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32"/>
  </p:notesMasterIdLst>
  <p:handoutMasterIdLst>
    <p:handoutMasterId r:id="rId33"/>
  </p:handoutMasterIdLst>
  <p:sldIdLst>
    <p:sldId id="261" r:id="rId5"/>
    <p:sldId id="314" r:id="rId6"/>
    <p:sldId id="286" r:id="rId7"/>
    <p:sldId id="315" r:id="rId8"/>
    <p:sldId id="306" r:id="rId9"/>
    <p:sldId id="328" r:id="rId10"/>
    <p:sldId id="337" r:id="rId11"/>
    <p:sldId id="336" r:id="rId12"/>
    <p:sldId id="324" r:id="rId13"/>
    <p:sldId id="302" r:id="rId14"/>
    <p:sldId id="338" r:id="rId15"/>
    <p:sldId id="339" r:id="rId16"/>
    <p:sldId id="317" r:id="rId17"/>
    <p:sldId id="318" r:id="rId18"/>
    <p:sldId id="319" r:id="rId19"/>
    <p:sldId id="320" r:id="rId20"/>
    <p:sldId id="321" r:id="rId21"/>
    <p:sldId id="331" r:id="rId22"/>
    <p:sldId id="332" r:id="rId23"/>
    <p:sldId id="333" r:id="rId24"/>
    <p:sldId id="334" r:id="rId25"/>
    <p:sldId id="335" r:id="rId26"/>
    <p:sldId id="327" r:id="rId27"/>
    <p:sldId id="330" r:id="rId28"/>
    <p:sldId id="300" r:id="rId29"/>
    <p:sldId id="313" r:id="rId30"/>
    <p:sldId id="340" r:id="rId31"/>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1013091-8703-4662-A83F-303F4644385B}">
          <p14:sldIdLst>
            <p14:sldId id="261"/>
            <p14:sldId id="314"/>
            <p14:sldId id="286"/>
            <p14:sldId id="315"/>
            <p14:sldId id="306"/>
            <p14:sldId id="328"/>
            <p14:sldId id="337"/>
            <p14:sldId id="336"/>
            <p14:sldId id="324"/>
            <p14:sldId id="302"/>
            <p14:sldId id="338"/>
            <p14:sldId id="339"/>
            <p14:sldId id="317"/>
            <p14:sldId id="318"/>
            <p14:sldId id="319"/>
            <p14:sldId id="320"/>
            <p14:sldId id="321"/>
            <p14:sldId id="331"/>
            <p14:sldId id="332"/>
            <p14:sldId id="333"/>
            <p14:sldId id="334"/>
            <p14:sldId id="335"/>
            <p14:sldId id="327"/>
            <p14:sldId id="330"/>
            <p14:sldId id="300"/>
            <p14:sldId id="313"/>
            <p14:sldId id="3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E1D"/>
    <a:srgbClr val="87175F"/>
    <a:srgbClr val="EEC621"/>
    <a:srgbClr val="EEEEEE"/>
    <a:srgbClr val="E58C09"/>
    <a:srgbClr val="43467B"/>
    <a:srgbClr val="AEA422"/>
    <a:srgbClr val="E19E6B"/>
    <a:srgbClr val="75503A"/>
    <a:srgbClr val="DDB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91" autoAdjust="0"/>
  </p:normalViewPr>
  <p:slideViewPr>
    <p:cSldViewPr>
      <p:cViewPr varScale="1">
        <p:scale>
          <a:sx n="72" d="100"/>
          <a:sy n="72" d="100"/>
        </p:scale>
        <p:origin x="660" y="-12"/>
      </p:cViewPr>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1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4BB266-D656-40B2-8B22-F813C19E710C}" type="doc">
      <dgm:prSet loTypeId="urn:microsoft.com/office/officeart/2008/layout/BendingPictureCaption" loCatId="picture" qsTypeId="urn:microsoft.com/office/officeart/2005/8/quickstyle/simple3" qsCatId="simple" csTypeId="urn:microsoft.com/office/officeart/2005/8/colors/accent1_2" csCatId="accent1" phldr="1"/>
      <dgm:spPr/>
    </dgm:pt>
    <dgm:pt modelId="{6C7D62D8-3FC5-4250-81B5-5AF70ACA2379}">
      <dgm:prSet phldrT="[Текст]" custT="1"/>
      <dgm:spPr/>
      <dgm:t>
        <a:bodyPr/>
        <a:lstStyle/>
        <a:p>
          <a:r>
            <a:rPr lang="uk-UA" sz="2400" noProof="0" dirty="0">
              <a:latin typeface="Georgia Pro Cond Semibold" panose="02040706050405020303" pitchFamily="18" charset="0"/>
            </a:rPr>
            <a:t>Із хмари слів складіть речення</a:t>
          </a:r>
        </a:p>
      </dgm:t>
    </dgm:pt>
    <dgm:pt modelId="{9BD7546F-2A7B-4D40-B01D-1C275EB8E890}" type="parTrans" cxnId="{2AECA0D4-A053-4DED-B0D2-B22B23223CC3}">
      <dgm:prSet/>
      <dgm:spPr/>
      <dgm:t>
        <a:bodyPr/>
        <a:lstStyle/>
        <a:p>
          <a:endParaRPr lang="uk-UA"/>
        </a:p>
      </dgm:t>
    </dgm:pt>
    <dgm:pt modelId="{8BCB8075-494E-4D72-85B0-E9EC56E946E8}" type="sibTrans" cxnId="{2AECA0D4-A053-4DED-B0D2-B22B23223CC3}">
      <dgm:prSet/>
      <dgm:spPr/>
      <dgm:t>
        <a:bodyPr/>
        <a:lstStyle/>
        <a:p>
          <a:endParaRPr lang="uk-UA"/>
        </a:p>
      </dgm:t>
    </dgm:pt>
    <dgm:pt modelId="{06E11A65-54A5-4EA1-85AA-B8B94BB9E838}" type="pres">
      <dgm:prSet presAssocID="{0A4BB266-D656-40B2-8B22-F813C19E710C}" presName="diagram" presStyleCnt="0">
        <dgm:presLayoutVars>
          <dgm:dir/>
        </dgm:presLayoutVars>
      </dgm:prSet>
      <dgm:spPr/>
    </dgm:pt>
    <dgm:pt modelId="{4B5F2DE9-B5F1-478E-A751-D6C1DF7E67A0}" type="pres">
      <dgm:prSet presAssocID="{6C7D62D8-3FC5-4250-81B5-5AF70ACA2379}" presName="composite" presStyleCnt="0"/>
      <dgm:spPr/>
    </dgm:pt>
    <dgm:pt modelId="{6772CE8E-1EA9-484E-BB92-17D341BA9FD3}" type="pres">
      <dgm:prSet presAssocID="{6C7D62D8-3FC5-4250-81B5-5AF70ACA2379}" presName="Image" presStyleLbl="bgShp" presStyleIdx="0" presStyleCnt="1" custScaleX="128135" custScaleY="109116"/>
      <dgm:spPr>
        <a:blipFill>
          <a:blip xmlns:r="http://schemas.openxmlformats.org/officeDocument/2006/relationships" r:embed="rId1"/>
          <a:srcRect/>
          <a:stretch>
            <a:fillRect l="-10000" r="-10000"/>
          </a:stretch>
        </a:blipFill>
      </dgm:spPr>
    </dgm:pt>
    <dgm:pt modelId="{282BA98D-89AA-46B2-B261-D7793585EB1A}" type="pres">
      <dgm:prSet presAssocID="{6C7D62D8-3FC5-4250-81B5-5AF70ACA2379}" presName="Parent" presStyleLbl="node0" presStyleIdx="0" presStyleCnt="1" custScaleY="44778">
        <dgm:presLayoutVars>
          <dgm:bulletEnabled val="1"/>
        </dgm:presLayoutVars>
      </dgm:prSet>
      <dgm:spPr/>
    </dgm:pt>
  </dgm:ptLst>
  <dgm:cxnLst>
    <dgm:cxn modelId="{101461B8-83DB-4B98-A900-F8220629791F}" type="presOf" srcId="{6C7D62D8-3FC5-4250-81B5-5AF70ACA2379}" destId="{282BA98D-89AA-46B2-B261-D7793585EB1A}" srcOrd="0" destOrd="0" presId="urn:microsoft.com/office/officeart/2008/layout/BendingPictureCaption"/>
    <dgm:cxn modelId="{2AECA0D4-A053-4DED-B0D2-B22B23223CC3}" srcId="{0A4BB266-D656-40B2-8B22-F813C19E710C}" destId="{6C7D62D8-3FC5-4250-81B5-5AF70ACA2379}" srcOrd="0" destOrd="0" parTransId="{9BD7546F-2A7B-4D40-B01D-1C275EB8E890}" sibTransId="{8BCB8075-494E-4D72-85B0-E9EC56E946E8}"/>
    <dgm:cxn modelId="{D83858F3-2124-42D4-BF04-FD841CA669B2}" type="presOf" srcId="{0A4BB266-D656-40B2-8B22-F813C19E710C}" destId="{06E11A65-54A5-4EA1-85AA-B8B94BB9E838}" srcOrd="0" destOrd="0" presId="urn:microsoft.com/office/officeart/2008/layout/BendingPictureCaption"/>
    <dgm:cxn modelId="{8214F621-CA63-4F23-BAFA-B95A83598FA8}" type="presParOf" srcId="{06E11A65-54A5-4EA1-85AA-B8B94BB9E838}" destId="{4B5F2DE9-B5F1-478E-A751-D6C1DF7E67A0}" srcOrd="0" destOrd="0" presId="urn:microsoft.com/office/officeart/2008/layout/BendingPictureCaption"/>
    <dgm:cxn modelId="{331B1E96-91CB-42FA-B0A4-6AA0A1E302BE}" type="presParOf" srcId="{4B5F2DE9-B5F1-478E-A751-D6C1DF7E67A0}" destId="{6772CE8E-1EA9-484E-BB92-17D341BA9FD3}" srcOrd="0" destOrd="0" presId="urn:microsoft.com/office/officeart/2008/layout/BendingPictureCaption"/>
    <dgm:cxn modelId="{185635FF-0E95-4F47-8DFF-10B47E6C0707}" type="presParOf" srcId="{4B5F2DE9-B5F1-478E-A751-D6C1DF7E67A0}" destId="{282BA98D-89AA-46B2-B261-D7793585EB1A}"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2CE8E-1EA9-484E-BB92-17D341BA9FD3}">
      <dsp:nvSpPr>
        <dsp:cNvPr id="0" name=""/>
        <dsp:cNvSpPr/>
      </dsp:nvSpPr>
      <dsp:spPr>
        <a:xfrm>
          <a:off x="72008" y="17572"/>
          <a:ext cx="7871850" cy="4953814"/>
        </a:xfrm>
        <a:prstGeom prst="rect">
          <a:avLst/>
        </a:prstGeom>
        <a:blipFill>
          <a:blip xmlns:r="http://schemas.openxmlformats.org/officeDocument/2006/relationships" r:embed="rId1"/>
          <a:srcRect/>
          <a:stretch>
            <a:fillRect l="-10000" r="-10000"/>
          </a:stretch>
        </a:blipFill>
        <a:ln>
          <a:noFill/>
        </a:ln>
        <a:effectLst/>
      </dsp:spPr>
      <dsp:style>
        <a:lnRef idx="0">
          <a:scrgbClr r="0" g="0" b="0"/>
        </a:lnRef>
        <a:fillRef idx="1">
          <a:scrgbClr r="0" g="0" b="0"/>
        </a:fillRef>
        <a:effectRef idx="1">
          <a:scrgbClr r="0" g="0" b="0"/>
        </a:effectRef>
        <a:fontRef idx="minor"/>
      </dsp:style>
    </dsp:sp>
    <dsp:sp modelId="{282BA98D-89AA-46B2-B261-D7793585EB1A}">
      <dsp:nvSpPr>
        <dsp:cNvPr id="0" name=""/>
        <dsp:cNvSpPr/>
      </dsp:nvSpPr>
      <dsp:spPr>
        <a:xfrm>
          <a:off x="2177983" y="4292540"/>
          <a:ext cx="5293784" cy="569658"/>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5000"/>
            </a:spcAft>
            <a:buNone/>
          </a:pPr>
          <a:r>
            <a:rPr lang="uk-UA" sz="2400" kern="1200" noProof="0" dirty="0">
              <a:latin typeface="Georgia Pro Cond Semibold" panose="02040706050405020303" pitchFamily="18" charset="0"/>
            </a:rPr>
            <a:t>Із хмари слів складіть речення</a:t>
          </a:r>
        </a:p>
      </dsp:txBody>
      <dsp:txXfrm>
        <a:off x="2177983" y="4292540"/>
        <a:ext cx="5293784" cy="56965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latin typeface="Calibri" panose="020F0502020204030204" pitchFamily="34" charset="0"/>
            </a:endParaRPr>
          </a:p>
        </p:txBody>
      </p:sp>
      <p:sp>
        <p:nvSpPr>
          <p:cNvPr id="3" name="Дата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10886"/>
            <a:ext cx="2971800" cy="458788"/>
          </a:xfrm>
          <a:prstGeom prst="rect">
            <a:avLst/>
          </a:prstGeom>
        </p:spPr>
        <p:txBody>
          <a:bodyPr vert="horz" lIns="91440" tIns="45720" rIns="91440" bIns="45720" rtlCol="0"/>
          <a:lstStyle>
            <a:lvl1pPr algn="r">
              <a:defRPr sz="1200"/>
            </a:lvl1pPr>
          </a:lstStyle>
          <a:p>
            <a:pPr rtl="0"/>
            <a:fld id="{35E897B8-72E6-4666-994A-F7B89199C8A8}" type="datetime1">
              <a:rPr lang="ru-RU" smtClean="0">
                <a:latin typeface="Calibri" panose="020F0502020204030204" pitchFamily="34" charset="0"/>
              </a:rPr>
              <a:t>10.01.2023</a:t>
            </a:fld>
            <a:endParaRPr lang="ru-RU">
              <a:latin typeface="Calibri" panose="020F0502020204030204" pitchFamily="34" charset="0"/>
            </a:endParaRPr>
          </a:p>
        </p:txBody>
      </p:sp>
      <p:sp>
        <p:nvSpPr>
          <p:cNvPr id="4" name="Нижний колонтитул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latin typeface="Calibri" panose="020F0502020204030204" pitchFamily="34" charset="0"/>
            </a:endParaRPr>
          </a:p>
        </p:txBody>
      </p:sp>
      <p:sp>
        <p:nvSpPr>
          <p:cNvPr id="5" name="Номер слайда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1BB1589-0F8A-400D-AEF4-57688446A2F5}" type="slidenum">
              <a:rPr lang="ru-RU" smtClean="0">
                <a:latin typeface="Calibri" panose="020F0502020204030204" pitchFamily="34" charset="0"/>
              </a:rPr>
              <a:t>‹#›</a:t>
            </a:fld>
            <a:endParaRPr lang="ru-RU">
              <a:latin typeface="Calibri" panose="020F0502020204030204"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8363A162-7406-4C22-9783-DA5D5D682FCC}" type="datetime1">
              <a:rPr lang="ru-RU" noProof="0" smtClean="0"/>
              <a:t>10.01.2023</a:t>
            </a:fld>
            <a:endParaRPr lang="ru-RU" noProof="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DAE5FABD-26C8-4F74-B1E3-45BC91BC9D7B}" type="slidenum">
              <a:rPr lang="ru-RU" noProof="0" smtClean="0"/>
              <a:pPr/>
              <a:t>‹#›</a:t>
            </a:fld>
            <a:endParaRPr lang="ru-RU" noProof="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DAE5FABD-26C8-4F74-B1E3-45BC91BC9D7B}" type="slidenum">
              <a:rPr lang="ru-RU" smtClean="0"/>
              <a:pPr/>
              <a:t>1</a:t>
            </a:fld>
            <a:endParaRPr lang="ru-RU"/>
          </a:p>
        </p:txBody>
      </p:sp>
    </p:spTree>
    <p:extLst>
      <p:ext uri="{BB962C8B-B14F-4D97-AF65-F5344CB8AC3E}">
        <p14:creationId xmlns:p14="http://schemas.microsoft.com/office/powerpoint/2010/main" val="314798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noProof="0" dirty="0"/>
              <a:t>Інтолерантність – це явище, що зачіпає і інші соціальні групи, крім перерахованих вище, наприклад, людей з обмеженими можливостями, представників певних професій, людей з незвичайними хобі і так далі.</a:t>
            </a:r>
          </a:p>
        </p:txBody>
      </p:sp>
      <p:sp>
        <p:nvSpPr>
          <p:cNvPr id="4" name="Номер слайда 3"/>
          <p:cNvSpPr>
            <a:spLocks noGrp="1"/>
          </p:cNvSpPr>
          <p:nvPr>
            <p:ph type="sldNum" sz="quarter" idx="5"/>
          </p:nvPr>
        </p:nvSpPr>
        <p:spPr/>
        <p:txBody>
          <a:bodyPr/>
          <a:lstStyle/>
          <a:p>
            <a:fld id="{DAE5FABD-26C8-4F74-B1E3-45BC91BC9D7B}" type="slidenum">
              <a:rPr lang="ru-RU" noProof="0" smtClean="0"/>
              <a:pPr/>
              <a:t>17</a:t>
            </a:fld>
            <a:endParaRPr lang="ru-RU" noProof="0"/>
          </a:p>
        </p:txBody>
      </p:sp>
    </p:spTree>
    <p:extLst>
      <p:ext uri="{BB962C8B-B14F-4D97-AF65-F5344CB8AC3E}">
        <p14:creationId xmlns:p14="http://schemas.microsoft.com/office/powerpoint/2010/main" val="417620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DAE5FABD-26C8-4F74-B1E3-45BC91BC9D7B}" type="slidenum">
              <a:rPr lang="ru-RU" smtClean="0"/>
              <a:pPr rtl="0"/>
              <a:t>25</a:t>
            </a:fld>
            <a:endParaRPr lang="ru-RU"/>
          </a:p>
        </p:txBody>
      </p:sp>
    </p:spTree>
    <p:extLst>
      <p:ext uri="{BB962C8B-B14F-4D97-AF65-F5344CB8AC3E}">
        <p14:creationId xmlns:p14="http://schemas.microsoft.com/office/powerpoint/2010/main" val="2900598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DAE5FABD-26C8-4F74-B1E3-45BC91BC9D7B}" type="slidenum">
              <a:rPr lang="ru-RU" smtClean="0"/>
              <a:pPr rtl="0"/>
              <a:t>26</a:t>
            </a:fld>
            <a:endParaRPr lang="ru-RU"/>
          </a:p>
        </p:txBody>
      </p:sp>
    </p:spTree>
    <p:extLst>
      <p:ext uri="{BB962C8B-B14F-4D97-AF65-F5344CB8AC3E}">
        <p14:creationId xmlns:p14="http://schemas.microsoft.com/office/powerpoint/2010/main" val="127329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DAE5FABD-26C8-4F74-B1E3-45BC91BC9D7B}" type="slidenum">
              <a:rPr lang="ru-RU" smtClean="0"/>
              <a:pPr rtl="0"/>
              <a:t>2</a:t>
            </a:fld>
            <a:endParaRPr lang="ru-RU"/>
          </a:p>
        </p:txBody>
      </p:sp>
    </p:spTree>
    <p:extLst>
      <p:ext uri="{BB962C8B-B14F-4D97-AF65-F5344CB8AC3E}">
        <p14:creationId xmlns:p14="http://schemas.microsoft.com/office/powerpoint/2010/main" val="371715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DAE5FABD-26C8-4F74-B1E3-45BC91BC9D7B}" type="slidenum">
              <a:rPr lang="ru-RU" smtClean="0"/>
              <a:pPr rtl="0"/>
              <a:t>3</a:t>
            </a:fld>
            <a:endParaRPr lang="ru-RU"/>
          </a:p>
        </p:txBody>
      </p:sp>
    </p:spTree>
    <p:extLst>
      <p:ext uri="{BB962C8B-B14F-4D97-AF65-F5344CB8AC3E}">
        <p14:creationId xmlns:p14="http://schemas.microsoft.com/office/powerpoint/2010/main" val="193529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DAE5FABD-26C8-4F74-B1E3-45BC91BC9D7B}" type="slidenum">
              <a:rPr lang="ru-RU" smtClean="0"/>
              <a:pPr rtl="0"/>
              <a:t>5</a:t>
            </a:fld>
            <a:endParaRPr lang="ru-RU"/>
          </a:p>
        </p:txBody>
      </p:sp>
    </p:spTree>
    <p:extLst>
      <p:ext uri="{BB962C8B-B14F-4D97-AF65-F5344CB8AC3E}">
        <p14:creationId xmlns:p14="http://schemas.microsoft.com/office/powerpoint/2010/main" val="378223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DAE5FABD-26C8-4F74-B1E3-45BC91BC9D7B}" type="slidenum">
              <a:rPr lang="ru-RU" noProof="0" smtClean="0"/>
              <a:pPr/>
              <a:t>6</a:t>
            </a:fld>
            <a:endParaRPr lang="ru-RU" noProof="0"/>
          </a:p>
        </p:txBody>
      </p:sp>
    </p:spTree>
    <p:extLst>
      <p:ext uri="{BB962C8B-B14F-4D97-AF65-F5344CB8AC3E}">
        <p14:creationId xmlns:p14="http://schemas.microsoft.com/office/powerpoint/2010/main" val="2437718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DAE5FABD-26C8-4F74-B1E3-45BC91BC9D7B}" type="slidenum">
              <a:rPr lang="ru-RU" smtClean="0"/>
              <a:pPr rtl="0"/>
              <a:t>10</a:t>
            </a:fld>
            <a:endParaRPr lang="ru-RU"/>
          </a:p>
        </p:txBody>
      </p:sp>
    </p:spTree>
    <p:extLst>
      <p:ext uri="{BB962C8B-B14F-4D97-AF65-F5344CB8AC3E}">
        <p14:creationId xmlns:p14="http://schemas.microsoft.com/office/powerpoint/2010/main" val="554146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Поняття “толерантність” означає терпимість, тактовне і шанобливе ставлення до іншого світогляду, поглядів, звичок, способу життя, культурних і релігійних особливостей. Високий рівень толерантності є одним з головних показників цивілізованого розвиненого суспільства. Однак дане поняття має свою протилежність – це “інтолерантність”.</a:t>
            </a:r>
          </a:p>
          <a:p>
            <a:endParaRPr lang="uk-UA" dirty="0"/>
          </a:p>
        </p:txBody>
      </p:sp>
      <p:sp>
        <p:nvSpPr>
          <p:cNvPr id="4" name="Номер слайда 3"/>
          <p:cNvSpPr>
            <a:spLocks noGrp="1"/>
          </p:cNvSpPr>
          <p:nvPr>
            <p:ph type="sldNum" sz="quarter" idx="5"/>
          </p:nvPr>
        </p:nvSpPr>
        <p:spPr/>
        <p:txBody>
          <a:bodyPr/>
          <a:lstStyle/>
          <a:p>
            <a:fld id="{DAE5FABD-26C8-4F74-B1E3-45BC91BC9D7B}" type="slidenum">
              <a:rPr lang="ru-RU" noProof="0" smtClean="0"/>
              <a:pPr/>
              <a:t>13</a:t>
            </a:fld>
            <a:endParaRPr lang="ru-RU" noProof="0"/>
          </a:p>
        </p:txBody>
      </p:sp>
    </p:spTree>
    <p:extLst>
      <p:ext uri="{BB962C8B-B14F-4D97-AF65-F5344CB8AC3E}">
        <p14:creationId xmlns:p14="http://schemas.microsoft.com/office/powerpoint/2010/main" val="1764936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Навіяне німецьким урядом почуття переваги арійського походження над іншими призвело до масового винищення не тільки євреїв, але й  українців, поляків та інших. Концтабори, газові камери, репресії, депортації – всі ці складові фашистського режиму стали проявом почуття власної переваги німецької нації над “нижчими” етносами.</a:t>
            </a:r>
          </a:p>
          <a:p>
            <a:r>
              <a:rPr lang="uk-UA" noProof="0" dirty="0"/>
              <a:t>Найстрашніше в багатьох випадках етнічного геноциду те, що найчастіше він є не просто соціальним відхиленням серед окремих груп, а санкціонованим і схваленим на державному рівні. У сучасній Росії також існують прояви етнічної інтолерантності.</a:t>
            </a:r>
          </a:p>
        </p:txBody>
      </p:sp>
      <p:sp>
        <p:nvSpPr>
          <p:cNvPr id="4" name="Номер слайда 3"/>
          <p:cNvSpPr>
            <a:spLocks noGrp="1"/>
          </p:cNvSpPr>
          <p:nvPr>
            <p:ph type="sldNum" sz="quarter" idx="5"/>
          </p:nvPr>
        </p:nvSpPr>
        <p:spPr/>
        <p:txBody>
          <a:bodyPr/>
          <a:lstStyle/>
          <a:p>
            <a:fld id="{DAE5FABD-26C8-4F74-B1E3-45BC91BC9D7B}" type="slidenum">
              <a:rPr lang="ru-RU" noProof="0" smtClean="0"/>
              <a:pPr/>
              <a:t>15</a:t>
            </a:fld>
            <a:endParaRPr lang="ru-RU" noProof="0"/>
          </a:p>
        </p:txBody>
      </p:sp>
    </p:spTree>
    <p:extLst>
      <p:ext uri="{BB962C8B-B14F-4D97-AF65-F5344CB8AC3E}">
        <p14:creationId xmlns:p14="http://schemas.microsoft.com/office/powerpoint/2010/main" val="2980862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5"/>
          </p:nvPr>
        </p:nvSpPr>
        <p:spPr/>
        <p:txBody>
          <a:bodyPr/>
          <a:lstStyle/>
          <a:p>
            <a:fld id="{DAE5FABD-26C8-4F74-B1E3-45BC91BC9D7B}" type="slidenum">
              <a:rPr lang="ru-RU" noProof="0" smtClean="0"/>
              <a:pPr/>
              <a:t>16</a:t>
            </a:fld>
            <a:endParaRPr lang="ru-RU" noProof="0"/>
          </a:p>
        </p:txBody>
      </p:sp>
    </p:spTree>
    <p:extLst>
      <p:ext uri="{BB962C8B-B14F-4D97-AF65-F5344CB8AC3E}">
        <p14:creationId xmlns:p14="http://schemas.microsoft.com/office/powerpoint/2010/main" val="164860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_Темно-желтый">
    <p:bg>
      <p:bgPr>
        <a:solidFill>
          <a:schemeClr val="bg1">
            <a:lumMod val="95000"/>
          </a:schemeClr>
        </a:solidFill>
        <a:effectLst/>
      </p:bgPr>
    </p:bg>
    <p:spTree>
      <p:nvGrpSpPr>
        <p:cNvPr id="1" name=""/>
        <p:cNvGrpSpPr/>
        <p:nvPr/>
      </p:nvGrpSpPr>
      <p:grpSpPr>
        <a:xfrm>
          <a:off x="0" y="0"/>
          <a:ext cx="0" cy="0"/>
          <a:chOff x="0" y="0"/>
          <a:chExt cx="0" cy="0"/>
        </a:xfrm>
      </p:grpSpPr>
      <p:sp>
        <p:nvSpPr>
          <p:cNvPr id="53" name="Текст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latin typeface="Calibri" panose="020F0502020204030204" pitchFamily="34" charset="0"/>
              </a:defRPr>
            </a:lvl1pPr>
          </a:lstStyle>
          <a:p>
            <a:pPr marL="0" lvl="0" algn="ctr" rtl="0"/>
            <a:r>
              <a:rPr lang="ru-RU" noProof="0"/>
              <a:t>I</a:t>
            </a:r>
          </a:p>
        </p:txBody>
      </p:sp>
      <p:sp>
        <p:nvSpPr>
          <p:cNvPr id="48" name="Полилиния: Фигура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49" name="Полилиния: фигура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ru-RU" noProof="0">
              <a:latin typeface="Calibri" panose="020F0502020204030204" pitchFamily="34" charset="0"/>
            </a:endParaRPr>
          </a:p>
        </p:txBody>
      </p:sp>
      <p:sp>
        <p:nvSpPr>
          <p:cNvPr id="17" name="Текст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 name="Заголовок 1"/>
          <p:cNvSpPr>
            <a:spLocks noGrp="1"/>
          </p:cNvSpPr>
          <p:nvPr>
            <p:ph type="ctrTitle"/>
          </p:nvPr>
        </p:nvSpPr>
        <p:spPr>
          <a:xfrm>
            <a:off x="1378135" y="1219199"/>
            <a:ext cx="7232465" cy="2732439"/>
          </a:xfrm>
        </p:spPr>
        <p:txBody>
          <a:bodyPr rtlCol="0" anchor="t">
            <a:normAutofit/>
          </a:bodyPr>
          <a:lstStyle>
            <a:lvl1pPr algn="l">
              <a:defRPr lang="en-US" sz="5000" kern="1200" cap="all" spc="100" baseline="0" dirty="0">
                <a:solidFill>
                  <a:srgbClr val="2C2E52"/>
                </a:solidFill>
                <a:latin typeface="Calibri" panose="020F0502020204030204" pitchFamily="34" charset="0"/>
                <a:ea typeface="+mj-ea"/>
                <a:cs typeface="+mj-cs"/>
              </a:defRPr>
            </a:lvl1pPr>
          </a:lstStyle>
          <a:p>
            <a:pPr rtl="0"/>
            <a:r>
              <a:rPr lang="ru-RU" noProof="0"/>
              <a:t>Образец заголовка</a:t>
            </a:r>
          </a:p>
        </p:txBody>
      </p:sp>
      <p:sp>
        <p:nvSpPr>
          <p:cNvPr id="3" name="Подзаголовок 2"/>
          <p:cNvSpPr>
            <a:spLocks noGrp="1"/>
          </p:cNvSpPr>
          <p:nvPr>
            <p:ph type="subTitle" idx="1"/>
          </p:nvPr>
        </p:nvSpPr>
        <p:spPr>
          <a:xfrm>
            <a:off x="1378134" y="4069079"/>
            <a:ext cx="502266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Calibri" panose="020F0502020204030204" pitchFamily="34" charset="0"/>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ru-RU" noProof="0"/>
              <a:t>Образец подзаголовка</a:t>
            </a:r>
          </a:p>
        </p:txBody>
      </p:sp>
      <p:sp>
        <p:nvSpPr>
          <p:cNvPr id="33" name="Прямоугольник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ru-RU" noProof="0">
              <a:latin typeface="Calibri" panose="020F0502020204030204" pitchFamily="34" charset="0"/>
            </a:endParaRPr>
          </a:p>
        </p:txBody>
      </p:sp>
      <p:sp>
        <p:nvSpPr>
          <p:cNvPr id="19" name="Рисунок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ru-RU" noProof="0"/>
              <a:t>Добавить изображение</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Заголовок, подзаголовок и содержимое">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7" name="Объект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2667000"/>
            <a:ext cx="10288693" cy="3660648"/>
          </a:xfrm>
        </p:spPr>
        <p:txBody>
          <a:bodyPr lIns="91440" rIns="9144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0" name="Рисунок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ru-RU" noProof="0"/>
              <a:t>Добавить изображение</a:t>
            </a:r>
          </a:p>
        </p:txBody>
      </p:sp>
      <p:sp>
        <p:nvSpPr>
          <p:cNvPr id="8" name="Текст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ru-RU" noProof="0"/>
              <a:t>Добавить дополнительный текст </a:t>
            </a:r>
          </a:p>
        </p:txBody>
      </p:sp>
      <p:sp>
        <p:nvSpPr>
          <p:cNvPr id="13" name="Номер слайда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ОЛЬКО ЗАГОЛОВОК_Синий">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13" name="Номер слайда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9" name="Полилиния: Фигура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ОЛЬКО ЗАГОЛОВОК_Сине-зеленый">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13" name="Номер слайда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9" name="Полилиния: Фигура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ОЛЬКО ЗАГОЛОВОК_Оранжевый">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13" name="Номер слайда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9" name="Полилиния: Фигура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ОЛЬКО ЗАГОЛОВОК_Розовый">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13" name="Номер слайда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9" name="Полилиния: Фигура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ТОЛЬКО ЗАГОЛОВОК_Светло-синий">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13" name="Номер слайда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9" name="Полилиния: Фигура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ТОЛЬКО ЗАГОЛОВОК_Серый">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13" name="Номер слайда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9" name="Полилиния: Фигура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ТОЛЬКО ЗАГОЛОВОК_Участок_синего_треугольника BG">
    <p:spTree>
      <p:nvGrpSpPr>
        <p:cNvPr id="1" name=""/>
        <p:cNvGrpSpPr/>
        <p:nvPr/>
      </p:nvGrpSpPr>
      <p:grpSpPr>
        <a:xfrm>
          <a:off x="0" y="0"/>
          <a:ext cx="0" cy="0"/>
          <a:chOff x="0" y="0"/>
          <a:chExt cx="0" cy="0"/>
        </a:xfrm>
      </p:grpSpPr>
      <p:sp>
        <p:nvSpPr>
          <p:cNvPr id="8" name="Полилиния: фигура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ru-RU" noProof="0">
              <a:latin typeface="Calibri" panose="020F0502020204030204" pitchFamily="34" charset="0"/>
            </a:endParaRPr>
          </a:p>
        </p:txBody>
      </p:sp>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13" name="Номер слайда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dirty="0"/>
          </a:p>
        </p:txBody>
      </p:sp>
      <p:sp>
        <p:nvSpPr>
          <p:cNvPr id="9" name="Полилиния: Фигура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Заголовок, подзаголовок, содержимое и изображение">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7" name="Объект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1" y="2667000"/>
            <a:ext cx="5775960" cy="3660648"/>
          </a:xfrm>
        </p:spPr>
        <p:txBody>
          <a:bodyPr lIns="91440" rIns="9144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0" name="Рисунок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ru-RU" noProof="0"/>
              <a:t>Добавить изображение</a:t>
            </a:r>
          </a:p>
        </p:txBody>
      </p:sp>
      <p:sp>
        <p:nvSpPr>
          <p:cNvPr id="8" name="Текст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ru-RU" noProof="0"/>
              <a:t>Добавить дополнительный текст </a:t>
            </a:r>
          </a:p>
        </p:txBody>
      </p:sp>
      <p:sp>
        <p:nvSpPr>
          <p:cNvPr id="9" name="Рисунок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13" name="Номер слайда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Заголовок, подзаголовок, содержимое и изображение_верхняя полоса в виде фигуры">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7" name="Объект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1" y="2667000"/>
            <a:ext cx="5775960" cy="3660648"/>
          </a:xfrm>
        </p:spPr>
        <p:txBody>
          <a:bodyPr lIns="91440" rIns="9144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8" name="Текст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ru-RU" noProof="0"/>
              <a:t>Добавить дополнительный текст </a:t>
            </a:r>
          </a:p>
        </p:txBody>
      </p:sp>
      <p:sp>
        <p:nvSpPr>
          <p:cNvPr id="9" name="Рисунок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13" name="Номер слайда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Титульный слайд_Темно-желтый">
    <p:bg>
      <p:bgPr>
        <a:solidFill>
          <a:schemeClr val="bg1">
            <a:lumMod val="95000"/>
          </a:schemeClr>
        </a:solidFill>
        <a:effectLst/>
      </p:bgPr>
    </p:bg>
    <p:spTree>
      <p:nvGrpSpPr>
        <p:cNvPr id="1" name=""/>
        <p:cNvGrpSpPr/>
        <p:nvPr/>
      </p:nvGrpSpPr>
      <p:grpSpPr>
        <a:xfrm>
          <a:off x="0" y="0"/>
          <a:ext cx="0" cy="0"/>
          <a:chOff x="0" y="0"/>
          <a:chExt cx="0" cy="0"/>
        </a:xfrm>
      </p:grpSpPr>
      <p:sp>
        <p:nvSpPr>
          <p:cNvPr id="53" name="Текст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latin typeface="Calibri" panose="020F0502020204030204" pitchFamily="34" charset="0"/>
              </a:defRPr>
            </a:lvl1pPr>
          </a:lstStyle>
          <a:p>
            <a:pPr marL="0" lvl="0" algn="ctr" rtl="0"/>
            <a:r>
              <a:rPr lang="ru-RU" noProof="0"/>
              <a:t>I</a:t>
            </a:r>
          </a:p>
        </p:txBody>
      </p:sp>
      <p:sp>
        <p:nvSpPr>
          <p:cNvPr id="48" name="Полилиния: Фигура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49" name="Полилиния: фигура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ru-RU" noProof="0">
              <a:latin typeface="Calibri" panose="020F0502020204030204" pitchFamily="34" charset="0"/>
            </a:endParaRPr>
          </a:p>
        </p:txBody>
      </p:sp>
      <p:sp>
        <p:nvSpPr>
          <p:cNvPr id="17" name="Текст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 name="Заголовок 1"/>
          <p:cNvSpPr>
            <a:spLocks noGrp="1"/>
          </p:cNvSpPr>
          <p:nvPr>
            <p:ph type="ctrTitle"/>
          </p:nvPr>
        </p:nvSpPr>
        <p:spPr>
          <a:xfrm>
            <a:off x="1378135" y="1219199"/>
            <a:ext cx="7232465" cy="2732439"/>
          </a:xfrm>
        </p:spPr>
        <p:txBody>
          <a:bodyPr rtlCol="0" anchor="t">
            <a:normAutofit/>
          </a:bodyPr>
          <a:lstStyle>
            <a:lvl1pPr algn="l">
              <a:defRPr lang="en-US" sz="5000" kern="1200" cap="all" spc="100" baseline="0" dirty="0">
                <a:solidFill>
                  <a:srgbClr val="2C2E52"/>
                </a:solidFill>
                <a:latin typeface="Calibri" panose="020F0502020204030204" pitchFamily="34" charset="0"/>
                <a:ea typeface="+mj-ea"/>
                <a:cs typeface="+mj-cs"/>
              </a:defRPr>
            </a:lvl1pPr>
          </a:lstStyle>
          <a:p>
            <a:pPr rtl="0"/>
            <a:r>
              <a:rPr lang="ru-RU" noProof="0"/>
              <a:t>Образец заголовка</a:t>
            </a:r>
          </a:p>
        </p:txBody>
      </p:sp>
      <p:sp>
        <p:nvSpPr>
          <p:cNvPr id="3" name="Подзаголовок 2"/>
          <p:cNvSpPr>
            <a:spLocks noGrp="1"/>
          </p:cNvSpPr>
          <p:nvPr>
            <p:ph type="subTitle" idx="1"/>
          </p:nvPr>
        </p:nvSpPr>
        <p:spPr>
          <a:xfrm>
            <a:off x="1378134" y="4069079"/>
            <a:ext cx="502266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Calibri" panose="020F0502020204030204" pitchFamily="34" charset="0"/>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ru-RU" noProof="0"/>
              <a:t>Образец подзаголовка</a:t>
            </a:r>
          </a:p>
        </p:txBody>
      </p:sp>
      <p:sp>
        <p:nvSpPr>
          <p:cNvPr id="33" name="Прямоугольник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ru-RU" noProof="0">
              <a:latin typeface="Calibri" panose="020F0502020204030204" pitchFamily="34" charset="0"/>
            </a:endParaRPr>
          </a:p>
        </p:txBody>
      </p:sp>
      <p:sp>
        <p:nvSpPr>
          <p:cNvPr id="19" name="Рисунок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ru-RU" noProof="0"/>
              <a:t>Добавить изображение</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Заголовок, подзаголовок, содержимое и изображение_белая верхняя полоса в виде фигуры">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12" name="Текст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rtlCol="0"/>
          <a:lstStyle>
            <a:lvl1pPr marL="0" indent="0">
              <a:buNone/>
              <a:defRPr>
                <a:solidFill>
                  <a:schemeClr val="tx1">
                    <a:alpha val="0"/>
                  </a:schemeClr>
                </a:solidFill>
              </a:defRPr>
            </a:lvl1pPr>
          </a:lstStyle>
          <a:p>
            <a:pPr lvl="0" rtl="0"/>
            <a:r>
              <a:rPr lang="ru-RU" noProof="0"/>
              <a:t>I</a:t>
            </a:r>
          </a:p>
        </p:txBody>
      </p:sp>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7" name="Объект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1" y="2667000"/>
            <a:ext cx="5775960" cy="3660648"/>
          </a:xfrm>
        </p:spPr>
        <p:txBody>
          <a:bodyPr lIns="91440" rIns="9144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8" name="Текст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ru-RU" noProof="0"/>
              <a:t>Добавить дополнительный текст </a:t>
            </a:r>
          </a:p>
        </p:txBody>
      </p:sp>
      <p:sp>
        <p:nvSpPr>
          <p:cNvPr id="16" name="Номер слайда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Заголовок, подзаголовок, содержимое и горизонтальное изображение_верхняя полоса в виде фигуры">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7" name="Объект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4709677"/>
            <a:ext cx="11094717" cy="1500876"/>
          </a:xfrm>
        </p:spPr>
        <p:txBody>
          <a:bodyPr lIns="91440" rIns="9144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8" name="Текст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ru-RU" noProof="0"/>
              <a:t>Добавить дополнительный текст </a:t>
            </a:r>
          </a:p>
        </p:txBody>
      </p:sp>
      <p:sp>
        <p:nvSpPr>
          <p:cNvPr id="13" name="Номер слайда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dirty="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Заголовок, подзаголовок, содержимое и половинное изображение_верхняя полоса в виде фигуры">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7" name="Объект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6553200" y="2667001"/>
            <a:ext cx="5090157" cy="3543552"/>
          </a:xfrm>
        </p:spPr>
        <p:txBody>
          <a:bodyPr lIns="91440" rIns="9144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8" name="Текст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ru-RU" noProof="0"/>
              <a:t>Добавить дополнительный текст </a:t>
            </a:r>
          </a:p>
        </p:txBody>
      </p:sp>
      <p:sp>
        <p:nvSpPr>
          <p:cNvPr id="13" name="Номер слайда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Половинное изображение, заголовок, содержимое и верхняя полоса в виде фигуры">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p>
        </p:txBody>
      </p:sp>
      <p:sp>
        <p:nvSpPr>
          <p:cNvPr id="7" name="Объект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4617492"/>
            <a:ext cx="9890759"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9" name="Рисунок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12" name="Номер слайда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Половинное изображение, заголовок, два столбца, содержимое и верхняя полоса в виде фигуры">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7" name="Объект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1" y="4617492"/>
            <a:ext cx="5212080"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9" name="Рисунок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12" name="Объект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6446520" y="4617492"/>
            <a:ext cx="5212080"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4" name="Номер слайда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Половинное изображение, заголовок, два столбца, содержимое и верхняя полоса в виде фигуры">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9" name="Рисунок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13" name="Текст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ru-RU" noProof="0"/>
              <a:t>I</a:t>
            </a:r>
          </a:p>
        </p:txBody>
      </p:sp>
      <p:sp>
        <p:nvSpPr>
          <p:cNvPr id="12" name="Объект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rtlCol="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rtl="0"/>
            <a:r>
              <a:rPr lang="ru-RU" noProof="0"/>
              <a:t>Важное содержимое</a:t>
            </a:r>
          </a:p>
        </p:txBody>
      </p:sp>
      <p:sp>
        <p:nvSpPr>
          <p:cNvPr id="8" name="Рисунок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rtlCol="0" anchor="ctr"/>
          <a:lstStyle>
            <a:lvl1pPr marL="0" indent="0" algn="ctr">
              <a:buNone/>
              <a:defRPr/>
            </a:lvl1pPr>
          </a:lstStyle>
          <a:p>
            <a:pPr rtl="0"/>
            <a:r>
              <a:rPr lang="ru-RU" noProof="0"/>
              <a:t>Значок</a:t>
            </a:r>
          </a:p>
        </p:txBody>
      </p:sp>
      <p:sp>
        <p:nvSpPr>
          <p:cNvPr id="15" name="Номер слайда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Половинное изображение, несколько изображений, заголовок, два столбца, содержимое и верхняя полоса в виде фигуры">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9" name="Рисунок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14" name="Рисунок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15" name="Рисунок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16" name="Рисунок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13" name="Номер слайда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Изображение целиком с верхней полосой">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9" name="Рисунок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10" name="Номер слайда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2" name="Заголовок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rtlCol="0"/>
          <a:lstStyle/>
          <a:p>
            <a:pPr rtl="0"/>
            <a:r>
              <a:rPr lang="ru-RU" noProof="0"/>
              <a:t>Образец заголовка</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Изображение целиком">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7" name="Номер слайда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2" name="Заголовок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rtlCol="0"/>
          <a:lstStyle/>
          <a:p>
            <a:pPr rtl="0"/>
            <a:r>
              <a:rPr lang="ru-RU" noProof="0"/>
              <a:t>Образец заголовка</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Изображение целиком">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6" name="Текст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ru-RU" noProof="0"/>
              <a:t>I</a:t>
            </a:r>
          </a:p>
        </p:txBody>
      </p:sp>
      <p:sp>
        <p:nvSpPr>
          <p:cNvPr id="7" name="Объект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rtlCol="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rtl="0"/>
            <a:r>
              <a:rPr lang="ru-RU" noProof="0"/>
              <a:t>Важное содержимое</a:t>
            </a:r>
          </a:p>
        </p:txBody>
      </p:sp>
      <p:sp>
        <p:nvSpPr>
          <p:cNvPr id="10" name="Номер слайда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2" name="Заголовок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rtlCol="0"/>
          <a:lstStyle/>
          <a:p>
            <a:pPr rtl="0"/>
            <a:r>
              <a:rPr lang="ru-RU" noProof="0"/>
              <a:t>Образец заголовка</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Титульный слайд_Темно-желтый">
    <p:bg>
      <p:bgPr>
        <a:solidFill>
          <a:schemeClr val="bg1">
            <a:lumMod val="95000"/>
          </a:schemeClr>
        </a:solidFill>
        <a:effectLst/>
      </p:bgPr>
    </p:bg>
    <p:spTree>
      <p:nvGrpSpPr>
        <p:cNvPr id="1" name=""/>
        <p:cNvGrpSpPr/>
        <p:nvPr/>
      </p:nvGrpSpPr>
      <p:grpSpPr>
        <a:xfrm>
          <a:off x="0" y="0"/>
          <a:ext cx="0" cy="0"/>
          <a:chOff x="0" y="0"/>
          <a:chExt cx="0" cy="0"/>
        </a:xfrm>
      </p:grpSpPr>
      <p:sp>
        <p:nvSpPr>
          <p:cNvPr id="11" name="Текст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rtlCol="0"/>
          <a:lstStyle>
            <a:lvl1pPr marL="0" indent="0">
              <a:buNone/>
              <a:defRPr>
                <a:solidFill>
                  <a:schemeClr val="tx1">
                    <a:alpha val="0"/>
                  </a:schemeClr>
                </a:solidFill>
              </a:defRPr>
            </a:lvl1pPr>
          </a:lstStyle>
          <a:p>
            <a:pPr lvl="0" rtl="0"/>
            <a:r>
              <a:rPr lang="ru-RU" noProof="0"/>
              <a:t>I</a:t>
            </a:r>
          </a:p>
        </p:txBody>
      </p:sp>
      <p:sp>
        <p:nvSpPr>
          <p:cNvPr id="12" name="Текст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rtlCol="0"/>
          <a:lstStyle>
            <a:lvl1pPr marL="0" indent="0">
              <a:buNone/>
              <a:defRPr>
                <a:solidFill>
                  <a:schemeClr val="tx1">
                    <a:alpha val="0"/>
                  </a:schemeClr>
                </a:solidFill>
              </a:defRPr>
            </a:lvl1pPr>
          </a:lstStyle>
          <a:p>
            <a:pPr lvl="0" rtl="0"/>
            <a:r>
              <a:rPr lang="ru-RU" noProof="0"/>
              <a:t>I</a:t>
            </a:r>
          </a:p>
        </p:txBody>
      </p:sp>
      <p:sp>
        <p:nvSpPr>
          <p:cNvPr id="10" name="Текст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 name="Заголовок 1"/>
          <p:cNvSpPr>
            <a:spLocks noGrp="1"/>
          </p:cNvSpPr>
          <p:nvPr>
            <p:ph type="ctrTitle"/>
          </p:nvPr>
        </p:nvSpPr>
        <p:spPr>
          <a:xfrm>
            <a:off x="1295400" y="1905000"/>
            <a:ext cx="5864382" cy="2275238"/>
          </a:xfrm>
        </p:spPr>
        <p:txBody>
          <a:bodyPr rtlCol="0" anchor="t">
            <a:normAutofit/>
          </a:bodyPr>
          <a:lstStyle>
            <a:lvl1pPr algn="l">
              <a:defRPr lang="en-US" sz="5000" kern="1200" cap="all" spc="100" baseline="0" dirty="0">
                <a:solidFill>
                  <a:srgbClr val="2C2E52"/>
                </a:solidFill>
                <a:latin typeface="Calibri" panose="020F0502020204030204" pitchFamily="34" charset="0"/>
                <a:ea typeface="+mj-ea"/>
                <a:cs typeface="+mj-cs"/>
              </a:defRPr>
            </a:lvl1pPr>
          </a:lstStyle>
          <a:p>
            <a:pPr rtl="0"/>
            <a:r>
              <a:rPr lang="ru-RU" noProof="0"/>
              <a:t>Образец заголовка</a:t>
            </a:r>
          </a:p>
        </p:txBody>
      </p:sp>
      <p:sp>
        <p:nvSpPr>
          <p:cNvPr id="3" name="Подзаголовок 2"/>
          <p:cNvSpPr>
            <a:spLocks noGrp="1"/>
          </p:cNvSpPr>
          <p:nvPr>
            <p:ph type="subTitle" idx="1"/>
          </p:nvPr>
        </p:nvSpPr>
        <p:spPr>
          <a:xfrm>
            <a:off x="1295400" y="4297679"/>
            <a:ext cx="407258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Calibri" panose="020F0502020204030204" pitchFamily="34" charset="0"/>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ru-RU" noProof="0"/>
              <a:t>Образец подзаголовка</a:t>
            </a:r>
          </a:p>
        </p:txBody>
      </p:sp>
      <p:sp>
        <p:nvSpPr>
          <p:cNvPr id="13" name="Текст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rtlCol="0"/>
          <a:lstStyle>
            <a:lvl1pPr marL="0" indent="0">
              <a:buNone/>
              <a:defRPr>
                <a:solidFill>
                  <a:schemeClr val="tx1">
                    <a:alpha val="0"/>
                  </a:schemeClr>
                </a:solidFill>
              </a:defRPr>
            </a:lvl1pPr>
          </a:lstStyle>
          <a:p>
            <a:pPr lvl="0" rtl="0"/>
            <a:r>
              <a:rPr lang="ru-RU" noProof="0"/>
              <a:t>I</a:t>
            </a:r>
          </a:p>
        </p:txBody>
      </p:sp>
      <p:sp>
        <p:nvSpPr>
          <p:cNvPr id="14" name="Текст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rtlCol="0"/>
          <a:lstStyle>
            <a:lvl1pPr marL="0" indent="0">
              <a:buNone/>
              <a:defRPr>
                <a:solidFill>
                  <a:schemeClr val="tx1">
                    <a:alpha val="0"/>
                  </a:schemeClr>
                </a:solidFill>
              </a:defRPr>
            </a:lvl1pPr>
          </a:lstStyle>
          <a:p>
            <a:pPr lvl="0" rtl="0"/>
            <a:r>
              <a:rPr lang="ru-RU" noProof="0"/>
              <a:t>I</a:t>
            </a:r>
          </a:p>
        </p:txBody>
      </p:sp>
      <p:sp>
        <p:nvSpPr>
          <p:cNvPr id="19" name="Рисунок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ru-RU" noProof="0"/>
              <a:t>Добавить изображение</a:t>
            </a:r>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Изображение целиком">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6" name="Текст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ru-RU" noProof="0"/>
              <a:t>I</a:t>
            </a:r>
          </a:p>
        </p:txBody>
      </p:sp>
      <p:sp>
        <p:nvSpPr>
          <p:cNvPr id="7" name="Объект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rtlCol="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rtl="0"/>
            <a:r>
              <a:rPr lang="ru-RU" noProof="0"/>
              <a:t>Важное содержимое</a:t>
            </a:r>
          </a:p>
        </p:txBody>
      </p:sp>
      <p:sp>
        <p:nvSpPr>
          <p:cNvPr id="10" name="Номер слайда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2" name="Заголовок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rtlCol="0"/>
          <a:lstStyle/>
          <a:p>
            <a:pPr rtl="0"/>
            <a:r>
              <a:rPr lang="ru-RU" noProof="0"/>
              <a:t>Образец заголовка</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Заголовок, подзаголовок, содержимое и половинное изображение_верхняя полоса в виде фигуры">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7" name="Объект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4021648"/>
            <a:ext cx="5090157" cy="1884265"/>
          </a:xfrm>
        </p:spPr>
        <p:txBody>
          <a:bodyPr lIns="91440" rIns="9144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8" name="Текст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757130"/>
          </a:xfrm>
          <a:noFill/>
        </p:spPr>
        <p:txBody>
          <a:bodyPr wrap="square" lIns="91440" rIns="91440" rtlCol="0">
            <a:spAutoFit/>
          </a:bodyPr>
          <a:lstStyle>
            <a:lvl1pPr marL="0" indent="0">
              <a:buNone/>
              <a:defRPr sz="2400" b="1">
                <a:solidFill>
                  <a:schemeClr val="tx2"/>
                </a:solidFill>
              </a:defRPr>
            </a:lvl1pPr>
          </a:lstStyle>
          <a:p>
            <a:pPr lvl="0" rtl="0"/>
            <a:r>
              <a:rPr lang="ru-RU" noProof="0" dirty="0"/>
              <a:t>ДОБАВИТЬ ДОПОЛНИТЕЛЬНЫЙ ТЕКСТ </a:t>
            </a:r>
          </a:p>
        </p:txBody>
      </p:sp>
      <p:sp>
        <p:nvSpPr>
          <p:cNvPr id="12" name="Объект 6">
            <a:extLst>
              <a:ext uri="{FF2B5EF4-FFF2-40B4-BE49-F238E27FC236}">
                <a16:creationId xmlns:a16="http://schemas.microsoft.com/office/drawing/2014/main" id="{2E79C3B8-3CB6-4D76-8182-4489C35C869A}"/>
              </a:ext>
            </a:extLst>
          </p:cNvPr>
          <p:cNvSpPr>
            <a:spLocks noGrp="1"/>
          </p:cNvSpPr>
          <p:nvPr>
            <p:ph sz="quarter" idx="19" hasCustomPrompt="1"/>
          </p:nvPr>
        </p:nvSpPr>
        <p:spPr>
          <a:xfrm>
            <a:off x="6527803" y="4021648"/>
            <a:ext cx="5090157" cy="1884265"/>
          </a:xfrm>
        </p:spPr>
        <p:txBody>
          <a:bodyPr lIns="91440" rIns="9144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3" name="Текст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757130"/>
          </a:xfrm>
          <a:noFill/>
        </p:spPr>
        <p:txBody>
          <a:bodyPr wrap="square" lIns="91440" rIns="91440" rtlCol="0">
            <a:spAutoFit/>
          </a:bodyPr>
          <a:lstStyle>
            <a:lvl1pPr marL="0" indent="0">
              <a:buNone/>
              <a:defRPr sz="2400" b="1">
                <a:solidFill>
                  <a:schemeClr val="accent2"/>
                </a:solidFill>
              </a:defRPr>
            </a:lvl1pPr>
          </a:lstStyle>
          <a:p>
            <a:pPr lvl="0" rtl="0"/>
            <a:r>
              <a:rPr lang="ru-RU" noProof="0" dirty="0"/>
              <a:t>ДОБАВИТЬ ДОПОЛНИТЕЛЬНЫЙ ТЕКСТ </a:t>
            </a:r>
          </a:p>
        </p:txBody>
      </p:sp>
      <p:sp>
        <p:nvSpPr>
          <p:cNvPr id="14" name="Рисунок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rtlCol="0" anchor="ctr"/>
          <a:lstStyle>
            <a:lvl1pPr marL="0" indent="0" algn="ctr">
              <a:buNone/>
              <a:defRPr/>
            </a:lvl1pPr>
          </a:lstStyle>
          <a:p>
            <a:pPr rtl="0"/>
            <a:r>
              <a:rPr lang="ru-RU" noProof="0"/>
              <a:t>Значок</a:t>
            </a:r>
          </a:p>
        </p:txBody>
      </p:sp>
      <p:sp>
        <p:nvSpPr>
          <p:cNvPr id="15" name="Рисунок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rtlCol="0" anchor="ctr"/>
          <a:lstStyle>
            <a:lvl1pPr marL="0" indent="0" algn="ctr">
              <a:buNone/>
              <a:defRPr/>
            </a:lvl1pPr>
          </a:lstStyle>
          <a:p>
            <a:pPr rtl="0"/>
            <a:r>
              <a:rPr lang="ru-RU" noProof="0"/>
              <a:t>Значок</a:t>
            </a:r>
          </a:p>
        </p:txBody>
      </p:sp>
      <p:sp>
        <p:nvSpPr>
          <p:cNvPr id="17" name="Номер слайда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Заголовок, подзаголовок, содержимое и половинное изображение_верхняя полоса в виде фигуры">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7" name="Объект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4021648"/>
            <a:ext cx="3474720" cy="1884265"/>
          </a:xfrm>
        </p:spPr>
        <p:txBody>
          <a:bodyPr lIns="91440" rIns="9144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8" name="Текст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rtlCol="0">
            <a:noAutofit/>
          </a:bodyPr>
          <a:lstStyle>
            <a:lvl1pPr marL="0" indent="0">
              <a:buNone/>
              <a:defRPr sz="2400" b="1">
                <a:solidFill>
                  <a:schemeClr val="tx2"/>
                </a:solidFill>
              </a:defRPr>
            </a:lvl1pPr>
          </a:lstStyle>
          <a:p>
            <a:pPr lvl="0" rtl="0"/>
            <a:r>
              <a:rPr lang="ru-RU" noProof="0"/>
              <a:t>ДОБАВИТЬ ДОПОЛНИТЕЛЬНЫЙ ТЕКСТ </a:t>
            </a:r>
          </a:p>
        </p:txBody>
      </p:sp>
      <p:sp>
        <p:nvSpPr>
          <p:cNvPr id="12" name="Объект 6">
            <a:extLst>
              <a:ext uri="{FF2B5EF4-FFF2-40B4-BE49-F238E27FC236}">
                <a16:creationId xmlns:a16="http://schemas.microsoft.com/office/drawing/2014/main" id="{2E79C3B8-3CB6-4D76-8182-4489C35C869A}"/>
              </a:ext>
            </a:extLst>
          </p:cNvPr>
          <p:cNvSpPr>
            <a:spLocks noGrp="1"/>
          </p:cNvSpPr>
          <p:nvPr>
            <p:ph sz="quarter" idx="19" hasCustomPrompt="1"/>
          </p:nvPr>
        </p:nvSpPr>
        <p:spPr>
          <a:xfrm>
            <a:off x="4358640" y="4021648"/>
            <a:ext cx="3474720" cy="1884265"/>
          </a:xfrm>
        </p:spPr>
        <p:txBody>
          <a:bodyPr lIns="91440" rIns="9144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3" name="Текст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rtlCol="0">
            <a:noAutofit/>
          </a:bodyPr>
          <a:lstStyle>
            <a:lvl1pPr marL="0" indent="0">
              <a:buNone/>
              <a:defRPr sz="2400" b="1">
                <a:solidFill>
                  <a:schemeClr val="accent5"/>
                </a:solidFill>
              </a:defRPr>
            </a:lvl1pPr>
          </a:lstStyle>
          <a:p>
            <a:pPr lvl="0" rtl="0"/>
            <a:r>
              <a:rPr lang="ru-RU" noProof="0"/>
              <a:t>ДОБАВИТЬ ДОПОЛНИТЕЛЬНЫЙ ТЕКСТ </a:t>
            </a:r>
          </a:p>
        </p:txBody>
      </p:sp>
      <p:sp>
        <p:nvSpPr>
          <p:cNvPr id="14" name="Рисунок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rtlCol="0" anchor="ctr"/>
          <a:lstStyle>
            <a:lvl1pPr marL="0" indent="0" algn="ctr">
              <a:buNone/>
              <a:defRPr/>
            </a:lvl1pPr>
          </a:lstStyle>
          <a:p>
            <a:pPr rtl="0"/>
            <a:r>
              <a:rPr lang="ru-RU" noProof="0"/>
              <a:t>Значок</a:t>
            </a:r>
          </a:p>
        </p:txBody>
      </p:sp>
      <p:sp>
        <p:nvSpPr>
          <p:cNvPr id="15" name="Рисунок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rtlCol="0" anchor="ctr"/>
          <a:lstStyle>
            <a:lvl1pPr marL="0" indent="0" algn="ctr">
              <a:buNone/>
              <a:defRPr/>
            </a:lvl1pPr>
          </a:lstStyle>
          <a:p>
            <a:pPr rtl="0"/>
            <a:r>
              <a:rPr lang="ru-RU" noProof="0"/>
              <a:t>Значок</a:t>
            </a:r>
          </a:p>
        </p:txBody>
      </p:sp>
      <p:sp>
        <p:nvSpPr>
          <p:cNvPr id="16" name="Объект 6">
            <a:extLst>
              <a:ext uri="{FF2B5EF4-FFF2-40B4-BE49-F238E27FC236}">
                <a16:creationId xmlns:a16="http://schemas.microsoft.com/office/drawing/2014/main" id="{F4C1E55C-86D8-4053-9865-59D5B4F8A350}"/>
              </a:ext>
            </a:extLst>
          </p:cNvPr>
          <p:cNvSpPr>
            <a:spLocks noGrp="1"/>
          </p:cNvSpPr>
          <p:nvPr>
            <p:ph sz="quarter" idx="23" hasCustomPrompt="1"/>
          </p:nvPr>
        </p:nvSpPr>
        <p:spPr>
          <a:xfrm>
            <a:off x="8168640" y="4021648"/>
            <a:ext cx="3474720" cy="1884265"/>
          </a:xfrm>
        </p:spPr>
        <p:txBody>
          <a:bodyPr lIns="91440" rIns="9144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7" name="Текст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rtlCol="0">
            <a:noAutofit/>
          </a:bodyPr>
          <a:lstStyle>
            <a:lvl1pPr marL="0" indent="0">
              <a:buNone/>
              <a:defRPr sz="2400" b="1">
                <a:solidFill>
                  <a:schemeClr val="accent2"/>
                </a:solidFill>
              </a:defRPr>
            </a:lvl1pPr>
          </a:lstStyle>
          <a:p>
            <a:pPr lvl="0" rtl="0"/>
            <a:r>
              <a:rPr lang="ru-RU" noProof="0"/>
              <a:t>ДОБАВИТЬ ДОПОЛНИТЕЛЬНЫЙ ТЕКСТ </a:t>
            </a:r>
          </a:p>
        </p:txBody>
      </p:sp>
      <p:sp>
        <p:nvSpPr>
          <p:cNvPr id="19" name="Рисунок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rtlCol="0" anchor="ctr"/>
          <a:lstStyle>
            <a:lvl1pPr marL="0" indent="0" algn="ctr">
              <a:buNone/>
              <a:defRPr/>
            </a:lvl1pPr>
          </a:lstStyle>
          <a:p>
            <a:pPr rtl="0"/>
            <a:r>
              <a:rPr lang="ru-RU" noProof="0"/>
              <a:t>Значок</a:t>
            </a:r>
          </a:p>
        </p:txBody>
      </p:sp>
      <p:sp>
        <p:nvSpPr>
          <p:cNvPr id="21" name="Номер слайда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Заголовок, значок, содержимое, 2 строки">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7" name="Объект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rtlCol="0" anchor="ctr">
            <a:noAutofit/>
          </a:bodyPr>
          <a:lstStyle>
            <a:lvl1pPr>
              <a:defRPr/>
            </a:lvl1pPr>
          </a:lstStyle>
          <a:p>
            <a:pPr lvl="0" rtl="0"/>
            <a:r>
              <a:rPr lang="ru-RU" noProof="0"/>
              <a:t>Текст описания </a:t>
            </a:r>
          </a:p>
        </p:txBody>
      </p:sp>
      <p:sp>
        <p:nvSpPr>
          <p:cNvPr id="8" name="Текст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rtlCol="0">
            <a:noAutofit/>
          </a:bodyPr>
          <a:lstStyle>
            <a:lvl1pPr marL="0" indent="0">
              <a:buNone/>
              <a:defRPr sz="2400" b="1">
                <a:solidFill>
                  <a:schemeClr val="tx2"/>
                </a:solidFill>
              </a:defRPr>
            </a:lvl1pPr>
          </a:lstStyle>
          <a:p>
            <a:pPr lvl="0" rtl="0"/>
            <a:r>
              <a:rPr lang="ru-RU" noProof="0"/>
              <a:t>ДОБАВИТЬ ДОПОЛНИТЕЛЬНЫЙ ТЕКСТ </a:t>
            </a:r>
          </a:p>
        </p:txBody>
      </p:sp>
      <p:sp>
        <p:nvSpPr>
          <p:cNvPr id="14" name="Рисунок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rtlCol="0" anchor="ctr"/>
          <a:lstStyle>
            <a:lvl1pPr marL="0" indent="0" algn="ctr">
              <a:buNone/>
              <a:defRPr/>
            </a:lvl1pPr>
          </a:lstStyle>
          <a:p>
            <a:pPr rtl="0"/>
            <a:r>
              <a:rPr lang="ru-RU" noProof="0"/>
              <a:t>Значок</a:t>
            </a:r>
          </a:p>
        </p:txBody>
      </p:sp>
      <p:sp>
        <p:nvSpPr>
          <p:cNvPr id="20" name="Объект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rtlCol="0" anchor="ctr">
            <a:noAutofit/>
          </a:bodyPr>
          <a:lstStyle>
            <a:lvl1pPr>
              <a:defRPr/>
            </a:lvl1pPr>
          </a:lstStyle>
          <a:p>
            <a:pPr lvl="0" rtl="0"/>
            <a:r>
              <a:rPr lang="ru-RU" noProof="0"/>
              <a:t>Текст описания </a:t>
            </a:r>
          </a:p>
        </p:txBody>
      </p:sp>
      <p:sp>
        <p:nvSpPr>
          <p:cNvPr id="21" name="Текст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rtlCol="0">
            <a:noAutofit/>
          </a:bodyPr>
          <a:lstStyle>
            <a:lvl1pPr marL="0" indent="0">
              <a:buNone/>
              <a:defRPr sz="2400" b="1">
                <a:solidFill>
                  <a:schemeClr val="accent5"/>
                </a:solidFill>
              </a:defRPr>
            </a:lvl1pPr>
          </a:lstStyle>
          <a:p>
            <a:pPr lvl="0" rtl="0"/>
            <a:r>
              <a:rPr lang="ru-RU" noProof="0"/>
              <a:t>ДОБАВИТЬ ДОПОЛНИТЕЛЬНЫЙ ТЕКСТ </a:t>
            </a:r>
          </a:p>
        </p:txBody>
      </p:sp>
      <p:sp>
        <p:nvSpPr>
          <p:cNvPr id="22" name="Рисунок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rtlCol="0" anchor="ctr"/>
          <a:lstStyle>
            <a:lvl1pPr marL="0" indent="0" algn="ctr">
              <a:buNone/>
              <a:defRPr/>
            </a:lvl1pPr>
          </a:lstStyle>
          <a:p>
            <a:pPr rtl="0"/>
            <a:r>
              <a:rPr lang="ru-RU" noProof="0"/>
              <a:t>Значок</a:t>
            </a:r>
          </a:p>
        </p:txBody>
      </p:sp>
      <p:sp>
        <p:nvSpPr>
          <p:cNvPr id="16" name="Номер слайда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Заголовок, значок, содержимое, 3 строки">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7" name="Объект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rtlCol="0"/>
          <a:lstStyle>
            <a:lvl1pPr>
              <a:defRPr/>
            </a:lvl1pPr>
          </a:lstStyle>
          <a:p>
            <a:pPr lvl="0" rtl="0"/>
            <a:r>
              <a:rPr lang="ru-RU" noProof="0"/>
              <a:t>Текст описания </a:t>
            </a:r>
          </a:p>
        </p:txBody>
      </p:sp>
      <p:sp>
        <p:nvSpPr>
          <p:cNvPr id="8" name="Текст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2340"/>
            <a:ext cx="3810000" cy="427380"/>
          </a:xfrm>
          <a:noFill/>
        </p:spPr>
        <p:txBody>
          <a:bodyPr wrap="square" lIns="91440" rIns="91440" rtlCol="0" anchor="ctr">
            <a:spAutoFit/>
          </a:bodyPr>
          <a:lstStyle>
            <a:lvl1pPr marL="0" indent="0">
              <a:buNone/>
              <a:defRPr sz="2400" b="1">
                <a:solidFill>
                  <a:schemeClr val="tx2"/>
                </a:solidFill>
              </a:defRPr>
            </a:lvl1pPr>
          </a:lstStyle>
          <a:p>
            <a:pPr lvl="0" rtl="0"/>
            <a:r>
              <a:rPr lang="ru-RU" noProof="0" dirty="0"/>
              <a:t>ДОБАВИТЬ ДОПОЛНИТЕЛЬНЫЙ ТЕКСТ </a:t>
            </a:r>
          </a:p>
        </p:txBody>
      </p:sp>
      <p:sp>
        <p:nvSpPr>
          <p:cNvPr id="14" name="Рисунок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rtlCol="0" anchor="ctr"/>
          <a:lstStyle>
            <a:lvl1pPr marL="0" indent="0" algn="ctr">
              <a:buNone/>
              <a:defRPr/>
            </a:lvl1pPr>
          </a:lstStyle>
          <a:p>
            <a:pPr rtl="0"/>
            <a:r>
              <a:rPr lang="ru-RU" noProof="0"/>
              <a:t>Значок</a:t>
            </a:r>
          </a:p>
        </p:txBody>
      </p:sp>
      <p:sp>
        <p:nvSpPr>
          <p:cNvPr id="20" name="Объект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rtlCol="0"/>
          <a:lstStyle>
            <a:lvl1pPr>
              <a:defRPr/>
            </a:lvl1pPr>
          </a:lstStyle>
          <a:p>
            <a:pPr lvl="0" rtl="0"/>
            <a:r>
              <a:rPr lang="ru-RU" noProof="0"/>
              <a:t>Текст описания </a:t>
            </a:r>
          </a:p>
        </p:txBody>
      </p:sp>
      <p:sp>
        <p:nvSpPr>
          <p:cNvPr id="21" name="Текст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845675"/>
            <a:ext cx="3810000" cy="427380"/>
          </a:xfrm>
          <a:noFill/>
        </p:spPr>
        <p:txBody>
          <a:bodyPr wrap="square" lIns="91440" rIns="91440" rtlCol="0" anchor="ctr">
            <a:spAutoFit/>
          </a:bodyPr>
          <a:lstStyle>
            <a:lvl1pPr marL="0" indent="0">
              <a:buNone/>
              <a:defRPr sz="2400" b="1">
                <a:solidFill>
                  <a:schemeClr val="accent5"/>
                </a:solidFill>
              </a:defRPr>
            </a:lvl1pPr>
          </a:lstStyle>
          <a:p>
            <a:pPr lvl="0" rtl="0"/>
            <a:r>
              <a:rPr lang="ru-RU" noProof="0"/>
              <a:t>ДОБАВИТЬ ДОПОЛНИТЕЛЬНЫЙ ТЕКСТ </a:t>
            </a:r>
          </a:p>
        </p:txBody>
      </p:sp>
      <p:sp>
        <p:nvSpPr>
          <p:cNvPr id="22" name="Рисунок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rtlCol="0" anchor="ctr"/>
          <a:lstStyle>
            <a:lvl1pPr marL="0" indent="0" algn="ctr">
              <a:buNone/>
              <a:defRPr/>
            </a:lvl1pPr>
          </a:lstStyle>
          <a:p>
            <a:pPr rtl="0"/>
            <a:r>
              <a:rPr lang="ru-RU" noProof="0"/>
              <a:t>Значок</a:t>
            </a:r>
          </a:p>
        </p:txBody>
      </p:sp>
      <p:sp>
        <p:nvSpPr>
          <p:cNvPr id="16" name="Номер слайда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13" name="Объект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rtlCol="0"/>
          <a:lstStyle>
            <a:lvl1pPr>
              <a:defRPr/>
            </a:lvl1pPr>
          </a:lstStyle>
          <a:p>
            <a:pPr lvl="0" rtl="0"/>
            <a:r>
              <a:rPr lang="ru-RU" noProof="0"/>
              <a:t>Текст описания </a:t>
            </a:r>
          </a:p>
        </p:txBody>
      </p:sp>
      <p:sp>
        <p:nvSpPr>
          <p:cNvPr id="17" name="Текст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979011"/>
            <a:ext cx="3810000" cy="427380"/>
          </a:xfrm>
          <a:noFill/>
        </p:spPr>
        <p:txBody>
          <a:bodyPr wrap="square" lIns="91440" rIns="91440" rtlCol="0" anchor="ctr">
            <a:spAutoFit/>
          </a:bodyPr>
          <a:lstStyle>
            <a:lvl1pPr marL="0" indent="0">
              <a:buNone/>
              <a:defRPr sz="2400" b="1">
                <a:solidFill>
                  <a:schemeClr val="accent6"/>
                </a:solidFill>
              </a:defRPr>
            </a:lvl1pPr>
          </a:lstStyle>
          <a:p>
            <a:pPr lvl="0" rtl="0"/>
            <a:r>
              <a:rPr lang="ru-RU" noProof="0"/>
              <a:t>ДОБАВИТЬ ДОПОЛНИТЕЛЬНЫЙ ТЕКСТ </a:t>
            </a:r>
          </a:p>
        </p:txBody>
      </p:sp>
      <p:sp>
        <p:nvSpPr>
          <p:cNvPr id="19" name="Рисунок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rtlCol="0" anchor="ctr"/>
          <a:lstStyle>
            <a:lvl1pPr marL="0" indent="0" algn="ctr">
              <a:buNone/>
              <a:defRPr/>
            </a:lvl1pPr>
          </a:lstStyle>
          <a:p>
            <a:pPr rtl="0"/>
            <a:r>
              <a:rPr lang="ru-RU" noProof="0"/>
              <a:t>Значок</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Боковой участок заголовка, значок, содержимое, 3 строки">
    <p:spTree>
      <p:nvGrpSpPr>
        <p:cNvPr id="1" name=""/>
        <p:cNvGrpSpPr/>
        <p:nvPr/>
      </p:nvGrpSpPr>
      <p:grpSpPr>
        <a:xfrm>
          <a:off x="0" y="0"/>
          <a:ext cx="0" cy="0"/>
          <a:chOff x="0" y="0"/>
          <a:chExt cx="0" cy="0"/>
        </a:xfrm>
      </p:grpSpPr>
      <p:sp>
        <p:nvSpPr>
          <p:cNvPr id="34" name="Полилиния: Фигура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7" name="Объект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rtlCol="0" anchor="ctr">
            <a:noAutofit/>
          </a:bodyPr>
          <a:lstStyle>
            <a:lvl1pPr marL="0" indent="0">
              <a:buNone/>
              <a:defRPr sz="1400"/>
            </a:lvl1pPr>
          </a:lstStyle>
          <a:p>
            <a:pPr lvl="0" rtl="0"/>
            <a:r>
              <a:rPr lang="ru-RU" noProof="0"/>
              <a:t>Текст описания </a:t>
            </a:r>
          </a:p>
        </p:txBody>
      </p:sp>
      <p:sp>
        <p:nvSpPr>
          <p:cNvPr id="8" name="Текст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rtlCol="0" anchor="ctr">
            <a:noAutofit/>
          </a:bodyPr>
          <a:lstStyle>
            <a:lvl1pPr marL="0" indent="0" algn="r">
              <a:buNone/>
              <a:defRPr sz="2000" b="1">
                <a:solidFill>
                  <a:schemeClr val="tx2"/>
                </a:solidFill>
              </a:defRPr>
            </a:lvl1pPr>
          </a:lstStyle>
          <a:p>
            <a:pPr lvl="0" rtl="0"/>
            <a:r>
              <a:rPr lang="ru-RU" noProof="0"/>
              <a:t>ДОБАВЬТЕ ТЕКСТ </a:t>
            </a:r>
          </a:p>
        </p:txBody>
      </p:sp>
      <p:sp>
        <p:nvSpPr>
          <p:cNvPr id="14" name="Рисунок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ru-RU" noProof="0"/>
              <a:t>Значок</a:t>
            </a:r>
          </a:p>
        </p:txBody>
      </p:sp>
      <p:sp>
        <p:nvSpPr>
          <p:cNvPr id="20" name="Объект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rtlCol="0" anchor="ctr">
            <a:noAutofit/>
          </a:bodyPr>
          <a:lstStyle>
            <a:lvl1pPr marL="0" indent="0">
              <a:buNone/>
              <a:defRPr sz="1400"/>
            </a:lvl1pPr>
          </a:lstStyle>
          <a:p>
            <a:pPr lvl="0" rtl="0"/>
            <a:r>
              <a:rPr lang="ru-RU" noProof="0"/>
              <a:t>Текст описания </a:t>
            </a:r>
          </a:p>
        </p:txBody>
      </p:sp>
      <p:sp>
        <p:nvSpPr>
          <p:cNvPr id="21" name="Текст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rtlCol="0" anchor="ctr">
            <a:noAutofit/>
          </a:bodyPr>
          <a:lstStyle>
            <a:lvl1pPr marL="0" indent="0" algn="r">
              <a:buNone/>
              <a:defRPr sz="2000" b="1">
                <a:solidFill>
                  <a:schemeClr val="accent5"/>
                </a:solidFill>
              </a:defRPr>
            </a:lvl1pPr>
          </a:lstStyle>
          <a:p>
            <a:pPr lvl="0" rtl="0"/>
            <a:r>
              <a:rPr lang="ru-RU" noProof="0"/>
              <a:t>ДОБАВЬТЕ ТЕКСТ </a:t>
            </a:r>
          </a:p>
        </p:txBody>
      </p:sp>
      <p:sp>
        <p:nvSpPr>
          <p:cNvPr id="22" name="Рисунок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ru-RU" noProof="0"/>
              <a:t>Значок</a:t>
            </a:r>
          </a:p>
        </p:txBody>
      </p:sp>
      <p:sp>
        <p:nvSpPr>
          <p:cNvPr id="16" name="Номер слайда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13" name="Объект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rtlCol="0" anchor="ctr">
            <a:noAutofit/>
          </a:bodyPr>
          <a:lstStyle>
            <a:lvl1pPr marL="0" indent="0">
              <a:buNone/>
              <a:defRPr sz="1400"/>
            </a:lvl1pPr>
          </a:lstStyle>
          <a:p>
            <a:pPr lvl="0" rtl="0"/>
            <a:r>
              <a:rPr lang="ru-RU" noProof="0"/>
              <a:t>Текст описания </a:t>
            </a:r>
          </a:p>
        </p:txBody>
      </p:sp>
      <p:sp>
        <p:nvSpPr>
          <p:cNvPr id="17" name="Текст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rtlCol="0" anchor="ctr">
            <a:noAutofit/>
          </a:bodyPr>
          <a:lstStyle>
            <a:lvl1pPr marL="0" indent="0" algn="r">
              <a:buNone/>
              <a:defRPr sz="2000" b="1">
                <a:solidFill>
                  <a:schemeClr val="accent6"/>
                </a:solidFill>
              </a:defRPr>
            </a:lvl1pPr>
          </a:lstStyle>
          <a:p>
            <a:pPr lvl="0" rtl="0"/>
            <a:r>
              <a:rPr lang="ru-RU" noProof="0"/>
              <a:t>ДОБАВЬТЕ ТЕКСТ </a:t>
            </a:r>
          </a:p>
        </p:txBody>
      </p:sp>
      <p:sp>
        <p:nvSpPr>
          <p:cNvPr id="19" name="Рисунок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ru-RU" noProof="0"/>
              <a:t>Значок</a:t>
            </a:r>
          </a:p>
        </p:txBody>
      </p:sp>
      <p:sp>
        <p:nvSpPr>
          <p:cNvPr id="35" name="Полилиния: Фигура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Боковой участок заголовка, только заголовок">
    <p:spTree>
      <p:nvGrpSpPr>
        <p:cNvPr id="1" name=""/>
        <p:cNvGrpSpPr/>
        <p:nvPr/>
      </p:nvGrpSpPr>
      <p:grpSpPr>
        <a:xfrm>
          <a:off x="0" y="0"/>
          <a:ext cx="0" cy="0"/>
          <a:chOff x="0" y="0"/>
          <a:chExt cx="0" cy="0"/>
        </a:xfrm>
      </p:grpSpPr>
      <p:sp>
        <p:nvSpPr>
          <p:cNvPr id="34" name="Полилиния: Фигура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16" name="Номер слайда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15" name="Полилиния: Фигура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cxnSp>
        <p:nvCxnSpPr>
          <p:cNvPr id="18" name="Прямая соединительная линия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Рисунок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ru-RU" noProof="0"/>
              <a:t>Добавить изображение 1</a:t>
            </a:r>
          </a:p>
        </p:txBody>
      </p:sp>
      <p:sp>
        <p:nvSpPr>
          <p:cNvPr id="30" name="Рисунок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ru-RU" noProof="0"/>
              <a:t>Добавить изображение 2</a:t>
            </a:r>
          </a:p>
        </p:txBody>
      </p:sp>
      <p:sp>
        <p:nvSpPr>
          <p:cNvPr id="31" name="Рисунок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ru-RU" noProof="0"/>
              <a:t>Добавить изображение 3</a:t>
            </a:r>
          </a:p>
        </p:txBody>
      </p:sp>
      <p:sp>
        <p:nvSpPr>
          <p:cNvPr id="32" name="Текст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ru-RU" noProof="0" dirty="0"/>
              <a:t>ДОБАВЬТЕ ТЕКСТ </a:t>
            </a:r>
          </a:p>
        </p:txBody>
      </p:sp>
      <p:sp>
        <p:nvSpPr>
          <p:cNvPr id="33" name="Текст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ru-RU" noProof="0"/>
              <a:t>ДОБАВЬТЕ ТЕКСТ </a:t>
            </a:r>
          </a:p>
        </p:txBody>
      </p:sp>
      <p:sp>
        <p:nvSpPr>
          <p:cNvPr id="35" name="Текст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ru-RU" noProof="0"/>
              <a:t>ДОБАВЬТЕ ТЕКСТ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Слайд группы">
    <p:spTree>
      <p:nvGrpSpPr>
        <p:cNvPr id="1" name=""/>
        <p:cNvGrpSpPr/>
        <p:nvPr/>
      </p:nvGrpSpPr>
      <p:grpSpPr>
        <a:xfrm>
          <a:off x="0" y="0"/>
          <a:ext cx="0" cy="0"/>
          <a:chOff x="0" y="0"/>
          <a:chExt cx="0" cy="0"/>
        </a:xfrm>
      </p:grpSpPr>
      <p:sp>
        <p:nvSpPr>
          <p:cNvPr id="34" name="Полилиния: Фигура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16" name="Номер слайда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15" name="Полилиния: Фигура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cxnSp>
        <p:nvCxnSpPr>
          <p:cNvPr id="18" name="Прямая соединительная линия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Рисунок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32" name="Текст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latin typeface="Calibri" panose="020F0502020204030204" pitchFamily="34" charset="0"/>
              </a:defRPr>
            </a:lvl1pPr>
          </a:lstStyle>
          <a:p>
            <a:pPr lvl="0" rtl="0"/>
            <a:r>
              <a:rPr lang="ru-RU" noProof="0"/>
              <a:t>ДОБАВЬТЕ ТЕКСТ </a:t>
            </a:r>
          </a:p>
        </p:txBody>
      </p:sp>
      <p:sp>
        <p:nvSpPr>
          <p:cNvPr id="17" name="Текст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rtlCol="0" anchor="t">
            <a:noAutofit/>
          </a:bodyPr>
          <a:lstStyle>
            <a:lvl1pPr marL="0" indent="0" algn="ctr">
              <a:spcBef>
                <a:spcPts val="0"/>
              </a:spcBef>
              <a:spcAft>
                <a:spcPts val="0"/>
              </a:spcAft>
              <a:buNone/>
              <a:defRPr sz="1400" b="0">
                <a:solidFill>
                  <a:schemeClr val="tx2"/>
                </a:solidFill>
                <a:latin typeface="Calibri" panose="020F0502020204030204" pitchFamily="34" charset="0"/>
              </a:defRPr>
            </a:lvl1pPr>
          </a:lstStyle>
          <a:p>
            <a:pPr lvl="0" rtl="0"/>
            <a:r>
              <a:rPr lang="ru-RU" noProof="0"/>
              <a:t>Описание</a:t>
            </a:r>
          </a:p>
        </p:txBody>
      </p:sp>
      <p:cxnSp>
        <p:nvCxnSpPr>
          <p:cNvPr id="5" name="Прямая соединительная линия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Группа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Прямая соединительная линия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Рисунок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26" name="Рисунок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27" name="Рисунок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cxnSp>
        <p:nvCxnSpPr>
          <p:cNvPr id="36" name="Прямая соединительная линия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Группа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Прямая соединительная линия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Рисунок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42" name="Рисунок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43" name="Рисунок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44" name="Текст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Calibri" panose="020F0502020204030204" pitchFamily="34" charset="0"/>
              </a:defRPr>
            </a:lvl1pPr>
          </a:lstStyle>
          <a:p>
            <a:pPr lvl="0" rtl="0"/>
            <a:r>
              <a:rPr lang="ru-RU" noProof="0"/>
              <a:t>Имя</a:t>
            </a:r>
          </a:p>
        </p:txBody>
      </p:sp>
      <p:sp>
        <p:nvSpPr>
          <p:cNvPr id="45" name="Текст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Calibri" panose="020F0502020204030204" pitchFamily="34" charset="0"/>
              </a:defRPr>
            </a:lvl1pPr>
          </a:lstStyle>
          <a:p>
            <a:pPr lvl="0" rtl="0"/>
            <a:r>
              <a:rPr lang="ru-RU" noProof="0"/>
              <a:t>Имя</a:t>
            </a:r>
          </a:p>
        </p:txBody>
      </p:sp>
      <p:sp>
        <p:nvSpPr>
          <p:cNvPr id="46" name="Текст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Calibri" panose="020F0502020204030204" pitchFamily="34" charset="0"/>
              </a:defRPr>
            </a:lvl1pPr>
          </a:lstStyle>
          <a:p>
            <a:pPr lvl="0" rtl="0"/>
            <a:r>
              <a:rPr lang="ru-RU" noProof="0"/>
              <a:t>Имя</a:t>
            </a:r>
          </a:p>
        </p:txBody>
      </p:sp>
      <p:sp>
        <p:nvSpPr>
          <p:cNvPr id="47" name="Текст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Calibri" panose="020F0502020204030204" pitchFamily="34" charset="0"/>
              </a:defRPr>
            </a:lvl1pPr>
          </a:lstStyle>
          <a:p>
            <a:pPr lvl="0" rtl="0"/>
            <a:r>
              <a:rPr lang="ru-RU" noProof="0"/>
              <a:t>Имя</a:t>
            </a:r>
          </a:p>
        </p:txBody>
      </p:sp>
      <p:sp>
        <p:nvSpPr>
          <p:cNvPr id="48" name="Текст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Calibri" panose="020F0502020204030204" pitchFamily="34" charset="0"/>
              </a:defRPr>
            </a:lvl1pPr>
          </a:lstStyle>
          <a:p>
            <a:pPr lvl="0" rtl="0"/>
            <a:r>
              <a:rPr lang="ru-RU" noProof="0"/>
              <a:t>Имя</a:t>
            </a:r>
          </a:p>
        </p:txBody>
      </p:sp>
      <p:sp>
        <p:nvSpPr>
          <p:cNvPr id="49" name="Текст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Calibri" panose="020F0502020204030204" pitchFamily="34" charset="0"/>
              </a:defRPr>
            </a:lvl1pPr>
          </a:lstStyle>
          <a:p>
            <a:pPr lvl="0" rtl="0"/>
            <a:r>
              <a:rPr lang="ru-RU" noProof="0"/>
              <a:t>Имя</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ТОЛЬКО ЗАГОЛОВОК_Организационная диаграмма">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13" name="Номер слайда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9" name="Полилиния: Фигура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8" name="Рисунок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10" name="Текст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Calibri" panose="020F0502020204030204" pitchFamily="34" charset="0"/>
              </a:defRPr>
            </a:lvl1pPr>
          </a:lstStyle>
          <a:p>
            <a:pPr lvl="0" rtl="0"/>
            <a:r>
              <a:rPr lang="ru-RU" noProof="0"/>
              <a:t>ДОБАВЬТЕ ТЕКСТ </a:t>
            </a:r>
          </a:p>
        </p:txBody>
      </p:sp>
      <p:sp>
        <p:nvSpPr>
          <p:cNvPr id="12" name="Текст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Calibri" panose="020F0502020204030204" pitchFamily="34" charset="0"/>
              </a:defRPr>
            </a:lvl1pPr>
          </a:lstStyle>
          <a:p>
            <a:pPr lvl="0" rtl="0"/>
            <a:r>
              <a:rPr lang="ru-RU" noProof="0"/>
              <a:t>Описание</a:t>
            </a:r>
          </a:p>
        </p:txBody>
      </p:sp>
      <p:cxnSp>
        <p:nvCxnSpPr>
          <p:cNvPr id="14" name="Прямая соединительная линия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Рисунок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17" name="Текст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Calibri" panose="020F0502020204030204" pitchFamily="34" charset="0"/>
              </a:defRPr>
            </a:lvl1pPr>
          </a:lstStyle>
          <a:p>
            <a:pPr lvl="0" rtl="0"/>
            <a:r>
              <a:rPr lang="ru-RU" noProof="0"/>
              <a:t>ИМЯ</a:t>
            </a:r>
          </a:p>
        </p:txBody>
      </p:sp>
      <p:sp>
        <p:nvSpPr>
          <p:cNvPr id="18" name="Текст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Calibri" panose="020F0502020204030204" pitchFamily="34" charset="0"/>
              </a:defRPr>
            </a:lvl1pPr>
          </a:lstStyle>
          <a:p>
            <a:pPr lvl="0" rtl="0"/>
            <a:r>
              <a:rPr lang="ru-RU" noProof="0"/>
              <a:t>Описание</a:t>
            </a:r>
          </a:p>
        </p:txBody>
      </p:sp>
      <p:sp>
        <p:nvSpPr>
          <p:cNvPr id="19" name="Рисунок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20" name="Текст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Calibri" panose="020F0502020204030204" pitchFamily="34" charset="0"/>
              </a:defRPr>
            </a:lvl1pPr>
          </a:lstStyle>
          <a:p>
            <a:pPr lvl="0" rtl="0"/>
            <a:r>
              <a:rPr lang="ru-RU" noProof="0"/>
              <a:t>ИМЯ</a:t>
            </a:r>
          </a:p>
        </p:txBody>
      </p:sp>
      <p:sp>
        <p:nvSpPr>
          <p:cNvPr id="21" name="Текст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Calibri" panose="020F0502020204030204" pitchFamily="34" charset="0"/>
              </a:defRPr>
            </a:lvl1pPr>
          </a:lstStyle>
          <a:p>
            <a:pPr lvl="0" rtl="0"/>
            <a:r>
              <a:rPr lang="ru-RU" noProof="0"/>
              <a:t>Описание</a:t>
            </a:r>
          </a:p>
        </p:txBody>
      </p:sp>
      <p:sp>
        <p:nvSpPr>
          <p:cNvPr id="22" name="Рисунок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23" name="Текст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Calibri" panose="020F0502020204030204" pitchFamily="34" charset="0"/>
              </a:defRPr>
            </a:lvl1pPr>
          </a:lstStyle>
          <a:p>
            <a:pPr lvl="0" rtl="0"/>
            <a:r>
              <a:rPr lang="ru-RU" noProof="0"/>
              <a:t>ИМЯ</a:t>
            </a:r>
          </a:p>
        </p:txBody>
      </p:sp>
      <p:sp>
        <p:nvSpPr>
          <p:cNvPr id="24" name="Текст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Calibri" panose="020F0502020204030204" pitchFamily="34" charset="0"/>
              </a:defRPr>
            </a:lvl1pPr>
          </a:lstStyle>
          <a:p>
            <a:pPr lvl="0" rtl="0"/>
            <a:r>
              <a:rPr lang="ru-RU" noProof="0"/>
              <a:t>Описание</a:t>
            </a:r>
          </a:p>
        </p:txBody>
      </p:sp>
      <p:sp>
        <p:nvSpPr>
          <p:cNvPr id="25" name="Рисунок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26" name="Текст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Calibri" panose="020F0502020204030204" pitchFamily="34" charset="0"/>
              </a:defRPr>
            </a:lvl1pPr>
          </a:lstStyle>
          <a:p>
            <a:pPr lvl="0" rtl="0"/>
            <a:r>
              <a:rPr lang="ru-RU" noProof="0"/>
              <a:t>ИМЯ</a:t>
            </a:r>
          </a:p>
        </p:txBody>
      </p:sp>
      <p:sp>
        <p:nvSpPr>
          <p:cNvPr id="27" name="Текст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Calibri" panose="020F0502020204030204" pitchFamily="34" charset="0"/>
              </a:defRPr>
            </a:lvl1pPr>
          </a:lstStyle>
          <a:p>
            <a:pPr lvl="0" rtl="0"/>
            <a:r>
              <a:rPr lang="ru-RU" noProof="0"/>
              <a:t>Описание</a:t>
            </a:r>
          </a:p>
        </p:txBody>
      </p:sp>
      <p:sp>
        <p:nvSpPr>
          <p:cNvPr id="28" name="Рисунок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29" name="Текст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Calibri" panose="020F0502020204030204" pitchFamily="34" charset="0"/>
              </a:defRPr>
            </a:lvl1pPr>
          </a:lstStyle>
          <a:p>
            <a:pPr lvl="0" rtl="0"/>
            <a:r>
              <a:rPr lang="ru-RU" noProof="0"/>
              <a:t>ИМЯ</a:t>
            </a:r>
          </a:p>
        </p:txBody>
      </p:sp>
      <p:sp>
        <p:nvSpPr>
          <p:cNvPr id="30" name="Текст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Calibri" panose="020F0502020204030204" pitchFamily="34" charset="0"/>
              </a:defRPr>
            </a:lvl1pPr>
          </a:lstStyle>
          <a:p>
            <a:pPr lvl="0" rtl="0"/>
            <a:r>
              <a:rPr lang="ru-RU" noProof="0"/>
              <a:t>Описание</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ТОЛЬКО ЗАГОЛОВОК_Организационная диаграмма 6">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13" name="Номер слайда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9" name="Полилиния: Фигура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8" name="Рисунок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10" name="Текст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Calibri" panose="020F0502020204030204" pitchFamily="34" charset="0"/>
              </a:defRPr>
            </a:lvl1pPr>
          </a:lstStyle>
          <a:p>
            <a:pPr lvl="0" rtl="0"/>
            <a:r>
              <a:rPr lang="ru-RU" noProof="0"/>
              <a:t>ДОБАВЬТЕ ТЕКСТ </a:t>
            </a:r>
          </a:p>
        </p:txBody>
      </p:sp>
      <p:sp>
        <p:nvSpPr>
          <p:cNvPr id="12" name="Текст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Calibri" panose="020F0502020204030204" pitchFamily="34" charset="0"/>
              </a:defRPr>
            </a:lvl1pPr>
          </a:lstStyle>
          <a:p>
            <a:pPr lvl="0" rtl="0"/>
            <a:r>
              <a:rPr lang="ru-RU" noProof="0"/>
              <a:t>Описание</a:t>
            </a:r>
          </a:p>
        </p:txBody>
      </p:sp>
      <p:cxnSp>
        <p:nvCxnSpPr>
          <p:cNvPr id="14" name="Прямая соединительная линия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Рисунок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17" name="Текст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Calibri" panose="020F0502020204030204" pitchFamily="34" charset="0"/>
              </a:defRPr>
            </a:lvl1pPr>
          </a:lstStyle>
          <a:p>
            <a:pPr lvl="0" rtl="0"/>
            <a:r>
              <a:rPr lang="ru-RU" noProof="0"/>
              <a:t>ИМЯ</a:t>
            </a:r>
          </a:p>
        </p:txBody>
      </p:sp>
      <p:sp>
        <p:nvSpPr>
          <p:cNvPr id="18" name="Текст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Calibri" panose="020F0502020204030204" pitchFamily="34" charset="0"/>
              </a:defRPr>
            </a:lvl1pPr>
          </a:lstStyle>
          <a:p>
            <a:pPr lvl="0" rtl="0"/>
            <a:r>
              <a:rPr lang="ru-RU" noProof="0"/>
              <a:t>Описание</a:t>
            </a:r>
          </a:p>
        </p:txBody>
      </p:sp>
      <p:sp>
        <p:nvSpPr>
          <p:cNvPr id="19" name="Рисунок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20" name="Текст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Calibri" panose="020F0502020204030204" pitchFamily="34" charset="0"/>
              </a:defRPr>
            </a:lvl1pPr>
          </a:lstStyle>
          <a:p>
            <a:pPr lvl="0" rtl="0"/>
            <a:r>
              <a:rPr lang="ru-RU" noProof="0"/>
              <a:t>ИМЯ</a:t>
            </a:r>
          </a:p>
        </p:txBody>
      </p:sp>
      <p:sp>
        <p:nvSpPr>
          <p:cNvPr id="21" name="Текст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Calibri" panose="020F0502020204030204" pitchFamily="34" charset="0"/>
              </a:defRPr>
            </a:lvl1pPr>
          </a:lstStyle>
          <a:p>
            <a:pPr lvl="0" rtl="0"/>
            <a:r>
              <a:rPr lang="ru-RU" noProof="0"/>
              <a:t>Описание</a:t>
            </a:r>
          </a:p>
        </p:txBody>
      </p:sp>
      <p:sp>
        <p:nvSpPr>
          <p:cNvPr id="22" name="Рисунок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23" name="Текст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Calibri" panose="020F0502020204030204" pitchFamily="34" charset="0"/>
              </a:defRPr>
            </a:lvl1pPr>
          </a:lstStyle>
          <a:p>
            <a:pPr lvl="0" rtl="0"/>
            <a:r>
              <a:rPr lang="ru-RU" noProof="0"/>
              <a:t>ИМЯ</a:t>
            </a:r>
          </a:p>
        </p:txBody>
      </p:sp>
      <p:sp>
        <p:nvSpPr>
          <p:cNvPr id="24" name="Текст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Calibri" panose="020F0502020204030204" pitchFamily="34" charset="0"/>
              </a:defRPr>
            </a:lvl1pPr>
          </a:lstStyle>
          <a:p>
            <a:pPr lvl="0" rtl="0"/>
            <a:r>
              <a:rPr lang="ru-RU" noProof="0"/>
              <a:t>Описание</a:t>
            </a:r>
          </a:p>
        </p:txBody>
      </p:sp>
      <p:sp>
        <p:nvSpPr>
          <p:cNvPr id="25" name="Рисунок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26" name="Текст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Calibri" panose="020F0502020204030204" pitchFamily="34" charset="0"/>
              </a:defRPr>
            </a:lvl1pPr>
          </a:lstStyle>
          <a:p>
            <a:pPr lvl="0" rtl="0"/>
            <a:r>
              <a:rPr lang="ru-RU" noProof="0"/>
              <a:t>ИМЯ</a:t>
            </a:r>
          </a:p>
        </p:txBody>
      </p:sp>
      <p:sp>
        <p:nvSpPr>
          <p:cNvPr id="27" name="Текст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Calibri" panose="020F0502020204030204" pitchFamily="34" charset="0"/>
              </a:defRPr>
            </a:lvl1pPr>
          </a:lstStyle>
          <a:p>
            <a:pPr lvl="0" rtl="0"/>
            <a:r>
              <a:rPr lang="ru-RU" noProof="0"/>
              <a:t>Описание</a:t>
            </a:r>
          </a:p>
        </p:txBody>
      </p:sp>
      <p:sp>
        <p:nvSpPr>
          <p:cNvPr id="28" name="Рисунок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29" name="Текст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Calibri" panose="020F0502020204030204" pitchFamily="34" charset="0"/>
              </a:defRPr>
            </a:lvl1pPr>
          </a:lstStyle>
          <a:p>
            <a:pPr lvl="0" rtl="0"/>
            <a:r>
              <a:rPr lang="ru-RU" noProof="0"/>
              <a:t>ИМЯ</a:t>
            </a:r>
          </a:p>
        </p:txBody>
      </p:sp>
      <p:sp>
        <p:nvSpPr>
          <p:cNvPr id="30" name="Текст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Calibri" panose="020F0502020204030204" pitchFamily="34" charset="0"/>
              </a:defRPr>
            </a:lvl1pPr>
          </a:lstStyle>
          <a:p>
            <a:pPr lvl="0" rtl="0"/>
            <a:r>
              <a:rPr lang="ru-RU" noProof="0"/>
              <a:t>Описание</a:t>
            </a:r>
          </a:p>
        </p:txBody>
      </p:sp>
      <p:sp>
        <p:nvSpPr>
          <p:cNvPr id="31" name="Рисунок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32" name="Текст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Calibri" panose="020F0502020204030204" pitchFamily="34" charset="0"/>
              </a:defRPr>
            </a:lvl1pPr>
          </a:lstStyle>
          <a:p>
            <a:pPr lvl="0" rtl="0"/>
            <a:r>
              <a:rPr lang="ru-RU" noProof="0"/>
              <a:t>ИМЯ</a:t>
            </a:r>
          </a:p>
        </p:txBody>
      </p:sp>
      <p:sp>
        <p:nvSpPr>
          <p:cNvPr id="33" name="Текст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Calibri" panose="020F0502020204030204" pitchFamily="34" charset="0"/>
              </a:defRPr>
            </a:lvl1pPr>
          </a:lstStyle>
          <a:p>
            <a:pPr lvl="0" rtl="0"/>
            <a:r>
              <a:rPr lang="ru-RU" noProof="0"/>
              <a:t>Описание</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Титульный слайд_Темно-желтый">
    <p:spTree>
      <p:nvGrpSpPr>
        <p:cNvPr id="1" name=""/>
        <p:cNvGrpSpPr/>
        <p:nvPr/>
      </p:nvGrpSpPr>
      <p:grpSpPr>
        <a:xfrm>
          <a:off x="0" y="0"/>
          <a:ext cx="0" cy="0"/>
          <a:chOff x="0" y="0"/>
          <a:chExt cx="0" cy="0"/>
        </a:xfrm>
      </p:grpSpPr>
      <p:sp>
        <p:nvSpPr>
          <p:cNvPr id="26" name="Рисунок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rtlCol="0" anchor="ctr">
            <a:noAutofit/>
          </a:bodyPr>
          <a:lstStyle>
            <a:lvl1pPr marL="0" indent="0" algn="ctr">
              <a:buNone/>
              <a:defRPr/>
            </a:lvl1pPr>
          </a:lstStyle>
          <a:p>
            <a:pPr rtl="0"/>
            <a:r>
              <a:rPr lang="ru-RU" noProof="0"/>
              <a:t>Добавить изображение</a:t>
            </a:r>
          </a:p>
        </p:txBody>
      </p:sp>
      <p:sp>
        <p:nvSpPr>
          <p:cNvPr id="27" name="Текст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4" name="Текст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rtlCol="0">
            <a:noAutofit/>
          </a:bodyPr>
          <a:lstStyle>
            <a:lvl1pPr marL="0" indent="0" algn="ctr">
              <a:buNone/>
              <a:defRPr>
                <a:solidFill>
                  <a:schemeClr val="tx1">
                    <a:alpha val="0"/>
                  </a:schemeClr>
                </a:solidFill>
              </a:defRPr>
            </a:lvl1pPr>
          </a:lstStyle>
          <a:p>
            <a:pPr lvl="0" rtl="0"/>
            <a:r>
              <a:rPr lang="ru-RU" noProof="0"/>
              <a:t>I</a:t>
            </a:r>
          </a:p>
        </p:txBody>
      </p:sp>
      <p:sp>
        <p:nvSpPr>
          <p:cNvPr id="2" name="Заголовок 1"/>
          <p:cNvSpPr>
            <a:spLocks noGrp="1"/>
          </p:cNvSpPr>
          <p:nvPr>
            <p:ph type="ctrTitle"/>
          </p:nvPr>
        </p:nvSpPr>
        <p:spPr>
          <a:xfrm>
            <a:off x="3163809" y="1905000"/>
            <a:ext cx="5864382" cy="2275238"/>
          </a:xfrm>
        </p:spPr>
        <p:txBody>
          <a:bodyPr rtlCol="0" anchor="t">
            <a:normAutofit/>
          </a:bodyPr>
          <a:lstStyle>
            <a:lvl1pPr algn="ctr">
              <a:defRPr lang="en-US" sz="5000" kern="1200" cap="all" spc="100" baseline="0" dirty="0">
                <a:solidFill>
                  <a:schemeClr val="bg1"/>
                </a:solidFill>
                <a:latin typeface="Calibri" panose="020F0502020204030204" pitchFamily="34" charset="0"/>
                <a:ea typeface="+mj-ea"/>
                <a:cs typeface="+mj-cs"/>
              </a:defRPr>
            </a:lvl1pPr>
          </a:lstStyle>
          <a:p>
            <a:pPr rtl="0"/>
            <a:r>
              <a:rPr lang="ru-RU" noProof="0"/>
              <a:t>Образец заголовка</a:t>
            </a:r>
          </a:p>
        </p:txBody>
      </p:sp>
      <p:sp>
        <p:nvSpPr>
          <p:cNvPr id="3" name="Подзаголовок 2"/>
          <p:cNvSpPr>
            <a:spLocks noGrp="1"/>
          </p:cNvSpPr>
          <p:nvPr>
            <p:ph type="subTitle" idx="1"/>
          </p:nvPr>
        </p:nvSpPr>
        <p:spPr>
          <a:xfrm>
            <a:off x="4059707" y="4297679"/>
            <a:ext cx="4072586" cy="1463040"/>
          </a:xfrm>
        </p:spPr>
        <p:txBody>
          <a:bodyPr lIns="91440" rIns="91440" rtlCol="0" anchor="t">
            <a:normAutofit/>
          </a:bodyPr>
          <a:lstStyle>
            <a:lvl1pPr marL="0" indent="0" algn="ctr">
              <a:lnSpc>
                <a:spcPct val="100000"/>
              </a:lnSpc>
              <a:spcBef>
                <a:spcPts val="0"/>
              </a:spcBef>
              <a:buNone/>
              <a:defRPr lang="en-US" sz="2000" kern="1200" dirty="0">
                <a:solidFill>
                  <a:schemeClr val="bg1"/>
                </a:solidFill>
                <a:latin typeface="Calibri" panose="020F0502020204030204" pitchFamily="34" charset="0"/>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ru-RU" noProof="0"/>
              <a:t>Образец подзаголовка</a:t>
            </a:r>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ТОЛЬКО ЗАГОЛОВОК_Организационная диаграмма 12">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13" name="Номер слайда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9" name="Полилиния: Фигура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8" name="Рисунок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10" name="Текст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Calibri" panose="020F0502020204030204" pitchFamily="34" charset="0"/>
              </a:defRPr>
            </a:lvl1pPr>
          </a:lstStyle>
          <a:p>
            <a:pPr lvl="0" rtl="0"/>
            <a:r>
              <a:rPr lang="ru-RU" noProof="0"/>
              <a:t>ДОБАВЬТЕ ТЕКСТ </a:t>
            </a:r>
          </a:p>
        </p:txBody>
      </p:sp>
      <p:sp>
        <p:nvSpPr>
          <p:cNvPr id="12" name="Текст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Calibri" panose="020F0502020204030204" pitchFamily="34" charset="0"/>
              </a:defRPr>
            </a:lvl1pPr>
          </a:lstStyle>
          <a:p>
            <a:pPr lvl="0" rtl="0"/>
            <a:r>
              <a:rPr lang="ru-RU" noProof="0"/>
              <a:t>Описание</a:t>
            </a:r>
          </a:p>
        </p:txBody>
      </p:sp>
      <p:cxnSp>
        <p:nvCxnSpPr>
          <p:cNvPr id="14" name="Прямая соединительная линия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Рисунок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17" name="Текст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Calibri" panose="020F0502020204030204" pitchFamily="34" charset="0"/>
              </a:defRPr>
            </a:lvl1pPr>
          </a:lstStyle>
          <a:p>
            <a:pPr lvl="0" rtl="0"/>
            <a:r>
              <a:rPr lang="ru-RU" noProof="0"/>
              <a:t>ИМЯ</a:t>
            </a:r>
          </a:p>
        </p:txBody>
      </p:sp>
      <p:sp>
        <p:nvSpPr>
          <p:cNvPr id="18" name="Текст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Calibri" panose="020F0502020204030204" pitchFamily="34" charset="0"/>
              </a:defRPr>
            </a:lvl1pPr>
          </a:lstStyle>
          <a:p>
            <a:pPr lvl="0" rtl="0"/>
            <a:r>
              <a:rPr lang="ru-RU" noProof="0"/>
              <a:t>Описание</a:t>
            </a:r>
          </a:p>
        </p:txBody>
      </p:sp>
      <p:sp>
        <p:nvSpPr>
          <p:cNvPr id="19" name="Рисунок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20" name="Текст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Calibri" panose="020F0502020204030204" pitchFamily="34" charset="0"/>
              </a:defRPr>
            </a:lvl1pPr>
          </a:lstStyle>
          <a:p>
            <a:pPr lvl="0" rtl="0"/>
            <a:r>
              <a:rPr lang="ru-RU" noProof="0"/>
              <a:t>ИМЯ</a:t>
            </a:r>
          </a:p>
        </p:txBody>
      </p:sp>
      <p:sp>
        <p:nvSpPr>
          <p:cNvPr id="21" name="Текст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Calibri" panose="020F0502020204030204" pitchFamily="34" charset="0"/>
              </a:defRPr>
            </a:lvl1pPr>
          </a:lstStyle>
          <a:p>
            <a:pPr lvl="0" rtl="0"/>
            <a:r>
              <a:rPr lang="ru-RU" noProof="0"/>
              <a:t>Описание</a:t>
            </a:r>
          </a:p>
        </p:txBody>
      </p:sp>
      <p:sp>
        <p:nvSpPr>
          <p:cNvPr id="22" name="Рисунок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23" name="Текст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Calibri" panose="020F0502020204030204" pitchFamily="34" charset="0"/>
              </a:defRPr>
            </a:lvl1pPr>
          </a:lstStyle>
          <a:p>
            <a:pPr lvl="0" rtl="0"/>
            <a:r>
              <a:rPr lang="ru-RU" noProof="0"/>
              <a:t>ИМЯ</a:t>
            </a:r>
          </a:p>
        </p:txBody>
      </p:sp>
      <p:sp>
        <p:nvSpPr>
          <p:cNvPr id="24" name="Текст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Calibri" panose="020F0502020204030204" pitchFamily="34" charset="0"/>
              </a:defRPr>
            </a:lvl1pPr>
          </a:lstStyle>
          <a:p>
            <a:pPr lvl="0" rtl="0"/>
            <a:r>
              <a:rPr lang="ru-RU" noProof="0"/>
              <a:t>Описание</a:t>
            </a:r>
          </a:p>
        </p:txBody>
      </p:sp>
      <p:sp>
        <p:nvSpPr>
          <p:cNvPr id="25" name="Рисунок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26" name="Текст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Calibri" panose="020F0502020204030204" pitchFamily="34" charset="0"/>
              </a:defRPr>
            </a:lvl1pPr>
          </a:lstStyle>
          <a:p>
            <a:pPr lvl="0" rtl="0"/>
            <a:r>
              <a:rPr lang="ru-RU" noProof="0"/>
              <a:t>ИМЯ</a:t>
            </a:r>
          </a:p>
        </p:txBody>
      </p:sp>
      <p:sp>
        <p:nvSpPr>
          <p:cNvPr id="27" name="Текст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Calibri" panose="020F0502020204030204" pitchFamily="34" charset="0"/>
              </a:defRPr>
            </a:lvl1pPr>
          </a:lstStyle>
          <a:p>
            <a:pPr lvl="0" rtl="0"/>
            <a:r>
              <a:rPr lang="ru-RU" noProof="0"/>
              <a:t>Описание</a:t>
            </a:r>
          </a:p>
        </p:txBody>
      </p:sp>
      <p:sp>
        <p:nvSpPr>
          <p:cNvPr id="28" name="Рисунок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29" name="Текст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Calibri" panose="020F0502020204030204" pitchFamily="34" charset="0"/>
              </a:defRPr>
            </a:lvl1pPr>
          </a:lstStyle>
          <a:p>
            <a:pPr lvl="0" rtl="0"/>
            <a:r>
              <a:rPr lang="ru-RU" noProof="0"/>
              <a:t>ИМЯ</a:t>
            </a:r>
          </a:p>
        </p:txBody>
      </p:sp>
      <p:sp>
        <p:nvSpPr>
          <p:cNvPr id="30" name="Текст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Calibri" panose="020F0502020204030204" pitchFamily="34" charset="0"/>
              </a:defRPr>
            </a:lvl1pPr>
          </a:lstStyle>
          <a:p>
            <a:pPr lvl="0" rtl="0"/>
            <a:r>
              <a:rPr lang="ru-RU" noProof="0"/>
              <a:t>Описание</a:t>
            </a:r>
          </a:p>
        </p:txBody>
      </p:sp>
      <p:sp>
        <p:nvSpPr>
          <p:cNvPr id="31" name="Рисунок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32" name="Текст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Calibri" panose="020F0502020204030204" pitchFamily="34" charset="0"/>
              </a:defRPr>
            </a:lvl1pPr>
          </a:lstStyle>
          <a:p>
            <a:pPr lvl="0" rtl="0"/>
            <a:r>
              <a:rPr lang="ru-RU" noProof="0"/>
              <a:t>ИМЯ</a:t>
            </a:r>
          </a:p>
        </p:txBody>
      </p:sp>
      <p:sp>
        <p:nvSpPr>
          <p:cNvPr id="33" name="Текст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Calibri" panose="020F0502020204030204" pitchFamily="34" charset="0"/>
              </a:defRPr>
            </a:lvl1pPr>
          </a:lstStyle>
          <a:p>
            <a:pPr lvl="0" rtl="0"/>
            <a:r>
              <a:rPr lang="ru-RU" noProof="0"/>
              <a:t>Описание</a:t>
            </a:r>
          </a:p>
        </p:txBody>
      </p:sp>
      <p:cxnSp>
        <p:nvCxnSpPr>
          <p:cNvPr id="34" name="Прямая соединительная линия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Рисунок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39" name="Текст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Calibri" panose="020F0502020204030204" pitchFamily="34" charset="0"/>
              </a:defRPr>
            </a:lvl1pPr>
          </a:lstStyle>
          <a:p>
            <a:pPr lvl="0" rtl="0"/>
            <a:r>
              <a:rPr lang="ru-RU" noProof="0"/>
              <a:t>ИМЯ</a:t>
            </a:r>
          </a:p>
        </p:txBody>
      </p:sp>
      <p:sp>
        <p:nvSpPr>
          <p:cNvPr id="40" name="Текст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Calibri" panose="020F0502020204030204" pitchFamily="34" charset="0"/>
              </a:defRPr>
            </a:lvl1pPr>
          </a:lstStyle>
          <a:p>
            <a:pPr lvl="0" rtl="0"/>
            <a:r>
              <a:rPr lang="ru-RU" noProof="0"/>
              <a:t>Описание</a:t>
            </a:r>
          </a:p>
        </p:txBody>
      </p:sp>
      <p:sp>
        <p:nvSpPr>
          <p:cNvPr id="41" name="Рисунок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42" name="Текст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Calibri" panose="020F0502020204030204" pitchFamily="34" charset="0"/>
              </a:defRPr>
            </a:lvl1pPr>
          </a:lstStyle>
          <a:p>
            <a:pPr lvl="0" rtl="0"/>
            <a:r>
              <a:rPr lang="ru-RU" noProof="0"/>
              <a:t>ИМЯ</a:t>
            </a:r>
          </a:p>
        </p:txBody>
      </p:sp>
      <p:sp>
        <p:nvSpPr>
          <p:cNvPr id="43" name="Текст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Calibri" panose="020F0502020204030204" pitchFamily="34" charset="0"/>
              </a:defRPr>
            </a:lvl1pPr>
          </a:lstStyle>
          <a:p>
            <a:pPr lvl="0" rtl="0"/>
            <a:r>
              <a:rPr lang="ru-RU" noProof="0"/>
              <a:t>Описание</a:t>
            </a:r>
          </a:p>
        </p:txBody>
      </p:sp>
      <p:sp>
        <p:nvSpPr>
          <p:cNvPr id="44" name="Рисунок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45" name="Текст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Calibri" panose="020F0502020204030204" pitchFamily="34" charset="0"/>
              </a:defRPr>
            </a:lvl1pPr>
          </a:lstStyle>
          <a:p>
            <a:pPr lvl="0" rtl="0"/>
            <a:r>
              <a:rPr lang="ru-RU" noProof="0"/>
              <a:t>ИМЯ</a:t>
            </a:r>
          </a:p>
        </p:txBody>
      </p:sp>
      <p:sp>
        <p:nvSpPr>
          <p:cNvPr id="46" name="Текст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Calibri" panose="020F0502020204030204" pitchFamily="34" charset="0"/>
              </a:defRPr>
            </a:lvl1pPr>
          </a:lstStyle>
          <a:p>
            <a:pPr lvl="0" rtl="0"/>
            <a:r>
              <a:rPr lang="ru-RU" noProof="0"/>
              <a:t>Описание</a:t>
            </a:r>
          </a:p>
        </p:txBody>
      </p:sp>
      <p:sp>
        <p:nvSpPr>
          <p:cNvPr id="47" name="Рисунок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ru-RU" noProof="0"/>
              <a:t>Добавить изображение</a:t>
            </a:r>
          </a:p>
        </p:txBody>
      </p:sp>
      <p:sp>
        <p:nvSpPr>
          <p:cNvPr id="48" name="Текст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Calibri" panose="020F0502020204030204" pitchFamily="34" charset="0"/>
              </a:defRPr>
            </a:lvl1pPr>
          </a:lstStyle>
          <a:p>
            <a:pPr lvl="0" rtl="0"/>
            <a:r>
              <a:rPr lang="ru-RU" noProof="0"/>
              <a:t>ИМЯ</a:t>
            </a:r>
          </a:p>
        </p:txBody>
      </p:sp>
      <p:sp>
        <p:nvSpPr>
          <p:cNvPr id="49" name="Текст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Calibri" panose="020F0502020204030204" pitchFamily="34" charset="0"/>
              </a:defRPr>
            </a:lvl1pPr>
          </a:lstStyle>
          <a:p>
            <a:pPr lvl="0" rtl="0"/>
            <a:r>
              <a:rPr lang="ru-RU" noProof="0"/>
              <a:t>Описание</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Боковой участок заголовка, только заголовок">
    <p:spTree>
      <p:nvGrpSpPr>
        <p:cNvPr id="1" name=""/>
        <p:cNvGrpSpPr/>
        <p:nvPr/>
      </p:nvGrpSpPr>
      <p:grpSpPr>
        <a:xfrm>
          <a:off x="0" y="0"/>
          <a:ext cx="0" cy="0"/>
          <a:chOff x="0" y="0"/>
          <a:chExt cx="0" cy="0"/>
        </a:xfrm>
      </p:grpSpPr>
      <p:sp>
        <p:nvSpPr>
          <p:cNvPr id="34" name="Полилиния: Фигура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16" name="Номер слайда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
        <p:nvSpPr>
          <p:cNvPr id="15" name="Полилиния: Фигура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Подпись изображения, синий_объект">
    <p:bg>
      <p:bgPr>
        <a:solidFill>
          <a:schemeClr val="tx2"/>
        </a:solidFill>
        <a:effectLst/>
      </p:bgPr>
    </p:bg>
    <p:spTree>
      <p:nvGrpSpPr>
        <p:cNvPr id="1" name=""/>
        <p:cNvGrpSpPr/>
        <p:nvPr/>
      </p:nvGrpSpPr>
      <p:grpSpPr>
        <a:xfrm>
          <a:off x="0" y="0"/>
          <a:ext cx="0" cy="0"/>
          <a:chOff x="0" y="0"/>
          <a:chExt cx="0" cy="0"/>
        </a:xfrm>
      </p:grpSpPr>
      <p:sp>
        <p:nvSpPr>
          <p:cNvPr id="11" name="Рисунок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ru-RU" noProof="0"/>
              <a:t>Добавить изображение</a:t>
            </a:r>
          </a:p>
        </p:txBody>
      </p:sp>
      <p:sp>
        <p:nvSpPr>
          <p:cNvPr id="17" name="Текст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 name="Заголовок 1"/>
          <p:cNvSpPr>
            <a:spLocks noGrp="1"/>
          </p:cNvSpPr>
          <p:nvPr>
            <p:ph type="ctrTitle"/>
          </p:nvPr>
        </p:nvSpPr>
        <p:spPr>
          <a:xfrm>
            <a:off x="1257300" y="3962400"/>
            <a:ext cx="4114800" cy="1981200"/>
          </a:xfrm>
        </p:spPr>
        <p:txBody>
          <a:bodyPr rtlCol="0" anchor="ctr">
            <a:noAutofit/>
          </a:bodyPr>
          <a:lstStyle>
            <a:lvl1pPr algn="ctr">
              <a:lnSpc>
                <a:spcPct val="80000"/>
              </a:lnSpc>
              <a:defRPr sz="4000" b="1" spc="200" baseline="0"/>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6057900" y="4114800"/>
            <a:ext cx="4876800" cy="1371602"/>
          </a:xfrm>
        </p:spPr>
        <p:txBody>
          <a:bodyPr lIns="91440" rIns="91440" rtlCol="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ru-RU" noProof="0"/>
              <a:t>Образец подзаголовка</a:t>
            </a:r>
          </a:p>
        </p:txBody>
      </p:sp>
      <p:sp>
        <p:nvSpPr>
          <p:cNvPr id="7" name="Текст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8" name="Текст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Подпись изображения, оранжевый_объект">
    <p:bg>
      <p:bgPr>
        <a:solidFill>
          <a:schemeClr val="accent2"/>
        </a:solidFill>
        <a:effectLst/>
      </p:bgPr>
    </p:bg>
    <p:spTree>
      <p:nvGrpSpPr>
        <p:cNvPr id="1" name=""/>
        <p:cNvGrpSpPr/>
        <p:nvPr/>
      </p:nvGrpSpPr>
      <p:grpSpPr>
        <a:xfrm>
          <a:off x="0" y="0"/>
          <a:ext cx="0" cy="0"/>
          <a:chOff x="0" y="0"/>
          <a:chExt cx="0" cy="0"/>
        </a:xfrm>
      </p:grpSpPr>
      <p:sp>
        <p:nvSpPr>
          <p:cNvPr id="11" name="Рисунок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ru-RU" noProof="0"/>
              <a:t>Добавить изображение</a:t>
            </a:r>
          </a:p>
        </p:txBody>
      </p:sp>
      <p:sp>
        <p:nvSpPr>
          <p:cNvPr id="17" name="Текст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 name="Заголовок 1"/>
          <p:cNvSpPr>
            <a:spLocks noGrp="1"/>
          </p:cNvSpPr>
          <p:nvPr>
            <p:ph type="ctrTitle"/>
          </p:nvPr>
        </p:nvSpPr>
        <p:spPr>
          <a:xfrm>
            <a:off x="1257300" y="3962400"/>
            <a:ext cx="4114800" cy="1981200"/>
          </a:xfrm>
        </p:spPr>
        <p:txBody>
          <a:bodyPr rtlCol="0" anchor="ctr">
            <a:noAutofit/>
          </a:bodyPr>
          <a:lstStyle>
            <a:lvl1pPr algn="ctr">
              <a:lnSpc>
                <a:spcPct val="80000"/>
              </a:lnSpc>
              <a:defRPr sz="4000" b="1" spc="200" baseline="0"/>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6057900" y="4114800"/>
            <a:ext cx="4876800" cy="1371602"/>
          </a:xfrm>
        </p:spPr>
        <p:txBody>
          <a:bodyPr lIns="91440" rIns="91440" rtlCol="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ru-RU" noProof="0"/>
              <a:t>Образец подзаголовка</a:t>
            </a:r>
          </a:p>
        </p:txBody>
      </p:sp>
      <p:sp>
        <p:nvSpPr>
          <p:cNvPr id="7" name="Текст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8" name="Текст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Переход">
    <p:spTree>
      <p:nvGrpSpPr>
        <p:cNvPr id="1" name=""/>
        <p:cNvGrpSpPr/>
        <p:nvPr/>
      </p:nvGrpSpPr>
      <p:grpSpPr>
        <a:xfrm>
          <a:off x="0" y="0"/>
          <a:ext cx="0" cy="0"/>
          <a:chOff x="0" y="0"/>
          <a:chExt cx="0" cy="0"/>
        </a:xfrm>
      </p:grpSpPr>
      <p:sp>
        <p:nvSpPr>
          <p:cNvPr id="9" name="Текст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7" name="Текст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 name="Заголовок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ru-RU" noProof="0"/>
              <a:t>Образец заголовка</a:t>
            </a:r>
          </a:p>
        </p:txBody>
      </p:sp>
      <p:sp>
        <p:nvSpPr>
          <p:cNvPr id="8" name="Текст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Переход">
    <p:spTree>
      <p:nvGrpSpPr>
        <p:cNvPr id="1" name=""/>
        <p:cNvGrpSpPr/>
        <p:nvPr/>
      </p:nvGrpSpPr>
      <p:grpSpPr>
        <a:xfrm>
          <a:off x="0" y="0"/>
          <a:ext cx="0" cy="0"/>
          <a:chOff x="0" y="0"/>
          <a:chExt cx="0" cy="0"/>
        </a:xfrm>
      </p:grpSpPr>
      <p:sp>
        <p:nvSpPr>
          <p:cNvPr id="9" name="Текст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7" name="Текст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 name="Заголовок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ru-RU" noProof="0"/>
              <a:t>Образец заголовка</a:t>
            </a:r>
          </a:p>
        </p:txBody>
      </p:sp>
      <p:sp>
        <p:nvSpPr>
          <p:cNvPr id="8" name="Текст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Переход">
    <p:spTree>
      <p:nvGrpSpPr>
        <p:cNvPr id="1" name=""/>
        <p:cNvGrpSpPr/>
        <p:nvPr/>
      </p:nvGrpSpPr>
      <p:grpSpPr>
        <a:xfrm>
          <a:off x="0" y="0"/>
          <a:ext cx="0" cy="0"/>
          <a:chOff x="0" y="0"/>
          <a:chExt cx="0" cy="0"/>
        </a:xfrm>
      </p:grpSpPr>
      <p:sp>
        <p:nvSpPr>
          <p:cNvPr id="9" name="Текст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7" name="Текст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 name="Заголовок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ru-RU" noProof="0"/>
              <a:t>Образец заголовка</a:t>
            </a:r>
          </a:p>
        </p:txBody>
      </p:sp>
      <p:sp>
        <p:nvSpPr>
          <p:cNvPr id="8" name="Текст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Переход">
    <p:spTree>
      <p:nvGrpSpPr>
        <p:cNvPr id="1" name=""/>
        <p:cNvGrpSpPr/>
        <p:nvPr/>
      </p:nvGrpSpPr>
      <p:grpSpPr>
        <a:xfrm>
          <a:off x="0" y="0"/>
          <a:ext cx="0" cy="0"/>
          <a:chOff x="0" y="0"/>
          <a:chExt cx="0" cy="0"/>
        </a:xfrm>
      </p:grpSpPr>
      <p:sp>
        <p:nvSpPr>
          <p:cNvPr id="25" name="Рисунок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ru-RU" noProof="0"/>
              <a:t>Добавить изображение</a:t>
            </a:r>
          </a:p>
        </p:txBody>
      </p:sp>
      <p:sp>
        <p:nvSpPr>
          <p:cNvPr id="27" name="Текст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rtlCol="0">
            <a:noAutofit/>
          </a:bodyPr>
          <a:lstStyle>
            <a:lvl1pPr marL="0" indent="0">
              <a:buNone/>
              <a:defRPr>
                <a:solidFill>
                  <a:schemeClr val="tx1">
                    <a:alpha val="0"/>
                  </a:schemeClr>
                </a:solidFill>
              </a:defRPr>
            </a:lvl1pPr>
          </a:lstStyle>
          <a:p>
            <a:pPr lvl="0" rtl="0"/>
            <a:r>
              <a:rPr lang="ru-RU" noProof="0"/>
              <a:t>I</a:t>
            </a:r>
          </a:p>
        </p:txBody>
      </p:sp>
      <p:sp>
        <p:nvSpPr>
          <p:cNvPr id="26" name="Текст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 name="Заголовок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rtlCol="0" anchor="b">
            <a:normAutofit/>
          </a:bodyPr>
          <a:lstStyle>
            <a:lvl1pPr algn="ctr">
              <a:defRPr sz="6000">
                <a:solidFill>
                  <a:schemeClr val="bg1"/>
                </a:solidFill>
              </a:defRPr>
            </a:lvl1pPr>
          </a:lstStyle>
          <a:p>
            <a:pPr rtl="0"/>
            <a:r>
              <a:rPr lang="ru-RU" noProof="0"/>
              <a:t>Образец заголовка</a:t>
            </a:r>
          </a:p>
        </p:txBody>
      </p:sp>
      <p:sp>
        <p:nvSpPr>
          <p:cNvPr id="6" name="Номер слайда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Переход">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ru-RU" noProof="0"/>
              <a:t>Добавить изображение</a:t>
            </a:r>
          </a:p>
        </p:txBody>
      </p:sp>
      <p:sp>
        <p:nvSpPr>
          <p:cNvPr id="27" name="Текст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ru-RU" noProof="0"/>
              <a:t>I</a:t>
            </a:r>
          </a:p>
        </p:txBody>
      </p:sp>
      <p:sp>
        <p:nvSpPr>
          <p:cNvPr id="2" name="Заголовок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ru-RU" noProof="0"/>
              <a:t>Образец заголовка</a:t>
            </a:r>
          </a:p>
        </p:txBody>
      </p:sp>
      <p:sp>
        <p:nvSpPr>
          <p:cNvPr id="9" name="Текст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ru-RU" noProof="0"/>
              <a:t>I</a:t>
            </a:r>
          </a:p>
        </p:txBody>
      </p:sp>
      <p:sp>
        <p:nvSpPr>
          <p:cNvPr id="7" name="Номер слайда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Переход">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ru-RU" noProof="0"/>
              <a:t>Добавить изображение</a:t>
            </a:r>
          </a:p>
        </p:txBody>
      </p:sp>
      <p:sp>
        <p:nvSpPr>
          <p:cNvPr id="27" name="Текст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ru-RU" noProof="0"/>
              <a:t>I</a:t>
            </a:r>
          </a:p>
        </p:txBody>
      </p:sp>
      <p:sp>
        <p:nvSpPr>
          <p:cNvPr id="2" name="Заголовок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ru-RU" noProof="0"/>
              <a:t>Образец заголовка</a:t>
            </a:r>
          </a:p>
        </p:txBody>
      </p:sp>
      <p:sp>
        <p:nvSpPr>
          <p:cNvPr id="9" name="Текст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ru-RU" noProof="0"/>
              <a:t>I</a:t>
            </a:r>
          </a:p>
        </p:txBody>
      </p:sp>
      <p:sp>
        <p:nvSpPr>
          <p:cNvPr id="7" name="Номер слайда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Титульный слайд_Темно-желтый">
    <p:bg>
      <p:bgPr>
        <a:solidFill>
          <a:schemeClr val="bg1">
            <a:lumMod val="95000"/>
          </a:schemeClr>
        </a:solidFill>
        <a:effectLst/>
      </p:bgPr>
    </p:bg>
    <p:spTree>
      <p:nvGrpSpPr>
        <p:cNvPr id="1" name=""/>
        <p:cNvGrpSpPr/>
        <p:nvPr/>
      </p:nvGrpSpPr>
      <p:grpSpPr>
        <a:xfrm>
          <a:off x="0" y="0"/>
          <a:ext cx="0" cy="0"/>
          <a:chOff x="0" y="0"/>
          <a:chExt cx="0" cy="0"/>
        </a:xfrm>
      </p:grpSpPr>
      <p:sp>
        <p:nvSpPr>
          <p:cNvPr id="19" name="Рисунок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rtlCol="0" anchor="ctr">
            <a:noAutofit/>
          </a:bodyPr>
          <a:lstStyle>
            <a:lvl1pPr marL="0" indent="0" algn="ctr">
              <a:buNone/>
              <a:defRPr/>
            </a:lvl1pPr>
          </a:lstStyle>
          <a:p>
            <a:pPr rtl="0"/>
            <a:r>
              <a:rPr lang="ru-RU" noProof="0"/>
              <a:t>Добавить изображение</a:t>
            </a:r>
          </a:p>
        </p:txBody>
      </p:sp>
      <p:sp>
        <p:nvSpPr>
          <p:cNvPr id="7" name="Текст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2" name="Текст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10" name="Текст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rtlCol="0"/>
          <a:lstStyle>
            <a:lvl1pPr marL="0" indent="0" algn="ctr">
              <a:buNone/>
              <a:defRPr>
                <a:solidFill>
                  <a:schemeClr val="tx1">
                    <a:alpha val="0"/>
                  </a:schemeClr>
                </a:solidFill>
              </a:defRPr>
            </a:lvl1pPr>
          </a:lstStyle>
          <a:p>
            <a:pPr lvl="0" rtl="0"/>
            <a:r>
              <a:rPr lang="ru-RU" noProof="0"/>
              <a:t>I</a:t>
            </a:r>
          </a:p>
        </p:txBody>
      </p:sp>
      <p:sp>
        <p:nvSpPr>
          <p:cNvPr id="2" name="Заголовок 1"/>
          <p:cNvSpPr>
            <a:spLocks noGrp="1"/>
          </p:cNvSpPr>
          <p:nvPr>
            <p:ph type="ctrTitle"/>
          </p:nvPr>
        </p:nvSpPr>
        <p:spPr>
          <a:xfrm>
            <a:off x="3163809" y="1905000"/>
            <a:ext cx="5864382" cy="2275238"/>
          </a:xfrm>
        </p:spPr>
        <p:txBody>
          <a:bodyPr rtlCol="0" anchor="t">
            <a:normAutofit/>
          </a:bodyPr>
          <a:lstStyle>
            <a:lvl1pPr algn="ctr">
              <a:defRPr lang="en-US" sz="5000" kern="1200" cap="all" spc="100" baseline="0" dirty="0">
                <a:solidFill>
                  <a:schemeClr val="bg1"/>
                </a:solidFill>
                <a:latin typeface="Calibri" panose="020F0502020204030204" pitchFamily="34" charset="0"/>
                <a:ea typeface="+mj-ea"/>
                <a:cs typeface="+mj-cs"/>
              </a:defRPr>
            </a:lvl1pPr>
          </a:lstStyle>
          <a:p>
            <a:pPr rtl="0"/>
            <a:r>
              <a:rPr lang="ru-RU" noProof="0"/>
              <a:t>Образец заголовка</a:t>
            </a:r>
          </a:p>
        </p:txBody>
      </p:sp>
      <p:sp>
        <p:nvSpPr>
          <p:cNvPr id="3" name="Подзаголовок 2"/>
          <p:cNvSpPr>
            <a:spLocks noGrp="1"/>
          </p:cNvSpPr>
          <p:nvPr>
            <p:ph type="subTitle" idx="1"/>
          </p:nvPr>
        </p:nvSpPr>
        <p:spPr>
          <a:xfrm>
            <a:off x="4059707" y="4297679"/>
            <a:ext cx="4072586" cy="1463040"/>
          </a:xfrm>
        </p:spPr>
        <p:txBody>
          <a:bodyPr lIns="91440" rIns="91440" rtlCol="0" anchor="t">
            <a:normAutofit/>
          </a:bodyPr>
          <a:lstStyle>
            <a:lvl1pPr marL="0" indent="0" algn="ctr">
              <a:lnSpc>
                <a:spcPct val="100000"/>
              </a:lnSpc>
              <a:spcBef>
                <a:spcPts val="0"/>
              </a:spcBef>
              <a:buNone/>
              <a:defRPr lang="en-US" sz="2000" kern="1200" dirty="0">
                <a:solidFill>
                  <a:schemeClr val="bg1"/>
                </a:solidFill>
                <a:latin typeface="Calibri" panose="020F0502020204030204" pitchFamily="34" charset="0"/>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ru-RU" noProof="0"/>
              <a:t>Образец подзаголовка</a:t>
            </a:r>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Переход">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ru-RU" noProof="0"/>
              <a:t>Добавить изображение</a:t>
            </a:r>
          </a:p>
        </p:txBody>
      </p:sp>
      <p:sp>
        <p:nvSpPr>
          <p:cNvPr id="27" name="Текст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ru-RU" noProof="0"/>
              <a:t>I</a:t>
            </a:r>
          </a:p>
        </p:txBody>
      </p:sp>
      <p:sp>
        <p:nvSpPr>
          <p:cNvPr id="2" name="Заголовок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ru-RU" noProof="0"/>
              <a:t>Образец заголовка</a:t>
            </a:r>
          </a:p>
        </p:txBody>
      </p:sp>
      <p:sp>
        <p:nvSpPr>
          <p:cNvPr id="9" name="Текст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ru-RU" noProof="0"/>
              <a:t>I</a:t>
            </a:r>
          </a:p>
        </p:txBody>
      </p:sp>
      <p:sp>
        <p:nvSpPr>
          <p:cNvPr id="7" name="Номер слайда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Переход">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ru-RU" noProof="0"/>
              <a:t>Добавить изображение</a:t>
            </a:r>
          </a:p>
        </p:txBody>
      </p:sp>
      <p:sp>
        <p:nvSpPr>
          <p:cNvPr id="27" name="Текст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ru-RU" noProof="0"/>
              <a:t>I</a:t>
            </a:r>
          </a:p>
        </p:txBody>
      </p:sp>
      <p:sp>
        <p:nvSpPr>
          <p:cNvPr id="2" name="Заголовок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ru-RU" noProof="0"/>
              <a:t>Образец заголовка</a:t>
            </a:r>
          </a:p>
        </p:txBody>
      </p:sp>
      <p:sp>
        <p:nvSpPr>
          <p:cNvPr id="9" name="Текст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ru-RU" noProof="0"/>
              <a:t>I</a:t>
            </a:r>
          </a:p>
        </p:txBody>
      </p:sp>
      <p:sp>
        <p:nvSpPr>
          <p:cNvPr id="7" name="Номер слайда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Заключительная благодарность 1">
    <p:bg>
      <p:bgPr>
        <a:solidFill>
          <a:schemeClr val="bg1">
            <a:lumMod val="95000"/>
          </a:schemeClr>
        </a:solidFill>
        <a:effectLst/>
      </p:bgPr>
    </p:bg>
    <p:spTree>
      <p:nvGrpSpPr>
        <p:cNvPr id="1" name=""/>
        <p:cNvGrpSpPr/>
        <p:nvPr/>
      </p:nvGrpSpPr>
      <p:grpSpPr>
        <a:xfrm>
          <a:off x="0" y="0"/>
          <a:ext cx="0" cy="0"/>
          <a:chOff x="0" y="0"/>
          <a:chExt cx="0" cy="0"/>
        </a:xfrm>
      </p:grpSpPr>
      <p:sp>
        <p:nvSpPr>
          <p:cNvPr id="53" name="Текст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latin typeface="Calibri" panose="020F0502020204030204" pitchFamily="34" charset="0"/>
              </a:defRPr>
            </a:lvl1pPr>
          </a:lstStyle>
          <a:p>
            <a:pPr marL="0" lvl="0" algn="ctr" rtl="0"/>
            <a:r>
              <a:rPr lang="ru-RU" noProof="0"/>
              <a:t>I</a:t>
            </a:r>
          </a:p>
        </p:txBody>
      </p:sp>
      <p:sp>
        <p:nvSpPr>
          <p:cNvPr id="48" name="Полилиния: Фигура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49" name="Полилиния: фигура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ru-RU" noProof="0">
              <a:latin typeface="Calibri" panose="020F0502020204030204" pitchFamily="34" charset="0"/>
            </a:endParaRPr>
          </a:p>
        </p:txBody>
      </p:sp>
      <p:sp>
        <p:nvSpPr>
          <p:cNvPr id="17" name="Текст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 name="Заголовок 1"/>
          <p:cNvSpPr>
            <a:spLocks noGrp="1"/>
          </p:cNvSpPr>
          <p:nvPr>
            <p:ph type="ctrTitle" hasCustomPrompt="1"/>
          </p:nvPr>
        </p:nvSpPr>
        <p:spPr>
          <a:xfrm>
            <a:off x="1378135" y="1219200"/>
            <a:ext cx="7232465" cy="903638"/>
          </a:xfrm>
        </p:spPr>
        <p:txBody>
          <a:bodyPr rtlCol="0" anchor="t">
            <a:normAutofit/>
          </a:bodyPr>
          <a:lstStyle>
            <a:lvl1pPr algn="l">
              <a:defRPr lang="en-US" sz="5000" kern="1200" cap="all" spc="100" baseline="0" dirty="0">
                <a:solidFill>
                  <a:srgbClr val="2C2E52"/>
                </a:solidFill>
                <a:latin typeface="Calibri" panose="020F0502020204030204" pitchFamily="34" charset="0"/>
                <a:ea typeface="+mj-ea"/>
                <a:cs typeface="+mj-cs"/>
              </a:defRPr>
            </a:lvl1pPr>
          </a:lstStyle>
          <a:p>
            <a:pPr rtl="0"/>
            <a:r>
              <a:rPr lang="ru-RU" noProof="0"/>
              <a:t>СПАСИБО!</a:t>
            </a:r>
          </a:p>
        </p:txBody>
      </p:sp>
      <p:sp>
        <p:nvSpPr>
          <p:cNvPr id="33" name="Прямоугольник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ru-RU" noProof="0">
              <a:latin typeface="Calibri" panose="020F0502020204030204" pitchFamily="34" charset="0"/>
            </a:endParaRPr>
          </a:p>
        </p:txBody>
      </p:sp>
      <p:sp>
        <p:nvSpPr>
          <p:cNvPr id="19" name="Рисунок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ru-RU" noProof="0"/>
              <a:t>Добавить изображение</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Заключительная благодарность 2">
    <p:spTree>
      <p:nvGrpSpPr>
        <p:cNvPr id="1" name=""/>
        <p:cNvGrpSpPr/>
        <p:nvPr/>
      </p:nvGrpSpPr>
      <p:grpSpPr>
        <a:xfrm>
          <a:off x="0" y="0"/>
          <a:ext cx="0" cy="0"/>
          <a:chOff x="0" y="0"/>
          <a:chExt cx="0" cy="0"/>
        </a:xfrm>
      </p:grpSpPr>
      <p:sp>
        <p:nvSpPr>
          <p:cNvPr id="26" name="Рисунок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rtlCol="0" anchor="ctr">
            <a:noAutofit/>
          </a:bodyPr>
          <a:lstStyle>
            <a:lvl1pPr marL="0" indent="0" algn="ctr">
              <a:buNone/>
              <a:defRPr/>
            </a:lvl1pPr>
          </a:lstStyle>
          <a:p>
            <a:pPr rtl="0"/>
            <a:r>
              <a:rPr lang="ru-RU" noProof="0"/>
              <a:t>Добавить изображение</a:t>
            </a:r>
          </a:p>
        </p:txBody>
      </p:sp>
      <p:sp>
        <p:nvSpPr>
          <p:cNvPr id="27" name="Текст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4" name="Текст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rtlCol="0">
            <a:noAutofit/>
          </a:bodyPr>
          <a:lstStyle>
            <a:lvl1pPr marL="0" indent="0" algn="ctr">
              <a:buNone/>
              <a:defRPr>
                <a:solidFill>
                  <a:schemeClr val="tx1">
                    <a:alpha val="0"/>
                  </a:schemeClr>
                </a:solidFill>
              </a:defRPr>
            </a:lvl1pPr>
          </a:lstStyle>
          <a:p>
            <a:pPr lvl="0" rtl="0"/>
            <a:r>
              <a:rPr lang="ru-RU" noProof="0"/>
              <a:t>I</a:t>
            </a:r>
          </a:p>
        </p:txBody>
      </p:sp>
      <p:sp>
        <p:nvSpPr>
          <p:cNvPr id="2" name="Заголовок 1"/>
          <p:cNvSpPr>
            <a:spLocks noGrp="1"/>
          </p:cNvSpPr>
          <p:nvPr>
            <p:ph type="ctrTitle" hasCustomPrompt="1"/>
          </p:nvPr>
        </p:nvSpPr>
        <p:spPr>
          <a:xfrm>
            <a:off x="3163809" y="1905000"/>
            <a:ext cx="5864382" cy="2275238"/>
          </a:xfrm>
        </p:spPr>
        <p:txBody>
          <a:bodyPr rtlCol="0" anchor="ctr">
            <a:normAutofit/>
          </a:bodyPr>
          <a:lstStyle>
            <a:lvl1pPr algn="ctr">
              <a:defRPr lang="en-US" sz="5000" kern="1200" cap="all" spc="100" baseline="0" dirty="0">
                <a:solidFill>
                  <a:schemeClr val="bg1"/>
                </a:solidFill>
                <a:latin typeface="Calibri" panose="020F0502020204030204" pitchFamily="34" charset="0"/>
                <a:ea typeface="+mj-ea"/>
                <a:cs typeface="+mj-cs"/>
              </a:defRPr>
            </a:lvl1pPr>
          </a:lstStyle>
          <a:p>
            <a:pPr rtl="0"/>
            <a:r>
              <a:rPr lang="ru-RU" noProof="0"/>
              <a:t>СПАСИБО!</a:t>
            </a:r>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Заключительная благодарность 3">
    <p:bg>
      <p:bgPr>
        <a:solidFill>
          <a:schemeClr val="bg1">
            <a:lumMod val="95000"/>
          </a:schemeClr>
        </a:solidFill>
        <a:effectLst/>
      </p:bgPr>
    </p:bg>
    <p:spTree>
      <p:nvGrpSpPr>
        <p:cNvPr id="1" name=""/>
        <p:cNvGrpSpPr/>
        <p:nvPr/>
      </p:nvGrpSpPr>
      <p:grpSpPr>
        <a:xfrm>
          <a:off x="0" y="0"/>
          <a:ext cx="0" cy="0"/>
          <a:chOff x="0" y="0"/>
          <a:chExt cx="0" cy="0"/>
        </a:xfrm>
      </p:grpSpPr>
      <p:sp>
        <p:nvSpPr>
          <p:cNvPr id="19" name="Рисунок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rtlCol="0" anchor="ctr">
            <a:noAutofit/>
          </a:bodyPr>
          <a:lstStyle>
            <a:lvl1pPr marL="0" indent="0" algn="ctr">
              <a:buNone/>
              <a:defRPr/>
            </a:lvl1pPr>
          </a:lstStyle>
          <a:p>
            <a:pPr rtl="0"/>
            <a:r>
              <a:rPr lang="ru-RU" noProof="0"/>
              <a:t>Добавить изображение</a:t>
            </a:r>
          </a:p>
        </p:txBody>
      </p:sp>
      <p:sp>
        <p:nvSpPr>
          <p:cNvPr id="7" name="Текст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2" name="Текст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10" name="Текст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rtlCol="0"/>
          <a:lstStyle>
            <a:lvl1pPr marL="0" indent="0" algn="ctr">
              <a:buNone/>
              <a:defRPr>
                <a:solidFill>
                  <a:schemeClr val="tx1">
                    <a:alpha val="0"/>
                  </a:schemeClr>
                </a:solidFill>
              </a:defRPr>
            </a:lvl1pPr>
          </a:lstStyle>
          <a:p>
            <a:pPr lvl="0" rtl="0"/>
            <a:r>
              <a:rPr lang="ru-RU" noProof="0"/>
              <a:t>I</a:t>
            </a:r>
          </a:p>
        </p:txBody>
      </p:sp>
      <p:sp>
        <p:nvSpPr>
          <p:cNvPr id="2" name="Заголовок 1"/>
          <p:cNvSpPr>
            <a:spLocks noGrp="1"/>
          </p:cNvSpPr>
          <p:nvPr>
            <p:ph type="ctrTitle" hasCustomPrompt="1"/>
          </p:nvPr>
        </p:nvSpPr>
        <p:spPr>
          <a:xfrm>
            <a:off x="3163809" y="1905000"/>
            <a:ext cx="5864382" cy="2275238"/>
          </a:xfrm>
        </p:spPr>
        <p:txBody>
          <a:bodyPr rtlCol="0" anchor="ctr">
            <a:normAutofit/>
          </a:bodyPr>
          <a:lstStyle>
            <a:lvl1pPr algn="ctr">
              <a:defRPr lang="en-US" sz="5000" kern="1200" cap="all" spc="100" baseline="0" dirty="0">
                <a:solidFill>
                  <a:schemeClr val="bg1"/>
                </a:solidFill>
                <a:latin typeface="Calibri" panose="020F0502020204030204" pitchFamily="34" charset="0"/>
                <a:ea typeface="+mj-ea"/>
                <a:cs typeface="+mj-cs"/>
              </a:defRPr>
            </a:lvl1pPr>
          </a:lstStyle>
          <a:p>
            <a:pPr rtl="0"/>
            <a:r>
              <a:rPr lang="ru-RU" noProof="0"/>
              <a:t>СПАСИБО!</a:t>
            </a:r>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Заключительная благодарность 4">
    <p:bg>
      <p:bgPr>
        <a:solidFill>
          <a:schemeClr val="bg1">
            <a:lumMod val="95000"/>
          </a:schemeClr>
        </a:solidFill>
        <a:effectLst/>
      </p:bgPr>
    </p:bg>
    <p:spTree>
      <p:nvGrpSpPr>
        <p:cNvPr id="1" name=""/>
        <p:cNvGrpSpPr/>
        <p:nvPr/>
      </p:nvGrpSpPr>
      <p:grpSpPr>
        <a:xfrm>
          <a:off x="0" y="0"/>
          <a:ext cx="0" cy="0"/>
          <a:chOff x="0" y="0"/>
          <a:chExt cx="0" cy="0"/>
        </a:xfrm>
      </p:grpSpPr>
      <p:sp>
        <p:nvSpPr>
          <p:cNvPr id="22" name="Текст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rtlCol="0">
            <a:noAutofit/>
          </a:bodyPr>
          <a:lstStyle>
            <a:lvl1pPr marL="0" indent="0">
              <a:buNone/>
              <a:defRPr>
                <a:solidFill>
                  <a:schemeClr val="tx1">
                    <a:alpha val="0"/>
                  </a:schemeClr>
                </a:solidFill>
              </a:defRPr>
            </a:lvl1pPr>
          </a:lstStyle>
          <a:p>
            <a:pPr lvl="0" rtl="0"/>
            <a:r>
              <a:rPr lang="ru-RU" noProof="0"/>
              <a:t>I</a:t>
            </a:r>
          </a:p>
        </p:txBody>
      </p:sp>
      <p:sp>
        <p:nvSpPr>
          <p:cNvPr id="15" name="Рисунок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rtlCol="0" anchor="ctr">
            <a:noAutofit/>
          </a:bodyPr>
          <a:lstStyle>
            <a:lvl1pPr marL="0" indent="0" algn="ctr">
              <a:buNone/>
              <a:defRPr/>
            </a:lvl1pPr>
          </a:lstStyle>
          <a:p>
            <a:pPr rtl="0"/>
            <a:r>
              <a:rPr lang="ru-RU" noProof="0"/>
              <a:t>Добавить изображение</a:t>
            </a:r>
          </a:p>
        </p:txBody>
      </p:sp>
      <p:sp>
        <p:nvSpPr>
          <p:cNvPr id="17" name="Текст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 name="Заголовок 1"/>
          <p:cNvSpPr>
            <a:spLocks noGrp="1"/>
          </p:cNvSpPr>
          <p:nvPr>
            <p:ph type="ctrTitle" hasCustomPrompt="1"/>
          </p:nvPr>
        </p:nvSpPr>
        <p:spPr>
          <a:xfrm>
            <a:off x="933450" y="762000"/>
            <a:ext cx="4381500" cy="3429000"/>
          </a:xfrm>
        </p:spPr>
        <p:txBody>
          <a:bodyPr rtlCol="0" anchor="ctr">
            <a:normAutofit/>
          </a:bodyPr>
          <a:lstStyle>
            <a:lvl1pPr algn="ctr">
              <a:defRPr sz="5000" spc="200" baseline="0"/>
            </a:lvl1pPr>
          </a:lstStyle>
          <a:p>
            <a:pPr rtl="0"/>
            <a:r>
              <a:rPr lang="ru-RU" noProof="0"/>
              <a:t>СПАСИБО!</a:t>
            </a:r>
          </a:p>
        </p:txBody>
      </p:sp>
      <p:sp>
        <p:nvSpPr>
          <p:cNvPr id="7" name="Текст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Заключительная благодарность 5">
    <p:spTree>
      <p:nvGrpSpPr>
        <p:cNvPr id="1" name=""/>
        <p:cNvGrpSpPr/>
        <p:nvPr/>
      </p:nvGrpSpPr>
      <p:grpSpPr>
        <a:xfrm>
          <a:off x="0" y="0"/>
          <a:ext cx="0" cy="0"/>
          <a:chOff x="0" y="0"/>
          <a:chExt cx="0" cy="0"/>
        </a:xfrm>
      </p:grpSpPr>
      <p:sp>
        <p:nvSpPr>
          <p:cNvPr id="11" name="Рисунок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ru-RU" noProof="0"/>
              <a:t>Добавить изображение</a:t>
            </a:r>
          </a:p>
        </p:txBody>
      </p:sp>
      <p:sp>
        <p:nvSpPr>
          <p:cNvPr id="17" name="Текст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 name="Заголовок 1"/>
          <p:cNvSpPr>
            <a:spLocks noGrp="1"/>
          </p:cNvSpPr>
          <p:nvPr>
            <p:ph type="ctrTitle" hasCustomPrompt="1"/>
          </p:nvPr>
        </p:nvSpPr>
        <p:spPr>
          <a:xfrm>
            <a:off x="1257300" y="1447800"/>
            <a:ext cx="4114800" cy="3962400"/>
          </a:xfrm>
        </p:spPr>
        <p:txBody>
          <a:bodyPr rtlCol="0" anchor="ctr">
            <a:normAutofit/>
          </a:bodyPr>
          <a:lstStyle>
            <a:lvl1pPr algn="ctr">
              <a:defRPr sz="5000" spc="200" baseline="0"/>
            </a:lvl1pPr>
          </a:lstStyle>
          <a:p>
            <a:pPr rtl="0"/>
            <a:r>
              <a:rPr lang="ru-RU" noProof="0"/>
              <a:t>СПАСИБО!</a:t>
            </a:r>
          </a:p>
        </p:txBody>
      </p:sp>
      <p:sp>
        <p:nvSpPr>
          <p:cNvPr id="7" name="Текст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8" name="Текст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Tree>
    <p:extLst>
      <p:ext uri="{BB962C8B-B14F-4D97-AF65-F5344CB8AC3E}">
        <p14:creationId xmlns:p14="http://schemas.microsoft.com/office/powerpoint/2010/main" val="132553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Титульный слайд">
    <p:bg>
      <p:bgPr>
        <a:solidFill>
          <a:schemeClr val="bg1">
            <a:lumMod val="95000"/>
          </a:schemeClr>
        </a:solidFill>
        <a:effectLst/>
      </p:bgPr>
    </p:bg>
    <p:spTree>
      <p:nvGrpSpPr>
        <p:cNvPr id="1" name=""/>
        <p:cNvGrpSpPr/>
        <p:nvPr/>
      </p:nvGrpSpPr>
      <p:grpSpPr>
        <a:xfrm>
          <a:off x="0" y="0"/>
          <a:ext cx="0" cy="0"/>
          <a:chOff x="0" y="0"/>
          <a:chExt cx="0" cy="0"/>
        </a:xfrm>
      </p:grpSpPr>
      <p:sp>
        <p:nvSpPr>
          <p:cNvPr id="22" name="Текст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rtlCol="0">
            <a:noAutofit/>
          </a:bodyPr>
          <a:lstStyle>
            <a:lvl1pPr marL="0" indent="0">
              <a:buNone/>
              <a:defRPr>
                <a:solidFill>
                  <a:schemeClr val="tx1">
                    <a:alpha val="0"/>
                  </a:schemeClr>
                </a:solidFill>
              </a:defRPr>
            </a:lvl1pPr>
          </a:lstStyle>
          <a:p>
            <a:pPr lvl="0" rtl="0"/>
            <a:r>
              <a:rPr lang="ru-RU" noProof="0"/>
              <a:t>I</a:t>
            </a:r>
          </a:p>
        </p:txBody>
      </p:sp>
      <p:sp>
        <p:nvSpPr>
          <p:cNvPr id="15" name="Рисунок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rtlCol="0" anchor="ctr">
            <a:noAutofit/>
          </a:bodyPr>
          <a:lstStyle>
            <a:lvl1pPr marL="0" indent="0" algn="ctr">
              <a:buNone/>
              <a:defRPr/>
            </a:lvl1pPr>
          </a:lstStyle>
          <a:p>
            <a:pPr rtl="0"/>
            <a:r>
              <a:rPr lang="ru-RU" noProof="0"/>
              <a:t>Добавить изображение</a:t>
            </a:r>
          </a:p>
        </p:txBody>
      </p:sp>
      <p:sp>
        <p:nvSpPr>
          <p:cNvPr id="17" name="Текст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 name="Заголовок 1"/>
          <p:cNvSpPr>
            <a:spLocks noGrp="1"/>
          </p:cNvSpPr>
          <p:nvPr>
            <p:ph type="ctrTitle"/>
          </p:nvPr>
        </p:nvSpPr>
        <p:spPr>
          <a:xfrm>
            <a:off x="933450" y="762000"/>
            <a:ext cx="4381500" cy="3429000"/>
          </a:xfrm>
        </p:spPr>
        <p:txBody>
          <a:bodyPr rtlCol="0" anchor="ctr">
            <a:normAutofit/>
          </a:bodyPr>
          <a:lstStyle>
            <a:lvl1pPr algn="ctr">
              <a:defRPr sz="5000" spc="200" baseline="0"/>
            </a:lvl1pPr>
          </a:lstStyle>
          <a:p>
            <a:pPr rtl="0"/>
            <a:r>
              <a:rPr lang="ru-RU" noProof="0"/>
              <a:t>Образец заголовка</a:t>
            </a:r>
          </a:p>
        </p:txBody>
      </p:sp>
      <p:sp>
        <p:nvSpPr>
          <p:cNvPr id="3" name="Подзаголовок 2"/>
          <p:cNvSpPr>
            <a:spLocks noGrp="1"/>
          </p:cNvSpPr>
          <p:nvPr>
            <p:ph type="subTitle" idx="1"/>
          </p:nvPr>
        </p:nvSpPr>
        <p:spPr>
          <a:xfrm>
            <a:off x="933450" y="4343400"/>
            <a:ext cx="4381500" cy="1355732"/>
          </a:xfrm>
        </p:spPr>
        <p:txBody>
          <a:bodyPr lIns="91440" rIns="91440" rtlCol="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ru-RU" noProof="0"/>
              <a:t>Образец подзаголовка</a:t>
            </a:r>
          </a:p>
        </p:txBody>
      </p:sp>
      <p:sp>
        <p:nvSpPr>
          <p:cNvPr id="7" name="Текст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Tree>
    <p:extLst>
      <p:ext uri="{BB962C8B-B14F-4D97-AF65-F5344CB8AC3E}">
        <p14:creationId xmlns:p14="http://schemas.microsoft.com/office/powerpoint/2010/main" val="10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Титульный слайд">
    <p:spTree>
      <p:nvGrpSpPr>
        <p:cNvPr id="1" name=""/>
        <p:cNvGrpSpPr/>
        <p:nvPr/>
      </p:nvGrpSpPr>
      <p:grpSpPr>
        <a:xfrm>
          <a:off x="0" y="0"/>
          <a:ext cx="0" cy="0"/>
          <a:chOff x="0" y="0"/>
          <a:chExt cx="0" cy="0"/>
        </a:xfrm>
      </p:grpSpPr>
      <p:sp>
        <p:nvSpPr>
          <p:cNvPr id="11" name="Рисунок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ru-RU" noProof="0"/>
              <a:t>Добавить изображение</a:t>
            </a:r>
          </a:p>
        </p:txBody>
      </p:sp>
      <p:sp>
        <p:nvSpPr>
          <p:cNvPr id="17" name="Текст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2" name="Заголовок 1"/>
          <p:cNvSpPr>
            <a:spLocks noGrp="1"/>
          </p:cNvSpPr>
          <p:nvPr>
            <p:ph type="ctrTitle"/>
          </p:nvPr>
        </p:nvSpPr>
        <p:spPr>
          <a:xfrm>
            <a:off x="1257300" y="1447800"/>
            <a:ext cx="4114800" cy="3962400"/>
          </a:xfrm>
        </p:spPr>
        <p:txBody>
          <a:bodyPr rtlCol="0" anchor="ctr">
            <a:normAutofit/>
          </a:bodyPr>
          <a:lstStyle>
            <a:lvl1pPr algn="ctr">
              <a:defRPr sz="5000" spc="200" baseline="0"/>
            </a:lvl1pPr>
          </a:lstStyle>
          <a:p>
            <a:pPr rtl="0"/>
            <a:r>
              <a:rPr lang="ru-RU" noProof="0"/>
              <a:t>Образец заголовка</a:t>
            </a:r>
          </a:p>
        </p:txBody>
      </p:sp>
      <p:sp>
        <p:nvSpPr>
          <p:cNvPr id="3" name="Подзаголовок 2"/>
          <p:cNvSpPr>
            <a:spLocks noGrp="1"/>
          </p:cNvSpPr>
          <p:nvPr>
            <p:ph type="subTitle" idx="1"/>
          </p:nvPr>
        </p:nvSpPr>
        <p:spPr>
          <a:xfrm>
            <a:off x="6057900" y="4495801"/>
            <a:ext cx="4876800" cy="609600"/>
          </a:xfrm>
        </p:spPr>
        <p:txBody>
          <a:bodyPr lIns="91440" rIns="91440" rtlCol="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ru-RU" noProof="0"/>
              <a:t>Образец подзаголовка</a:t>
            </a:r>
          </a:p>
        </p:txBody>
      </p:sp>
      <p:sp>
        <p:nvSpPr>
          <p:cNvPr id="7" name="Текст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
        <p:nvSpPr>
          <p:cNvPr id="8" name="Текст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ru-RU" noProof="0"/>
              <a:t>I</a:t>
            </a:r>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p>
        </p:txBody>
      </p:sp>
      <p:sp>
        <p:nvSpPr>
          <p:cNvPr id="7" name="Объект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2667000"/>
            <a:ext cx="10288693" cy="3660648"/>
          </a:xfrm>
        </p:spPr>
        <p:txBody>
          <a:bodyPr lIns="91440" rIns="9144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0" name="Рисунок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ru-RU" noProof="0"/>
              <a:t>Добавить изображение</a:t>
            </a:r>
          </a:p>
        </p:txBody>
      </p:sp>
      <p:sp>
        <p:nvSpPr>
          <p:cNvPr id="14" name="Номер слайда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dirty="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подзаголовок-выделение и содержимое">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latin typeface="Calibri" panose="020F0502020204030204" pitchFamily="34" charset="0"/>
            </a:endParaRPr>
          </a:p>
        </p:txBody>
      </p:sp>
      <p:sp>
        <p:nvSpPr>
          <p:cNvPr id="2" name="Заголовок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rtlCol="0" anchor="t">
            <a:normAutofit/>
          </a:bodyPr>
          <a:lstStyle>
            <a:lvl1pPr>
              <a:lnSpc>
                <a:spcPct val="100000"/>
              </a:lnSpc>
              <a:defRPr sz="4000" b="1">
                <a:latin typeface="Calibri" panose="020F0502020204030204" pitchFamily="34" charset="0"/>
              </a:defRPr>
            </a:lvl1pPr>
          </a:lstStyle>
          <a:p>
            <a:pPr rtl="0"/>
            <a:r>
              <a:rPr lang="ru-RU" noProof="0"/>
              <a:t>Образец заголовка</a:t>
            </a:r>
            <a:endParaRPr lang="ru-RU" noProof="0" dirty="0"/>
          </a:p>
        </p:txBody>
      </p:sp>
      <p:sp>
        <p:nvSpPr>
          <p:cNvPr id="7" name="Объект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2667000"/>
            <a:ext cx="10288693" cy="3660648"/>
          </a:xfrm>
        </p:spPr>
        <p:txBody>
          <a:bodyPr lIns="91440" rIns="9144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0" name="Рисунок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ru-RU" noProof="0"/>
              <a:t>Добавить изображение</a:t>
            </a:r>
          </a:p>
        </p:txBody>
      </p:sp>
      <p:sp>
        <p:nvSpPr>
          <p:cNvPr id="8" name="Текст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rtlCol="0">
            <a:spAutoFit/>
          </a:bodyPr>
          <a:lstStyle>
            <a:lvl1pPr marL="0" indent="0">
              <a:buNone/>
              <a:defRPr sz="2400" b="0">
                <a:solidFill>
                  <a:schemeClr val="bg1"/>
                </a:solidFill>
              </a:defRPr>
            </a:lvl1pPr>
          </a:lstStyle>
          <a:p>
            <a:pPr lvl="0" rtl="0"/>
            <a:r>
              <a:rPr lang="ru-RU" noProof="0"/>
              <a:t>Добавить дополнительный текст </a:t>
            </a:r>
          </a:p>
        </p:txBody>
      </p:sp>
      <p:sp>
        <p:nvSpPr>
          <p:cNvPr id="13" name="Номер слайда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b="1">
                <a:solidFill>
                  <a:schemeClr val="tx1">
                    <a:lumMod val="95000"/>
                    <a:lumOff val="5000"/>
                  </a:schemeClr>
                </a:solidFill>
                <a:latin typeface="Calibri" panose="020F0502020204030204" pitchFamily="34" charset="0"/>
              </a:defRPr>
            </a:lvl1pPr>
          </a:lstStyle>
          <a:p>
            <a:fld id="{4FAB73BC-B049-4115-A692-8D63A059BFB8}" type="slidenum">
              <a:rPr lang="ru-RU" smtClean="0"/>
              <a:pPr/>
              <a:t>‹#›</a:t>
            </a:fld>
            <a:endParaRPr lang="ru-RU"/>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pPr rtl="0"/>
            <a:r>
              <a:rPr lang="ru-RU" noProof="0"/>
              <a:t>Стиль образца заголовка</a:t>
            </a:r>
          </a:p>
        </p:txBody>
      </p:sp>
      <p:sp>
        <p:nvSpPr>
          <p:cNvPr id="3" name="Текст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Lst>
  <p:hf hdr="0" ftr="0" dt="0"/>
  <p:txStyles>
    <p:titleStyle>
      <a:lvl1pPr algn="l" defTabSz="914400" rtl="0" eaLnBrk="1" latinLnBrk="0" hangingPunct="1">
        <a:lnSpc>
          <a:spcPct val="90000"/>
        </a:lnSpc>
        <a:spcBef>
          <a:spcPct val="0"/>
        </a:spcBef>
        <a:buNone/>
        <a:defRPr sz="4200" b="1" kern="1200" cap="all" spc="100" baseline="0">
          <a:solidFill>
            <a:schemeClr val="tx1">
              <a:lumMod val="95000"/>
              <a:lumOff val="5000"/>
            </a:schemeClr>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Calibri" panose="020F0502020204030204" pitchFamily="34" charset="0"/>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Calibri" panose="020F0502020204030204" pitchFamily="34" charset="0"/>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Calibri" panose="020F0502020204030204" pitchFamily="34" charset="0"/>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Calibri" panose="020F0502020204030204" pitchFamily="34" charset="0"/>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Calibri" panose="020F050202020403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www.publicdomainpictures.net/ru/view-image.php?image=193245&amp;pictur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wN3T_99oVrg&amp;t=18s"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bg/%D1%80%D0%BE%D0%B7%D0%BE%D0%B2-%D1%84%D0%BE%D0%BD-%D1%86%D0%B2%D0%B5%D1%82%D1%8F-pink-%D1%80%D0%BE%D0%B7%D0%B0-819580/" TargetMode="External"/><Relationship Id="rId2" Type="http://schemas.openxmlformats.org/officeDocument/2006/relationships/image" Target="../media/image21.jpg"/><Relationship Id="rId1" Type="http://schemas.openxmlformats.org/officeDocument/2006/relationships/slideLayout" Target="../slideLayouts/slideLayout25.xml"/><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Lq-sfcFC6k4" TargetMode="External"/><Relationship Id="rId1" Type="http://schemas.openxmlformats.org/officeDocument/2006/relationships/slideLayout" Target="../slideLayouts/slideLayout11.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hyperlink" Target="https://www.publicdomainpictures.net/ru/view-image.php?image=237627&amp;picture=-" TargetMode="External"/><Relationship Id="rId2" Type="http://schemas.openxmlformats.org/officeDocument/2006/relationships/image" Target="../media/image34.jpg"/><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6.jp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22.jpg"/><Relationship Id="rId5" Type="http://schemas.openxmlformats.org/officeDocument/2006/relationships/image" Target="../media/image37.png"/><Relationship Id="rId4" Type="http://schemas.openxmlformats.org/officeDocument/2006/relationships/hyperlink" Target="https://pixabay.com/ru/%D1%84%D0%BE%D0%BD-%D1%81%D0%BA%D1%80%D0%B0%D0%BF%D0%B1%D1%83%D0%BA%D0%B8%D0%BD%D0%B3%D0%B0-%D0%B1%D1%83%D0%BC%D0%B0%D0%B3%D0%B8-%D1%82%D0%B5%D0%BA%D1%81%D1%82%D1%83%D1%80%D0%B0-205486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microsoft.com/office/2007/relationships/hdphoto" Target="../media/hdphoto5.wdp"/><Relationship Id="rId5" Type="http://schemas.openxmlformats.org/officeDocument/2006/relationships/image" Target="../media/image41.png"/><Relationship Id="rId4" Type="http://schemas.openxmlformats.org/officeDocument/2006/relationships/hyperlink" Target="https://pixabay.com/bg/%D0%BC%D0%B5%D0%BA%D0%B0-%D1%80%D0%BE%D0%B7%D0%BE%D0%B2-%D1%84%D0%BE%D0%BD-%D0%BA%D1%8A%D0%B4%D1%80%D0%B8%D1%86%D0%B8-%D0%BB%D0%B8%D1%81%D1%82%D0%B0-979158/"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toleranceday.org/" TargetMode="External"/><Relationship Id="rId3" Type="http://schemas.openxmlformats.org/officeDocument/2006/relationships/hyperlink" Target="https://www.unesco.org/en/days/tolerance" TargetMode="External"/><Relationship Id="rId7" Type="http://schemas.openxmlformats.org/officeDocument/2006/relationships/hyperlink" Target="https://www.youtube.com/watch?v=wN3T_99oVrg&amp;t=18s" TargetMode="External"/><Relationship Id="rId2" Type="http://schemas.openxmlformats.org/officeDocument/2006/relationships/hyperlink" Target="https://www.unesco.org/en/legal-affairs/declaration-principles-tolerance?hub=66765" TargetMode="External"/><Relationship Id="rId1" Type="http://schemas.openxmlformats.org/officeDocument/2006/relationships/slideLayout" Target="../slideLayouts/slideLayout14.xml"/><Relationship Id="rId6" Type="http://schemas.openxmlformats.org/officeDocument/2006/relationships/hyperlink" Target="https://www.youtube.com/watch?v=8B3PBCLpRMo" TargetMode="External"/><Relationship Id="rId5" Type="http://schemas.openxmlformats.org/officeDocument/2006/relationships/hyperlink" Target="https://www.youtube.com/watch?v=X9mq0XycBiA" TargetMode="External"/><Relationship Id="rId4" Type="http://schemas.openxmlformats.org/officeDocument/2006/relationships/hyperlink" Target="https://naiu.org.ua/useful/etika-spilkuvannya/toleran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4.xml"/><Relationship Id="rId5" Type="http://schemas.openxmlformats.org/officeDocument/2006/relationships/image" Target="../media/image8.jpeg"/><Relationship Id="rId4" Type="http://schemas.openxmlformats.org/officeDocument/2006/relationships/hyperlink" Target="https://webarchive.unesco.org/web/20220315193137/https:/unesdoc.unesco.org/ark:/48223/pf00001518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jp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hyperlink" Target="https://pixabay.com/ru/%D0%B2%D0%BE%D0%B7%D0%B4%D1%83%D1%88%D0%BD%D1%8B%D0%B5-%D1%88%D0%B0%D1%80%D1%8B-%D0%B2%D0%BE%D0%B4%D0%B0-%D0%B1%D0%BE%D0%BC%D0%B1%D0%B0-%D1%86%D0%B2%D0%B5%D1%82-%D0%BB%D0%B5%D1%82%D0%BE-1662573/" TargetMode="External"/><Relationship Id="rId5" Type="http://schemas.openxmlformats.org/officeDocument/2006/relationships/image" Target="../media/image11.jpg"/><Relationship Id="rId4" Type="http://schemas.openxmlformats.org/officeDocument/2006/relationships/hyperlink" Target="https://www.publicdomainpictures.net/ru/view-image.php?image=237627&amp;pictu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projectkesher.org.ua/news/test-naskil-ky-vy-tolerantni/"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8B3PBCLpRMo" TargetMode="External"/><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39000" b="-39000"/>
          </a:stretch>
        </a:blip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5"/>
          <a:srcRect t="26983" b="3349"/>
          <a:stretch/>
        </p:blipFill>
        <p:spPr>
          <a:xfrm rot="2909201">
            <a:off x="3001581" y="4689898"/>
            <a:ext cx="90103" cy="45719"/>
          </a:xfrm>
          <a:blipFill>
            <a:blip r:embed="rId6"/>
            <a:stretch>
              <a:fillRect/>
            </a:stretch>
          </a:blipFill>
        </p:spPr>
      </p:pic>
      <p:sp>
        <p:nvSpPr>
          <p:cNvPr id="286" name="Текст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a:xfrm>
            <a:off x="1775519" y="836712"/>
            <a:ext cx="8640962" cy="5112568"/>
          </a:xfrm>
          <a:prstGeom prst="wave">
            <a:avLst>
              <a:gd name="adj1" fmla="val 0"/>
              <a:gd name="adj2" fmla="val -3054"/>
            </a:avLst>
          </a:prstGeom>
          <a:scene3d>
            <a:camera prst="orthographicFront"/>
            <a:lightRig rig="threePt" dir="t"/>
          </a:scene3d>
          <a:sp3d>
            <a:bevelT w="139700" h="139700" prst="divot"/>
          </a:sp3d>
        </p:spPr>
        <p:txBody>
          <a:bodyPr rtlCol="0" anchor="ctr"/>
          <a:lstStyle/>
          <a:p>
            <a:pPr rtl="0"/>
            <a:endParaRPr lang="ru-RU" dirty="0"/>
          </a:p>
        </p:txBody>
      </p:sp>
      <p:sp>
        <p:nvSpPr>
          <p:cNvPr id="285" name="Текст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a:xfrm rot="10800000" flipH="1" flipV="1">
            <a:off x="8163001" y="476672"/>
            <a:ext cx="2462400" cy="5672491"/>
          </a:xfrm>
          <a:prstGeom prst="triangle">
            <a:avLst>
              <a:gd name="adj" fmla="val 100000"/>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w="152400" h="50800" prst="softRound"/>
          </a:sp3d>
        </p:spPr>
        <p:txBody>
          <a:bodyPr vert="horz" lIns="45720" tIns="45720" rIns="45720" bIns="45720" rtlCol="0">
            <a:normAutofit/>
          </a:bodyPr>
          <a:lstStyle/>
          <a:p>
            <a:endParaRPr lang="ru-RU" dirty="0"/>
          </a:p>
        </p:txBody>
      </p:sp>
      <p:sp>
        <p:nvSpPr>
          <p:cNvPr id="6" name="Заголовок 5">
            <a:extLst>
              <a:ext uri="{FF2B5EF4-FFF2-40B4-BE49-F238E27FC236}">
                <a16:creationId xmlns:a16="http://schemas.microsoft.com/office/drawing/2014/main" id="{3933031D-018B-489E-B613-2113C1CD2360}"/>
              </a:ext>
            </a:extLst>
          </p:cNvPr>
          <p:cNvSpPr>
            <a:spLocks noGrp="1"/>
          </p:cNvSpPr>
          <p:nvPr>
            <p:ph type="ctrTitle"/>
          </p:nvPr>
        </p:nvSpPr>
        <p:spPr>
          <a:xfrm>
            <a:off x="2645226" y="2204865"/>
            <a:ext cx="7110468" cy="3312368"/>
          </a:xfrm>
        </p:spPr>
        <p:txBody>
          <a:bodyPr rtlCol="0" anchor="ctr">
            <a:normAutofit/>
          </a:bodyPr>
          <a:lstStyle/>
          <a:p>
            <a:pPr rtl="0"/>
            <a:r>
              <a:rPr lang="uk-UA" sz="6000"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Толерантність починається </a:t>
            </a:r>
            <a:br>
              <a:rPr lang="uk-UA" sz="6000"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br>
            <a:r>
              <a:rPr lang="uk-UA" sz="6000"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з мене</a:t>
            </a:r>
          </a:p>
        </p:txBody>
      </p:sp>
      <p:sp>
        <p:nvSpPr>
          <p:cNvPr id="7" name="Подзаголовок 6">
            <a:extLst>
              <a:ext uri="{FF2B5EF4-FFF2-40B4-BE49-F238E27FC236}">
                <a16:creationId xmlns:a16="http://schemas.microsoft.com/office/drawing/2014/main" id="{606F8B2E-A7F5-4413-BEED-BFF7C3D9FF78}"/>
              </a:ext>
            </a:extLst>
          </p:cNvPr>
          <p:cNvSpPr>
            <a:spLocks noGrp="1"/>
          </p:cNvSpPr>
          <p:nvPr>
            <p:ph type="subTitle" idx="1"/>
          </p:nvPr>
        </p:nvSpPr>
        <p:spPr>
          <a:xfrm>
            <a:off x="6600056" y="6227917"/>
            <a:ext cx="4280924" cy="643489"/>
          </a:xfrm>
        </p:spPr>
        <p:txBody>
          <a:bodyPr rtlCol="0">
            <a:normAutofit/>
            <a:scene3d>
              <a:camera prst="orthographicFront"/>
              <a:lightRig rig="soft" dir="t">
                <a:rot lat="0" lon="0" rev="15600000"/>
              </a:lightRig>
            </a:scene3d>
            <a:sp3d extrusionH="57150" prstMaterial="softEdge">
              <a:bevelT w="25400" h="38100"/>
            </a:sp3d>
          </a:bodyPr>
          <a:lstStyle/>
          <a:p>
            <a:r>
              <a:rPr lang="uk-UA" b="1" i="1" dirty="0">
                <a:ln/>
                <a:solidFill>
                  <a:srgbClr val="FFFF00"/>
                </a:solidFill>
                <a:latin typeface="Helvetica" panose="020B0604020202020204" pitchFamily="34" charset="0"/>
              </a:rPr>
              <a:t>Виконала: Вікторія Бовкун</a:t>
            </a:r>
          </a:p>
          <a:p>
            <a:pPr rtl="0"/>
            <a:endParaRPr lang="ru-RU" b="1" i="1" dirty="0">
              <a:ln/>
              <a:solidFill>
                <a:srgbClr val="FFFF00"/>
              </a:solidFill>
            </a:endParaRPr>
          </a:p>
        </p:txBody>
      </p:sp>
      <p:pic>
        <p:nvPicPr>
          <p:cNvPr id="2" name="Picture 2" descr="Шаблон допису в Instagram до Міжнародного дня толерантності">
            <a:extLst>
              <a:ext uri="{FF2B5EF4-FFF2-40B4-BE49-F238E27FC236}">
                <a16:creationId xmlns:a16="http://schemas.microsoft.com/office/drawing/2014/main" id="{69DB147D-98BF-D028-B479-7D343705752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6696"/>
          <a:stretch/>
        </p:blipFill>
        <p:spPr bwMode="auto">
          <a:xfrm>
            <a:off x="127729" y="105412"/>
            <a:ext cx="2001579" cy="1667404"/>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22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511670C9-7A12-431E-92B2-050F2389D775}"/>
              </a:ext>
            </a:extLst>
          </p:cNvPr>
          <p:cNvSpPr>
            <a:spLocks noGrp="1"/>
          </p:cNvSpPr>
          <p:nvPr>
            <p:ph type="title"/>
          </p:nvPr>
        </p:nvSpPr>
        <p:spPr>
          <a:xfrm>
            <a:off x="0" y="491869"/>
            <a:ext cx="12192000" cy="1004886"/>
          </a:xfrm>
          <a:scene3d>
            <a:camera prst="orthographicFront"/>
            <a:lightRig rig="threePt" dir="t"/>
          </a:scene3d>
          <a:sp3d>
            <a:bevelT w="152400" prst="artDeco"/>
          </a:sp3d>
        </p:spPr>
        <p:style>
          <a:lnRef idx="3">
            <a:schemeClr val="lt1"/>
          </a:lnRef>
          <a:fillRef idx="1">
            <a:schemeClr val="accent1"/>
          </a:fillRef>
          <a:effectRef idx="1">
            <a:schemeClr val="accent1"/>
          </a:effectRef>
          <a:fontRef idx="minor">
            <a:schemeClr val="lt1"/>
          </a:fontRef>
        </p:style>
        <p:txBody>
          <a:bodyPr rtlCol="0" anchor="ctr"/>
          <a:lstStyle/>
          <a:p>
            <a:pPr algn="ctr" rtl="0"/>
            <a:r>
              <a:rPr lang="uk-UA" dirty="0">
                <a:solidFill>
                  <a:schemeClr val="bg1"/>
                </a:solidFill>
              </a:rPr>
              <a:t>Риси толерантної особистості</a:t>
            </a:r>
            <a:endParaRPr lang="ru-RU" dirty="0">
              <a:solidFill>
                <a:schemeClr val="bg1"/>
              </a:solidFill>
            </a:endParaRPr>
          </a:p>
        </p:txBody>
      </p:sp>
      <p:sp>
        <p:nvSpPr>
          <p:cNvPr id="3" name="Номер слайда 2">
            <a:extLst>
              <a:ext uri="{FF2B5EF4-FFF2-40B4-BE49-F238E27FC236}">
                <a16:creationId xmlns:a16="http://schemas.microsoft.com/office/drawing/2014/main" id="{A2D9EB77-3854-428A-99DF-5F6FB999E4A3}"/>
              </a:ext>
            </a:extLst>
          </p:cNvPr>
          <p:cNvSpPr>
            <a:spLocks noGrp="1"/>
          </p:cNvSpPr>
          <p:nvPr>
            <p:ph type="sldNum" sz="quarter" idx="4"/>
          </p:nvPr>
        </p:nvSpPr>
        <p:spPr/>
        <p:txBody>
          <a:bodyPr rtlCol="0"/>
          <a:lstStyle/>
          <a:p>
            <a:pPr rtl="0"/>
            <a:fld id="{4FAB73BC-B049-4115-A692-8D63A059BFB8}" type="slidenum">
              <a:rPr lang="ru-RU" smtClean="0"/>
              <a:pPr rtl="0"/>
              <a:t>10</a:t>
            </a:fld>
            <a:endParaRPr lang="ru-RU"/>
          </a:p>
        </p:txBody>
      </p:sp>
      <p:sp>
        <p:nvSpPr>
          <p:cNvPr id="61" name="Текст 60">
            <a:extLst>
              <a:ext uri="{FF2B5EF4-FFF2-40B4-BE49-F238E27FC236}">
                <a16:creationId xmlns:a16="http://schemas.microsoft.com/office/drawing/2014/main" id="{2EFCA5F8-2322-4618-9000-E296A1B5768D}"/>
              </a:ext>
            </a:extLst>
          </p:cNvPr>
          <p:cNvSpPr>
            <a:spLocks noGrp="1"/>
          </p:cNvSpPr>
          <p:nvPr>
            <p:ph type="body" sz="quarter" idx="25"/>
          </p:nvPr>
        </p:nvSpPr>
        <p:spPr>
          <a:xfrm>
            <a:off x="7350848" y="2403281"/>
            <a:ext cx="1856665" cy="406523"/>
          </a:xfrm>
        </p:spPr>
        <p:txBody>
          <a:bodyPr rtlCol="0"/>
          <a:lstStyle/>
          <a:p>
            <a:pPr rtl="0"/>
            <a:r>
              <a:rPr lang="uk-UA" sz="1400" b="1" dirty="0">
                <a:solidFill>
                  <a:schemeClr val="accent6">
                    <a:lumMod val="60000"/>
                    <a:lumOff val="40000"/>
                  </a:schemeClr>
                </a:solidFill>
              </a:rPr>
              <a:t>Гарне ставлення до інших.</a:t>
            </a:r>
            <a:endParaRPr lang="ru-RU" sz="1400" b="1" dirty="0">
              <a:solidFill>
                <a:schemeClr val="accent6">
                  <a:lumMod val="60000"/>
                  <a:lumOff val="40000"/>
                </a:schemeClr>
              </a:solidFill>
            </a:endParaRPr>
          </a:p>
        </p:txBody>
      </p:sp>
      <p:sp>
        <p:nvSpPr>
          <p:cNvPr id="62" name="Текст 61">
            <a:extLst>
              <a:ext uri="{FF2B5EF4-FFF2-40B4-BE49-F238E27FC236}">
                <a16:creationId xmlns:a16="http://schemas.microsoft.com/office/drawing/2014/main" id="{B79AF253-AC40-4AA1-AFA7-9A4836DA01B7}"/>
              </a:ext>
            </a:extLst>
          </p:cNvPr>
          <p:cNvSpPr>
            <a:spLocks noGrp="1"/>
          </p:cNvSpPr>
          <p:nvPr>
            <p:ph type="body" sz="quarter" idx="26"/>
          </p:nvPr>
        </p:nvSpPr>
        <p:spPr>
          <a:xfrm>
            <a:off x="6410284" y="3747605"/>
            <a:ext cx="1856665" cy="594321"/>
          </a:xfrm>
          <a:noFill/>
        </p:spPr>
        <p:txBody>
          <a:bodyPr vert="horz" wrap="square" lIns="0" tIns="0" rIns="0" bIns="0" rtlCol="0" anchor="ctr">
            <a:noAutofit/>
          </a:bodyPr>
          <a:lstStyle/>
          <a:p>
            <a:r>
              <a:rPr lang="uk-UA" sz="1400" b="1" dirty="0">
                <a:solidFill>
                  <a:schemeClr val="accent6">
                    <a:lumMod val="60000"/>
                    <a:lumOff val="40000"/>
                  </a:schemeClr>
                </a:solidFill>
                <a:latin typeface="+mn-lt"/>
              </a:rPr>
              <a:t>Терпимість до відмінностей.</a:t>
            </a:r>
            <a:endParaRPr lang="ru-RU" sz="1400" b="1" dirty="0">
              <a:solidFill>
                <a:schemeClr val="accent6">
                  <a:lumMod val="60000"/>
                  <a:lumOff val="40000"/>
                </a:schemeClr>
              </a:solidFill>
              <a:latin typeface="+mn-lt"/>
            </a:endParaRPr>
          </a:p>
        </p:txBody>
      </p:sp>
      <p:sp>
        <p:nvSpPr>
          <p:cNvPr id="63" name="Текст 62">
            <a:extLst>
              <a:ext uri="{FF2B5EF4-FFF2-40B4-BE49-F238E27FC236}">
                <a16:creationId xmlns:a16="http://schemas.microsoft.com/office/drawing/2014/main" id="{B4D30168-25CE-4C20-BBE9-2C5590AFEB4E}"/>
              </a:ext>
            </a:extLst>
          </p:cNvPr>
          <p:cNvSpPr>
            <a:spLocks noGrp="1"/>
          </p:cNvSpPr>
          <p:nvPr>
            <p:ph type="body" sz="quarter" idx="27"/>
          </p:nvPr>
        </p:nvSpPr>
        <p:spPr>
          <a:xfrm>
            <a:off x="5231905" y="5307559"/>
            <a:ext cx="1728192" cy="424732"/>
          </a:xfrm>
          <a:noFill/>
        </p:spPr>
        <p:txBody>
          <a:bodyPr vert="horz" wrap="square" lIns="0" tIns="0" rIns="0" bIns="0" rtlCol="0" anchor="ctr">
            <a:noAutofit/>
          </a:bodyPr>
          <a:lstStyle/>
          <a:p>
            <a:r>
              <a:rPr lang="uk-UA" sz="1400" b="1" dirty="0">
                <a:solidFill>
                  <a:schemeClr val="accent6">
                    <a:lumMod val="60000"/>
                    <a:lumOff val="40000"/>
                  </a:schemeClr>
                </a:solidFill>
              </a:rPr>
              <a:t>Уміння володіти собою.</a:t>
            </a:r>
            <a:endParaRPr lang="ru-RU" sz="1400" b="1" dirty="0">
              <a:solidFill>
                <a:schemeClr val="accent6">
                  <a:lumMod val="60000"/>
                  <a:lumOff val="40000"/>
                </a:schemeClr>
              </a:solidFill>
            </a:endParaRPr>
          </a:p>
        </p:txBody>
      </p:sp>
      <p:sp>
        <p:nvSpPr>
          <p:cNvPr id="64" name="Текст 63">
            <a:extLst>
              <a:ext uri="{FF2B5EF4-FFF2-40B4-BE49-F238E27FC236}">
                <a16:creationId xmlns:a16="http://schemas.microsoft.com/office/drawing/2014/main" id="{AFBC632A-A085-45FB-8A22-A087AB251AE5}"/>
              </a:ext>
            </a:extLst>
          </p:cNvPr>
          <p:cNvSpPr>
            <a:spLocks noGrp="1"/>
          </p:cNvSpPr>
          <p:nvPr>
            <p:ph type="body" sz="quarter" idx="28"/>
          </p:nvPr>
        </p:nvSpPr>
        <p:spPr>
          <a:xfrm>
            <a:off x="10567328" y="2434996"/>
            <a:ext cx="1551112" cy="497363"/>
          </a:xfrm>
          <a:noFill/>
        </p:spPr>
        <p:txBody>
          <a:bodyPr vert="horz" wrap="square" lIns="0" tIns="0" rIns="0" bIns="0" rtlCol="0" anchor="ctr">
            <a:noAutofit/>
          </a:bodyPr>
          <a:lstStyle/>
          <a:p>
            <a:r>
              <a:rPr lang="uk-UA" sz="1400" b="1" dirty="0">
                <a:solidFill>
                  <a:schemeClr val="accent6">
                    <a:lumMod val="60000"/>
                    <a:lumOff val="40000"/>
                  </a:schemeClr>
                </a:solidFill>
                <a:latin typeface="+mn-lt"/>
              </a:rPr>
              <a:t>Доброзичливість. </a:t>
            </a:r>
            <a:endParaRPr lang="ru-RU" sz="1400" b="1" dirty="0">
              <a:solidFill>
                <a:schemeClr val="accent6">
                  <a:lumMod val="60000"/>
                  <a:lumOff val="40000"/>
                </a:schemeClr>
              </a:solidFill>
              <a:latin typeface="+mn-lt"/>
            </a:endParaRPr>
          </a:p>
        </p:txBody>
      </p:sp>
      <p:sp>
        <p:nvSpPr>
          <p:cNvPr id="65" name="Текст 64">
            <a:extLst>
              <a:ext uri="{FF2B5EF4-FFF2-40B4-BE49-F238E27FC236}">
                <a16:creationId xmlns:a16="http://schemas.microsoft.com/office/drawing/2014/main" id="{B0F79018-7E80-4F11-97D6-C1AC907028C2}"/>
              </a:ext>
            </a:extLst>
          </p:cNvPr>
          <p:cNvSpPr>
            <a:spLocks noGrp="1"/>
          </p:cNvSpPr>
          <p:nvPr>
            <p:ph type="body" sz="quarter" idx="29"/>
          </p:nvPr>
        </p:nvSpPr>
        <p:spPr>
          <a:xfrm>
            <a:off x="9450052" y="3777763"/>
            <a:ext cx="2234553" cy="594321"/>
          </a:xfrm>
          <a:noFill/>
        </p:spPr>
        <p:txBody>
          <a:bodyPr vert="horz" wrap="square" lIns="0" tIns="0" rIns="0" bIns="0" rtlCol="0" anchor="ctr">
            <a:noAutofit/>
          </a:bodyPr>
          <a:lstStyle/>
          <a:p>
            <a:r>
              <a:rPr lang="uk-UA" sz="1400" b="1" dirty="0">
                <a:solidFill>
                  <a:schemeClr val="accent6">
                    <a:lumMod val="60000"/>
                    <a:lumOff val="40000"/>
                  </a:schemeClr>
                </a:solidFill>
                <a:latin typeface="+mn-lt"/>
              </a:rPr>
              <a:t>Здатність до співпереживання.</a:t>
            </a:r>
            <a:endParaRPr lang="ru-RU" sz="1400" b="1" dirty="0">
              <a:solidFill>
                <a:schemeClr val="accent6">
                  <a:lumMod val="60000"/>
                  <a:lumOff val="40000"/>
                </a:schemeClr>
              </a:solidFill>
              <a:latin typeface="+mn-lt"/>
            </a:endParaRPr>
          </a:p>
        </p:txBody>
      </p:sp>
      <p:sp>
        <p:nvSpPr>
          <p:cNvPr id="66" name="Текст 65">
            <a:extLst>
              <a:ext uri="{FF2B5EF4-FFF2-40B4-BE49-F238E27FC236}">
                <a16:creationId xmlns:a16="http://schemas.microsoft.com/office/drawing/2014/main" id="{BFB39279-C8C5-49A2-A66B-0E32CBBA58EC}"/>
              </a:ext>
            </a:extLst>
          </p:cNvPr>
          <p:cNvSpPr>
            <a:spLocks noGrp="1"/>
          </p:cNvSpPr>
          <p:nvPr>
            <p:ph type="body" sz="quarter" idx="30"/>
          </p:nvPr>
        </p:nvSpPr>
        <p:spPr>
          <a:xfrm>
            <a:off x="8555038" y="5307559"/>
            <a:ext cx="2139204" cy="412226"/>
          </a:xfrm>
          <a:noFill/>
        </p:spPr>
        <p:txBody>
          <a:bodyPr vert="horz" wrap="square" lIns="0" tIns="0" rIns="0" bIns="0" rtlCol="0" anchor="ctr">
            <a:noAutofit/>
          </a:bodyPr>
          <a:lstStyle/>
          <a:p>
            <a:r>
              <a:rPr lang="uk-UA" sz="1400" b="1" dirty="0">
                <a:solidFill>
                  <a:schemeClr val="accent6">
                    <a:lumMod val="60000"/>
                    <a:lumOff val="40000"/>
                  </a:schemeClr>
                </a:solidFill>
                <a:latin typeface="+mn-lt"/>
              </a:rPr>
              <a:t>Уміння не засуджувати </a:t>
            </a:r>
            <a:r>
              <a:rPr lang="uk-UA" sz="1400" b="1">
                <a:solidFill>
                  <a:schemeClr val="accent6">
                    <a:lumMod val="60000"/>
                    <a:lumOff val="40000"/>
                  </a:schemeClr>
                </a:solidFill>
                <a:latin typeface="+mn-lt"/>
              </a:rPr>
              <a:t>інших.</a:t>
            </a:r>
            <a:endParaRPr lang="ru-RU" sz="1400" b="1" dirty="0">
              <a:solidFill>
                <a:schemeClr val="accent6">
                  <a:lumMod val="60000"/>
                  <a:lumOff val="40000"/>
                </a:schemeClr>
              </a:solidFill>
              <a:latin typeface="+mn-lt"/>
            </a:endParaRPr>
          </a:p>
        </p:txBody>
      </p:sp>
      <p:sp>
        <p:nvSpPr>
          <p:cNvPr id="14" name="Текст 119">
            <a:extLst>
              <a:ext uri="{FF2B5EF4-FFF2-40B4-BE49-F238E27FC236}">
                <a16:creationId xmlns:a16="http://schemas.microsoft.com/office/drawing/2014/main" id="{E4C8DF3B-1E41-46C5-80F8-C3025F332691}"/>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ru-RU">
              <a:latin typeface="Calibri" panose="020F0502020204030204" pitchFamily="34" charset="0"/>
            </a:endParaRPr>
          </a:p>
        </p:txBody>
      </p:sp>
      <p:pic>
        <p:nvPicPr>
          <p:cNvPr id="6" name="Рисунок 5">
            <a:extLst>
              <a:ext uri="{FF2B5EF4-FFF2-40B4-BE49-F238E27FC236}">
                <a16:creationId xmlns:a16="http://schemas.microsoft.com/office/drawing/2014/main" id="{C64A7FBF-2DE0-4849-9DC7-AB2BCC1ED386}"/>
              </a:ext>
              <a:ext uri="{C183D7F6-B498-43B3-948B-1728B52AA6E4}">
                <adec:decorative xmlns:adec="http://schemas.microsoft.com/office/drawing/2017/decorative" val="1"/>
              </a:ext>
            </a:extLst>
          </p:cNvPr>
          <p:cNvPicPr>
            <a:picLocks noGrp="1" noChangeAspect="1"/>
          </p:cNvPicPr>
          <p:nvPr>
            <p:ph type="pic" sz="quarter" idx="17"/>
          </p:nvPr>
        </p:nvPicPr>
        <p:blipFill>
          <a:blip r:embed="rId3"/>
          <a:srcRect/>
          <a:stretch/>
        </p:blipFill>
        <p:spPr>
          <a:xfrm>
            <a:off x="247213" y="1668298"/>
            <a:ext cx="4176464" cy="4158614"/>
          </a:xfrm>
        </p:spPr>
      </p:pic>
      <p:pic>
        <p:nvPicPr>
          <p:cNvPr id="12" name="Рисунок 11">
            <a:extLst>
              <a:ext uri="{FF2B5EF4-FFF2-40B4-BE49-F238E27FC236}">
                <a16:creationId xmlns:a16="http://schemas.microsoft.com/office/drawing/2014/main" id="{5F9EA9A4-B365-45B0-9991-F68DF2337190}"/>
              </a:ext>
              <a:ext uri="{C183D7F6-B498-43B3-948B-1728B52AA6E4}">
                <adec:decorative xmlns:adec="http://schemas.microsoft.com/office/drawing/2017/decorative" val="1"/>
              </a:ext>
            </a:extLst>
          </p:cNvPr>
          <p:cNvPicPr>
            <a:picLocks noGrp="1" noChangeAspect="1"/>
          </p:cNvPicPr>
          <p:nvPr>
            <p:ph type="pic" sz="quarter" idx="21"/>
          </p:nvPr>
        </p:nvPicPr>
        <p:blipFill>
          <a:blip r:embed="rId4"/>
          <a:srcRect/>
          <a:stretch/>
        </p:blipFill>
        <p:spPr>
          <a:xfrm>
            <a:off x="6458832" y="2462388"/>
            <a:ext cx="767234" cy="767234"/>
          </a:xfrm>
        </p:spPr>
      </p:pic>
      <p:pic>
        <p:nvPicPr>
          <p:cNvPr id="42" name="Рисунок 11">
            <a:extLst>
              <a:ext uri="{FF2B5EF4-FFF2-40B4-BE49-F238E27FC236}">
                <a16:creationId xmlns:a16="http://schemas.microsoft.com/office/drawing/2014/main" id="{42823932-792D-43FD-8EB3-8E8407FD8076}"/>
              </a:ext>
              <a:ext uri="{C183D7F6-B498-43B3-948B-1728B52AA6E4}">
                <adec:decorative xmlns:adec="http://schemas.microsoft.com/office/drawing/2017/decorative" val="1"/>
              </a:ext>
            </a:extLst>
          </p:cNvPr>
          <p:cNvPicPr>
            <a:picLocks noGrp="1" noChangeAspect="1"/>
          </p:cNvPicPr>
          <p:nvPr>
            <p:ph type="pic" sz="quarter" idx="20"/>
          </p:nvPr>
        </p:nvPicPr>
        <p:blipFill>
          <a:blip r:embed="rId4"/>
          <a:srcRect/>
          <a:stretch/>
        </p:blipFill>
        <p:spPr>
          <a:xfrm>
            <a:off x="4408489" y="5307558"/>
            <a:ext cx="788442" cy="788442"/>
          </a:xfrm>
        </p:spPr>
      </p:pic>
      <p:pic>
        <p:nvPicPr>
          <p:cNvPr id="44" name="Рисунок 11">
            <a:extLst>
              <a:ext uri="{FF2B5EF4-FFF2-40B4-BE49-F238E27FC236}">
                <a16:creationId xmlns:a16="http://schemas.microsoft.com/office/drawing/2014/main" id="{74D86A10-BCCD-4CE2-9A36-D852A1A67C7D}"/>
              </a:ext>
              <a:ext uri="{C183D7F6-B498-43B3-948B-1728B52AA6E4}">
                <adec:decorative xmlns:adec="http://schemas.microsoft.com/office/drawing/2017/decorative" val="1"/>
              </a:ext>
            </a:extLst>
          </p:cNvPr>
          <p:cNvPicPr>
            <a:picLocks noGrp="1" noChangeAspect="1"/>
          </p:cNvPicPr>
          <p:nvPr>
            <p:ph type="pic" sz="quarter" idx="23"/>
          </p:nvPr>
        </p:nvPicPr>
        <p:blipFill>
          <a:blip r:embed="rId4"/>
          <a:srcRect/>
          <a:stretch/>
        </p:blipFill>
        <p:spPr>
          <a:xfrm>
            <a:off x="7537450" y="5279727"/>
            <a:ext cx="816273" cy="816273"/>
          </a:xfrm>
        </p:spPr>
      </p:pic>
      <p:pic>
        <p:nvPicPr>
          <p:cNvPr id="46" name="Рисунок 11">
            <a:extLst>
              <a:ext uri="{FF2B5EF4-FFF2-40B4-BE49-F238E27FC236}">
                <a16:creationId xmlns:a16="http://schemas.microsoft.com/office/drawing/2014/main" id="{E8BEFAE8-8E1F-471E-9FDC-C0CB51ADC609}"/>
              </a:ext>
              <a:ext uri="{C183D7F6-B498-43B3-948B-1728B52AA6E4}">
                <adec:decorative xmlns:adec="http://schemas.microsoft.com/office/drawing/2017/decorative" val="1"/>
              </a:ext>
            </a:extLst>
          </p:cNvPr>
          <p:cNvPicPr>
            <a:picLocks noGrp="1" noChangeAspect="1"/>
          </p:cNvPicPr>
          <p:nvPr>
            <p:ph type="pic" sz="quarter" idx="22"/>
          </p:nvPr>
        </p:nvPicPr>
        <p:blipFill>
          <a:blip r:embed="rId4"/>
          <a:srcRect t="79" b="79"/>
          <a:stretch/>
        </p:blipFill>
        <p:spPr>
          <a:xfrm>
            <a:off x="8555038" y="3860752"/>
            <a:ext cx="809361" cy="808085"/>
          </a:xfrm>
        </p:spPr>
      </p:pic>
      <p:pic>
        <p:nvPicPr>
          <p:cNvPr id="48" name="Рисунок 11">
            <a:extLst>
              <a:ext uri="{FF2B5EF4-FFF2-40B4-BE49-F238E27FC236}">
                <a16:creationId xmlns:a16="http://schemas.microsoft.com/office/drawing/2014/main" id="{9982CF15-E391-4403-8701-6F22884F873A}"/>
              </a:ext>
              <a:ext uri="{C183D7F6-B498-43B3-948B-1728B52AA6E4}">
                <adec:decorative xmlns:adec="http://schemas.microsoft.com/office/drawing/2017/decorative" val="1"/>
              </a:ext>
            </a:extLst>
          </p:cNvPr>
          <p:cNvPicPr>
            <a:picLocks noGrp="1" noChangeAspect="1"/>
          </p:cNvPicPr>
          <p:nvPr>
            <p:ph type="pic" sz="quarter" idx="24"/>
          </p:nvPr>
        </p:nvPicPr>
        <p:blipFill>
          <a:blip r:embed="rId4"/>
          <a:srcRect t="79" b="79"/>
          <a:stretch/>
        </p:blipFill>
        <p:spPr>
          <a:xfrm>
            <a:off x="9586914" y="2461741"/>
            <a:ext cx="768446" cy="767234"/>
          </a:xfrm>
        </p:spPr>
      </p:pic>
      <p:pic>
        <p:nvPicPr>
          <p:cNvPr id="7" name="Рисунок 6">
            <a:extLst>
              <a:ext uri="{FF2B5EF4-FFF2-40B4-BE49-F238E27FC236}">
                <a16:creationId xmlns:a16="http://schemas.microsoft.com/office/drawing/2014/main" id="{25988CC6-3BE9-0EDB-1050-A66BA35C6A76}"/>
              </a:ext>
            </a:extLst>
          </p:cNvPr>
          <p:cNvPicPr>
            <a:picLocks noGrp="1" noChangeAspect="1"/>
          </p:cNvPicPr>
          <p:nvPr>
            <p:ph type="pic" sz="quarter" idx="19"/>
          </p:nvPr>
        </p:nvPicPr>
        <p:blipFill>
          <a:blip r:embed="rId4"/>
          <a:srcRect t="79" b="79"/>
          <a:stretch>
            <a:fillRect/>
          </a:stretch>
        </p:blipFill>
        <p:spPr>
          <a:xfrm>
            <a:off x="5426747" y="3861048"/>
            <a:ext cx="808084" cy="808084"/>
          </a:xfrm>
        </p:spPr>
      </p:pic>
    </p:spTree>
    <p:extLst>
      <p:ext uri="{BB962C8B-B14F-4D97-AF65-F5344CB8AC3E}">
        <p14:creationId xmlns:p14="http://schemas.microsoft.com/office/powerpoint/2010/main" val="259691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EBB0389E-F8CD-66FB-25B7-848DC751D8F2}"/>
              </a:ext>
            </a:extLst>
          </p:cNvPr>
          <p:cNvSpPr>
            <a:spLocks noGrp="1"/>
          </p:cNvSpPr>
          <p:nvPr>
            <p:ph type="sldNum" sz="quarter" idx="4"/>
          </p:nvPr>
        </p:nvSpPr>
        <p:spPr/>
        <p:txBody>
          <a:bodyPr/>
          <a:lstStyle/>
          <a:p>
            <a:fld id="{4FAB73BC-B049-4115-A692-8D63A059BFB8}" type="slidenum">
              <a:rPr lang="ru-RU" smtClean="0"/>
              <a:pPr/>
              <a:t>11</a:t>
            </a:fld>
            <a:endParaRPr lang="ru-RU" dirty="0"/>
          </a:p>
        </p:txBody>
      </p:sp>
      <p:sp>
        <p:nvSpPr>
          <p:cNvPr id="4" name="Заголовок 9">
            <a:extLst>
              <a:ext uri="{FF2B5EF4-FFF2-40B4-BE49-F238E27FC236}">
                <a16:creationId xmlns:a16="http://schemas.microsoft.com/office/drawing/2014/main" id="{D0DF3680-59D0-FE6C-71CC-D4624D5FC944}"/>
              </a:ext>
            </a:extLst>
          </p:cNvPr>
          <p:cNvSpPr>
            <a:spLocks noGrp="1"/>
          </p:cNvSpPr>
          <p:nvPr>
            <p:ph type="title"/>
          </p:nvPr>
        </p:nvSpPr>
        <p:spPr>
          <a:xfrm>
            <a:off x="0" y="476672"/>
            <a:ext cx="12192000" cy="708025"/>
          </a:xfrm>
          <a:scene3d>
            <a:camera prst="orthographicFront"/>
            <a:lightRig rig="threePt" dir="t"/>
          </a:scene3d>
          <a:sp3d>
            <a:bevelT w="152400" prst="artDeco"/>
          </a:sp3d>
        </p:spPr>
        <p:style>
          <a:lnRef idx="3">
            <a:schemeClr val="lt1"/>
          </a:lnRef>
          <a:fillRef idx="1">
            <a:schemeClr val="accent1"/>
          </a:fillRef>
          <a:effectRef idx="1">
            <a:schemeClr val="accent1"/>
          </a:effectRef>
          <a:fontRef idx="minor">
            <a:schemeClr val="lt1"/>
          </a:fontRef>
        </p:style>
        <p:txBody>
          <a:bodyPr rtlCol="0" anchor="ctr"/>
          <a:lstStyle/>
          <a:p>
            <a:pPr algn="ctr" rtl="0"/>
            <a:r>
              <a:rPr lang="uk-UA" dirty="0">
                <a:solidFill>
                  <a:schemeClr val="bg1"/>
                </a:solidFill>
              </a:rPr>
              <a:t>Риси толерантної особистості</a:t>
            </a:r>
            <a:endParaRPr lang="ru-RU" dirty="0">
              <a:solidFill>
                <a:schemeClr val="bg1"/>
              </a:solidFill>
            </a:endParaRPr>
          </a:p>
        </p:txBody>
      </p:sp>
      <p:sp>
        <p:nvSpPr>
          <p:cNvPr id="5" name="Заголовок 9">
            <a:extLst>
              <a:ext uri="{FF2B5EF4-FFF2-40B4-BE49-F238E27FC236}">
                <a16:creationId xmlns:a16="http://schemas.microsoft.com/office/drawing/2014/main" id="{CD8C1E8A-B7B5-97DA-FBDA-092791D5DC9A}"/>
              </a:ext>
            </a:extLst>
          </p:cNvPr>
          <p:cNvSpPr txBox="1">
            <a:spLocks/>
          </p:cNvSpPr>
          <p:nvPr/>
        </p:nvSpPr>
        <p:spPr>
          <a:xfrm>
            <a:off x="0" y="476672"/>
            <a:ext cx="12192000" cy="1004886"/>
          </a:xfrm>
          <a:prstGeom prst="rect">
            <a:avLst/>
          </a:prstGeom>
          <a:scene3d>
            <a:camera prst="orthographicFront"/>
            <a:lightRig rig="threePt" dir="t"/>
          </a:scene3d>
          <a:sp3d>
            <a:bevelT w="152400" prst="artDeco"/>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100000"/>
              </a:lnSpc>
              <a:spcBef>
                <a:spcPct val="0"/>
              </a:spcBef>
              <a:buNone/>
              <a:defRPr sz="4000" b="1" kern="1200" cap="all" spc="100" baseline="0">
                <a:solidFill>
                  <a:schemeClr val="lt1"/>
                </a:solidFill>
                <a:latin typeface="Calibri" panose="020F0502020204030204"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0" i="0" dirty="0">
                <a:effectLst/>
                <a:latin typeface="Roboto" panose="02000000000000000000" pitchFamily="2" charset="0"/>
              </a:rPr>
              <a:t>Cuerdas (</a:t>
            </a:r>
            <a:r>
              <a:rPr lang="uk-UA" b="0" i="0" dirty="0">
                <a:effectLst/>
                <a:latin typeface="Roboto" panose="02000000000000000000" pitchFamily="2" charset="0"/>
              </a:rPr>
              <a:t>Мотузки) — історія про дружбу </a:t>
            </a:r>
            <a:r>
              <a:rPr lang="uk-UA" sz="1900" b="0" i="0" dirty="0">
                <a:effectLst/>
                <a:latin typeface="Roboto" panose="02000000000000000000" pitchFamily="2" charset="0"/>
              </a:rPr>
              <a:t>(українські титри)</a:t>
            </a:r>
          </a:p>
        </p:txBody>
      </p:sp>
      <p:sp>
        <p:nvSpPr>
          <p:cNvPr id="9" name="TextBox 8">
            <a:extLst>
              <a:ext uri="{FF2B5EF4-FFF2-40B4-BE49-F238E27FC236}">
                <a16:creationId xmlns:a16="http://schemas.microsoft.com/office/drawing/2014/main" id="{0BEF89D9-BC1F-B45B-BE66-FFA1921687CD}"/>
              </a:ext>
            </a:extLst>
          </p:cNvPr>
          <p:cNvSpPr txBox="1"/>
          <p:nvPr/>
        </p:nvSpPr>
        <p:spPr>
          <a:xfrm>
            <a:off x="144001" y="54331"/>
            <a:ext cx="6135756" cy="369332"/>
          </a:xfrm>
          <a:prstGeom prst="rect">
            <a:avLst/>
          </a:prstGeom>
          <a:noFill/>
        </p:spPr>
        <p:txBody>
          <a:bodyPr wrap="square">
            <a:spAutoFit/>
          </a:bodyPr>
          <a:lstStyle/>
          <a:p>
            <a:pPr algn="ctr"/>
            <a:r>
              <a:rPr lang="en-US" dirty="0">
                <a:solidFill>
                  <a:srgbClr val="FFFF00"/>
                </a:solidFill>
                <a:hlinkClick r:id="rId2">
                  <a:extLst>
                    <a:ext uri="{A12FA001-AC4F-418D-AE19-62706E023703}">
                      <ahyp:hlinkClr xmlns:ahyp="http://schemas.microsoft.com/office/drawing/2018/hyperlinkcolor" val="tx"/>
                    </a:ext>
                  </a:extLst>
                </a:hlinkClick>
              </a:rPr>
              <a:t>https://www.youtube.com/watch?v=wN3T_99oVrg&amp;t=18s</a:t>
            </a:r>
            <a:r>
              <a:rPr lang="ru-RU" dirty="0">
                <a:solidFill>
                  <a:srgbClr val="FFFF00"/>
                </a:solidFill>
              </a:rPr>
              <a:t> </a:t>
            </a:r>
            <a:endParaRPr lang="uk-UA" dirty="0">
              <a:solidFill>
                <a:srgbClr val="FFFF00"/>
              </a:solidFill>
            </a:endParaRPr>
          </a:p>
        </p:txBody>
      </p:sp>
      <p:sp>
        <p:nvSpPr>
          <p:cNvPr id="11" name="TextBox 10">
            <a:extLst>
              <a:ext uri="{FF2B5EF4-FFF2-40B4-BE49-F238E27FC236}">
                <a16:creationId xmlns:a16="http://schemas.microsoft.com/office/drawing/2014/main" id="{7368EFF8-12F5-1739-0939-2F7D507FE8CD}"/>
              </a:ext>
            </a:extLst>
          </p:cNvPr>
          <p:cNvSpPr txBox="1"/>
          <p:nvPr/>
        </p:nvSpPr>
        <p:spPr>
          <a:xfrm>
            <a:off x="144001" y="1773023"/>
            <a:ext cx="3143687" cy="4801314"/>
          </a:xfrm>
          <a:prstGeom prst="rect">
            <a:avLst/>
          </a:prstGeom>
          <a:solidFill>
            <a:schemeClr val="accent1">
              <a:lumMod val="75000"/>
            </a:schemeClr>
          </a:solidFill>
          <a:ln>
            <a:solidFill>
              <a:srgbClr val="FFFF00"/>
            </a:solidFill>
          </a:ln>
          <a:scene3d>
            <a:camera prst="orthographicFront"/>
            <a:lightRig rig="threePt" dir="t"/>
          </a:scene3d>
          <a:sp3d>
            <a:bevelT w="139700" h="139700" prst="divot"/>
          </a:sp3d>
        </p:spPr>
        <p:txBody>
          <a:bodyPr wrap="square" anchor="b">
            <a:spAutoFit/>
          </a:bodyPr>
          <a:lstStyle/>
          <a:p>
            <a:r>
              <a:rPr lang="uk-UA" b="0" i="0" dirty="0">
                <a:ln>
                  <a:solidFill>
                    <a:schemeClr val="bg1"/>
                  </a:solidFill>
                </a:ln>
                <a:solidFill>
                  <a:schemeClr val="bg1"/>
                </a:solidFill>
                <a:effectLst/>
                <a:latin typeface="Georgia" panose="02040502050405020303" pitchFamily="18" charset="0"/>
              </a:rPr>
              <a:t>Цей 11-хвилинний фільм іспанського мультиплікатора Педро Соліса в 2016 році удостоївся премії Гойя. Соліс присвятив його своїм дітям – дочці Алехандрі і синові Ніколасу. </a:t>
            </a:r>
          </a:p>
          <a:p>
            <a:r>
              <a:rPr lang="uk-UA" b="0" i="0" dirty="0">
                <a:ln>
                  <a:solidFill>
                    <a:schemeClr val="bg1"/>
                  </a:solidFill>
                </a:ln>
                <a:solidFill>
                  <a:schemeClr val="bg1"/>
                </a:solidFill>
                <a:effectLst/>
                <a:latin typeface="Georgia" panose="02040502050405020303" pitchFamily="18" charset="0"/>
              </a:rPr>
              <a:t>Ви побачите, наскільки сильно і на краще змінилося життя дівчинки Марії, коли вона познайомилася з особливим хлопчиком, у якого діагностували ДЦП.</a:t>
            </a:r>
          </a:p>
          <a:p>
            <a:endParaRPr lang="uk-UA" dirty="0">
              <a:ln>
                <a:solidFill>
                  <a:schemeClr val="bg1"/>
                </a:solidFill>
              </a:ln>
              <a:solidFill>
                <a:schemeClr val="bg1"/>
              </a:solidFill>
              <a:latin typeface="Georgia" panose="02040502050405020303" pitchFamily="18" charset="0"/>
            </a:endParaRPr>
          </a:p>
          <a:p>
            <a:endParaRPr lang="uk-UA" dirty="0">
              <a:ln>
                <a:solidFill>
                  <a:schemeClr val="bg1"/>
                </a:solidFill>
              </a:ln>
              <a:solidFill>
                <a:schemeClr val="bg1"/>
              </a:solidFill>
            </a:endParaRPr>
          </a:p>
        </p:txBody>
      </p:sp>
      <p:pic>
        <p:nvPicPr>
          <p:cNvPr id="6" name="Рисунок 5">
            <a:extLst>
              <a:ext uri="{FF2B5EF4-FFF2-40B4-BE49-F238E27FC236}">
                <a16:creationId xmlns:a16="http://schemas.microsoft.com/office/drawing/2014/main" id="{EFF7A928-7EE5-2885-1AC6-B64C89760418}"/>
              </a:ext>
            </a:extLst>
          </p:cNvPr>
          <p:cNvPicPr>
            <a:picLocks noChangeAspect="1"/>
          </p:cNvPicPr>
          <p:nvPr/>
        </p:nvPicPr>
        <p:blipFill>
          <a:blip r:embed="rId3"/>
          <a:stretch>
            <a:fillRect/>
          </a:stretch>
        </p:blipFill>
        <p:spPr>
          <a:xfrm>
            <a:off x="3431703" y="1556000"/>
            <a:ext cx="8616295" cy="5235360"/>
          </a:xfrm>
          <a:prstGeom prst="rect">
            <a:avLst/>
          </a:prstGeom>
          <a:scene3d>
            <a:camera prst="orthographicFront"/>
            <a:lightRig rig="threePt" dir="t"/>
          </a:scene3d>
          <a:sp3d>
            <a:bevelT w="101600" prst="riblet"/>
          </a:sp3d>
        </p:spPr>
      </p:pic>
    </p:spTree>
    <p:extLst>
      <p:ext uri="{BB962C8B-B14F-4D97-AF65-F5344CB8AC3E}">
        <p14:creationId xmlns:p14="http://schemas.microsoft.com/office/powerpoint/2010/main" val="3728806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3000" b="-13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E060EB-82B7-3175-327A-14474B9564C7}"/>
              </a:ext>
            </a:extLst>
          </p:cNvPr>
          <p:cNvSpPr>
            <a:spLocks noGrp="1"/>
          </p:cNvSpPr>
          <p:nvPr>
            <p:ph type="title"/>
          </p:nvPr>
        </p:nvSpPr>
        <p:spPr>
          <a:xfrm>
            <a:off x="3572850" y="4525064"/>
            <a:ext cx="5403470" cy="2332935"/>
          </a:xfrm>
          <a:solidFill>
            <a:schemeClr val="accent6">
              <a:lumMod val="75000"/>
            </a:schemeClr>
          </a:solidFill>
          <a:ln>
            <a:solidFill>
              <a:srgbClr val="FFC000"/>
            </a:solidFill>
          </a:ln>
          <a:scene3d>
            <a:camera prst="orthographicFront"/>
            <a:lightRig rig="soft" dir="t">
              <a:rot lat="0" lon="0" rev="15600000"/>
            </a:lightRig>
          </a:scene3d>
          <a:sp3d>
            <a:bevelT w="139700" h="139700" prst="divot"/>
          </a:sp3d>
        </p:spPr>
        <p:txBody>
          <a:bodyPr anchor="ctr">
            <a:noAutofit/>
            <a:sp3d extrusionH="57150" prstMaterial="softEdge">
              <a:bevelT w="25400" h="38100"/>
            </a:sp3d>
          </a:bodyPr>
          <a:lstStyle/>
          <a:p>
            <a:pPr algn="ctr"/>
            <a:r>
              <a:rPr lang="uk-UA" sz="2800" cap="none" spc="0" dirty="0">
                <a:ln/>
                <a:solidFill>
                  <a:schemeClr val="accent4"/>
                </a:solidFill>
                <a:latin typeface="+mj-lt"/>
              </a:rPr>
              <a:t>Коли Ви говорите про дорослих та дітей з інвалідністю</a:t>
            </a:r>
            <a:br>
              <a:rPr lang="uk-UA" sz="2800" cap="none" spc="0" dirty="0">
                <a:ln/>
                <a:solidFill>
                  <a:schemeClr val="accent4"/>
                </a:solidFill>
                <a:latin typeface="+mj-lt"/>
              </a:rPr>
            </a:br>
            <a:r>
              <a:rPr lang="uk-UA" sz="2800" cap="none" spc="0" dirty="0">
                <a:ln/>
                <a:solidFill>
                  <a:schemeClr val="accent4"/>
                </a:solidFill>
                <a:latin typeface="+mj-lt"/>
              </a:rPr>
              <a:t>використовуйте слова та поняття, які не створюють стереотипів – це толерантність</a:t>
            </a:r>
          </a:p>
        </p:txBody>
      </p:sp>
      <p:sp>
        <p:nvSpPr>
          <p:cNvPr id="4" name="Текст 3">
            <a:extLst>
              <a:ext uri="{FF2B5EF4-FFF2-40B4-BE49-F238E27FC236}">
                <a16:creationId xmlns:a16="http://schemas.microsoft.com/office/drawing/2014/main" id="{32229EF5-7F0A-0775-7879-8073B78A7201}"/>
              </a:ext>
            </a:extLst>
          </p:cNvPr>
          <p:cNvSpPr>
            <a:spLocks noGrp="1"/>
          </p:cNvSpPr>
          <p:nvPr>
            <p:ph type="body" sz="quarter" idx="20"/>
          </p:nvPr>
        </p:nvSpPr>
        <p:spPr>
          <a:xfrm>
            <a:off x="9182472" y="4734807"/>
            <a:ext cx="2458144" cy="1980456"/>
          </a:xfrm>
        </p:spPr>
        <p:txBody>
          <a:bodyPr/>
          <a:lstStyle/>
          <a:p>
            <a:endParaRPr lang="uk-UA" dirty="0"/>
          </a:p>
        </p:txBody>
      </p:sp>
      <p:pic>
        <p:nvPicPr>
          <p:cNvPr id="15" name="Рисунок 14">
            <a:extLst>
              <a:ext uri="{FF2B5EF4-FFF2-40B4-BE49-F238E27FC236}">
                <a16:creationId xmlns:a16="http://schemas.microsoft.com/office/drawing/2014/main" id="{44A0B23B-9C31-F733-46F3-127FDCE8BF6A}"/>
              </a:ext>
            </a:extLst>
          </p:cNvPr>
          <p:cNvPicPr>
            <a:picLocks noGrp="1" noChangeAspect="1"/>
          </p:cNvPicPr>
          <p:nvPr>
            <p:ph type="pic" sz="quarter" idx="21"/>
          </p:nvPr>
        </p:nvPicPr>
        <p:blipFill>
          <a:blip r:embed="rId4"/>
          <a:srcRect l="853" r="853"/>
          <a:stretch>
            <a:fillRect/>
          </a:stretch>
        </p:blipFill>
        <p:spPr>
          <a:xfrm>
            <a:off x="779928" y="4588620"/>
            <a:ext cx="1117022" cy="1136415"/>
          </a:xfrm>
        </p:spPr>
      </p:pic>
      <p:sp>
        <p:nvSpPr>
          <p:cNvPr id="7" name="Номер слайда 6">
            <a:extLst>
              <a:ext uri="{FF2B5EF4-FFF2-40B4-BE49-F238E27FC236}">
                <a16:creationId xmlns:a16="http://schemas.microsoft.com/office/drawing/2014/main" id="{DBAC1F4F-1F64-49E1-283D-F4F85BF69DDC}"/>
              </a:ext>
            </a:extLst>
          </p:cNvPr>
          <p:cNvSpPr>
            <a:spLocks noGrp="1"/>
          </p:cNvSpPr>
          <p:nvPr>
            <p:ph type="sldNum" sz="quarter" idx="4"/>
          </p:nvPr>
        </p:nvSpPr>
        <p:spPr/>
        <p:txBody>
          <a:bodyPr/>
          <a:lstStyle/>
          <a:p>
            <a:fld id="{4FAB73BC-B049-4115-A692-8D63A059BFB8}" type="slidenum">
              <a:rPr lang="ru-RU" smtClean="0"/>
              <a:pPr/>
              <a:t>12</a:t>
            </a:fld>
            <a:endParaRPr lang="ru-RU"/>
          </a:p>
        </p:txBody>
      </p:sp>
      <p:graphicFrame>
        <p:nvGraphicFramePr>
          <p:cNvPr id="11" name="Таблица 11">
            <a:extLst>
              <a:ext uri="{FF2B5EF4-FFF2-40B4-BE49-F238E27FC236}">
                <a16:creationId xmlns:a16="http://schemas.microsoft.com/office/drawing/2014/main" id="{9CCD4D2C-8CBE-39F2-B17D-E8ECC03C22DC}"/>
              </a:ext>
            </a:extLst>
          </p:cNvPr>
          <p:cNvGraphicFramePr>
            <a:graphicFrameLocks noGrp="1"/>
          </p:cNvGraphicFramePr>
          <p:nvPr>
            <p:extLst>
              <p:ext uri="{D42A27DB-BD31-4B8C-83A1-F6EECF244321}">
                <p14:modId xmlns:p14="http://schemas.microsoft.com/office/powerpoint/2010/main" val="3829306078"/>
              </p:ext>
            </p:extLst>
          </p:nvPr>
        </p:nvGraphicFramePr>
        <p:xfrm>
          <a:off x="604676" y="260648"/>
          <a:ext cx="11035940" cy="3980434"/>
        </p:xfrm>
        <a:graphic>
          <a:graphicData uri="http://schemas.openxmlformats.org/drawingml/2006/table">
            <a:tbl>
              <a:tblPr firstRow="1" bandRow="1">
                <a:tableStyleId>{E8B1032C-EA38-4F05-BA0D-38AFFFC7BED3}</a:tableStyleId>
              </a:tblPr>
              <a:tblGrid>
                <a:gridCol w="5707348">
                  <a:extLst>
                    <a:ext uri="{9D8B030D-6E8A-4147-A177-3AD203B41FA5}">
                      <a16:colId xmlns:a16="http://schemas.microsoft.com/office/drawing/2014/main" val="3741059767"/>
                    </a:ext>
                  </a:extLst>
                </a:gridCol>
                <a:gridCol w="5328592">
                  <a:extLst>
                    <a:ext uri="{9D8B030D-6E8A-4147-A177-3AD203B41FA5}">
                      <a16:colId xmlns:a16="http://schemas.microsoft.com/office/drawing/2014/main" val="1424502201"/>
                    </a:ext>
                  </a:extLst>
                </a:gridCol>
              </a:tblGrid>
              <a:tr h="404114">
                <a:tc>
                  <a:txBody>
                    <a:bodyPr/>
                    <a:lstStyle/>
                    <a:p>
                      <a:pPr algn="ctr"/>
                      <a:r>
                        <a:rPr lang="ru-RU" sz="2000" dirty="0">
                          <a:solidFill>
                            <a:schemeClr val="accent6">
                              <a:lumMod val="60000"/>
                              <a:lumOff val="40000"/>
                            </a:schemeClr>
                          </a:solidFill>
                        </a:rPr>
                        <a:t>Не створює стереотипи</a:t>
                      </a:r>
                      <a:endParaRPr lang="uk-UA" sz="2000" dirty="0">
                        <a:solidFill>
                          <a:schemeClr val="accent6">
                            <a:lumMod val="60000"/>
                            <a:lumOff val="40000"/>
                          </a:schemeClr>
                        </a:solidFill>
                      </a:endParaRPr>
                    </a:p>
                  </a:txBody>
                  <a:tcPr>
                    <a:solidFill>
                      <a:schemeClr val="accent4">
                        <a:lumMod val="40000"/>
                        <a:lumOff val="60000"/>
                      </a:schemeClr>
                    </a:solidFill>
                  </a:tcPr>
                </a:tc>
                <a:tc>
                  <a:txBody>
                    <a:bodyPr/>
                    <a:lstStyle/>
                    <a:p>
                      <a:pPr marL="0" algn="ctr" defTabSz="914400" rtl="0" eaLnBrk="1" latinLnBrk="0" hangingPunct="1"/>
                      <a:r>
                        <a:rPr lang="ru-RU" sz="2000" b="1" kern="1200" dirty="0">
                          <a:solidFill>
                            <a:schemeClr val="accent6">
                              <a:lumMod val="60000"/>
                              <a:lumOff val="40000"/>
                            </a:schemeClr>
                          </a:solidFill>
                          <a:latin typeface="+mn-lt"/>
                          <a:ea typeface="+mn-ea"/>
                          <a:cs typeface="+mn-cs"/>
                        </a:rPr>
                        <a:t>Створює стереотипи</a:t>
                      </a:r>
                      <a:endParaRPr lang="uk-UA" sz="2000" b="1" kern="1200" dirty="0">
                        <a:solidFill>
                          <a:schemeClr val="accent6">
                            <a:lumMod val="60000"/>
                            <a:lumOff val="40000"/>
                          </a:schemeClr>
                        </a:solidFill>
                        <a:latin typeface="+mn-lt"/>
                        <a:ea typeface="+mn-ea"/>
                        <a:cs typeface="+mn-cs"/>
                      </a:endParaRPr>
                    </a:p>
                  </a:txBody>
                  <a:tcPr>
                    <a:solidFill>
                      <a:schemeClr val="accent4">
                        <a:lumMod val="40000"/>
                        <a:lumOff val="60000"/>
                      </a:schemeClr>
                    </a:solidFill>
                  </a:tcPr>
                </a:tc>
                <a:extLst>
                  <a:ext uri="{0D108BD9-81ED-4DB2-BD59-A6C34878D82A}">
                    <a16:rowId xmlns:a16="http://schemas.microsoft.com/office/drawing/2014/main" val="1057713271"/>
                  </a:ext>
                </a:extLst>
              </a:tr>
              <a:tr h="370840">
                <a:tc>
                  <a:txBody>
                    <a:bodyPr/>
                    <a:lstStyle/>
                    <a:p>
                      <a:r>
                        <a:rPr lang="uk-UA" sz="1800" b="1" kern="1200" noProof="0" dirty="0">
                          <a:solidFill>
                            <a:schemeClr val="bg1"/>
                          </a:solidFill>
                          <a:latin typeface="+mn-lt"/>
                          <a:ea typeface="+mn-ea"/>
                          <a:cs typeface="+mn-cs"/>
                        </a:rPr>
                        <a:t>Людина (дитина) з інвалідністю</a:t>
                      </a:r>
                      <a:br>
                        <a:rPr lang="uk-UA" sz="1800" b="1" kern="1200" noProof="0" dirty="0">
                          <a:solidFill>
                            <a:schemeClr val="bg1"/>
                          </a:solidFill>
                          <a:latin typeface="+mn-lt"/>
                          <a:ea typeface="+mn-ea"/>
                          <a:cs typeface="+mn-cs"/>
                        </a:rPr>
                      </a:br>
                      <a:r>
                        <a:rPr lang="uk-UA" sz="1800" b="1" kern="1200" noProof="0" dirty="0">
                          <a:solidFill>
                            <a:schemeClr val="bg1"/>
                          </a:solidFill>
                          <a:latin typeface="+mn-lt"/>
                          <a:ea typeface="+mn-ea"/>
                          <a:cs typeface="+mn-cs"/>
                        </a:rPr>
                        <a:t>дитина з особливими освітніми потребами</a:t>
                      </a:r>
                    </a:p>
                  </a:txBody>
                  <a:tcPr/>
                </a:tc>
                <a:tc>
                  <a:txBody>
                    <a:bodyPr/>
                    <a:lstStyle/>
                    <a:p>
                      <a:r>
                        <a:rPr lang="uk-UA" b="1" noProof="0" dirty="0">
                          <a:solidFill>
                            <a:schemeClr val="tx1">
                              <a:lumMod val="65000"/>
                              <a:lumOff val="35000"/>
                            </a:schemeClr>
                          </a:solidFill>
                        </a:rPr>
                        <a:t>з обмеженими можливостями, з особливими потребами, з підвищеними потребами</a:t>
                      </a:r>
                    </a:p>
                  </a:txBody>
                  <a:tcPr/>
                </a:tc>
                <a:extLst>
                  <a:ext uri="{0D108BD9-81ED-4DB2-BD59-A6C34878D82A}">
                    <a16:rowId xmlns:a16="http://schemas.microsoft.com/office/drawing/2014/main" val="969531858"/>
                  </a:ext>
                </a:extLst>
              </a:tr>
              <a:tr h="370840">
                <a:tc>
                  <a:txBody>
                    <a:bodyPr/>
                    <a:lstStyle/>
                    <a:p>
                      <a:r>
                        <a:rPr lang="uk-UA" b="1" noProof="0" dirty="0">
                          <a:solidFill>
                            <a:schemeClr val="bg1"/>
                          </a:solidFill>
                        </a:rPr>
                        <a:t>Людина (дитина), яка використовує інвалідний візок, пересувається на візку</a:t>
                      </a:r>
                    </a:p>
                  </a:txBody>
                  <a:tcPr/>
                </a:tc>
                <a:tc>
                  <a:txBody>
                    <a:bodyPr/>
                    <a:lstStyle/>
                    <a:p>
                      <a:r>
                        <a:rPr lang="uk-UA" b="1" noProof="0" dirty="0">
                          <a:solidFill>
                            <a:schemeClr val="tx1">
                              <a:lumMod val="65000"/>
                              <a:lumOff val="35000"/>
                            </a:schemeClr>
                          </a:solidFill>
                        </a:rPr>
                        <a:t>Людина (дитина), прикута до інвалідного візка,</a:t>
                      </a:r>
                    </a:p>
                    <a:p>
                      <a:r>
                        <a:rPr lang="uk-UA" b="1" noProof="0" dirty="0">
                          <a:solidFill>
                            <a:schemeClr val="tx1">
                              <a:lumMod val="65000"/>
                              <a:lumOff val="35000"/>
                            </a:schemeClr>
                          </a:solidFill>
                        </a:rPr>
                        <a:t>візочник</a:t>
                      </a:r>
                    </a:p>
                  </a:txBody>
                  <a:tcPr/>
                </a:tc>
                <a:extLst>
                  <a:ext uri="{0D108BD9-81ED-4DB2-BD59-A6C34878D82A}">
                    <a16:rowId xmlns:a16="http://schemas.microsoft.com/office/drawing/2014/main" val="306322083"/>
                  </a:ext>
                </a:extLst>
              </a:tr>
              <a:tr h="370840">
                <a:tc>
                  <a:txBody>
                    <a:bodyPr/>
                    <a:lstStyle/>
                    <a:p>
                      <a:r>
                        <a:rPr lang="uk-UA" b="1" noProof="0" dirty="0">
                          <a:solidFill>
                            <a:schemeClr val="bg1"/>
                          </a:solidFill>
                        </a:rPr>
                        <a:t>Вроджена інвалідність, інвалідність з дитинства</a:t>
                      </a:r>
                    </a:p>
                  </a:txBody>
                  <a:tcPr/>
                </a:tc>
                <a:tc>
                  <a:txBody>
                    <a:bodyPr/>
                    <a:lstStyle/>
                    <a:p>
                      <a:r>
                        <a:rPr lang="uk-UA" b="1" noProof="0" dirty="0">
                          <a:solidFill>
                            <a:schemeClr val="tx1">
                              <a:lumMod val="65000"/>
                              <a:lumOff val="35000"/>
                            </a:schemeClr>
                          </a:solidFill>
                        </a:rPr>
                        <a:t>Вроджений дефект, вада</a:t>
                      </a:r>
                    </a:p>
                  </a:txBody>
                  <a:tcPr/>
                </a:tc>
                <a:extLst>
                  <a:ext uri="{0D108BD9-81ED-4DB2-BD59-A6C34878D82A}">
                    <a16:rowId xmlns:a16="http://schemas.microsoft.com/office/drawing/2014/main" val="2101654722"/>
                  </a:ext>
                </a:extLst>
              </a:tr>
              <a:tr h="370840">
                <a:tc>
                  <a:txBody>
                    <a:bodyPr/>
                    <a:lstStyle/>
                    <a:p>
                      <a:r>
                        <a:rPr lang="uk-UA" b="1" noProof="0" dirty="0">
                          <a:solidFill>
                            <a:schemeClr val="bg1"/>
                          </a:solidFill>
                        </a:rPr>
                        <a:t>Дитина з затримкою розумового розвитку</a:t>
                      </a:r>
                    </a:p>
                  </a:txBody>
                  <a:tcPr/>
                </a:tc>
                <a:tc>
                  <a:txBody>
                    <a:bodyPr/>
                    <a:lstStyle/>
                    <a:p>
                      <a:r>
                        <a:rPr lang="uk-UA" b="1" noProof="0" dirty="0">
                          <a:solidFill>
                            <a:schemeClr val="tx1">
                              <a:lumMod val="65000"/>
                              <a:lumOff val="35000"/>
                            </a:schemeClr>
                          </a:solidFill>
                        </a:rPr>
                        <a:t>«Тормоз», слабоумний, відсталий, розумово неповноцінний</a:t>
                      </a:r>
                    </a:p>
                  </a:txBody>
                  <a:tcPr/>
                </a:tc>
                <a:extLst>
                  <a:ext uri="{0D108BD9-81ED-4DB2-BD59-A6C34878D82A}">
                    <a16:rowId xmlns:a16="http://schemas.microsoft.com/office/drawing/2014/main" val="1301413249"/>
                  </a:ext>
                </a:extLst>
              </a:tr>
              <a:tr h="370840">
                <a:tc>
                  <a:txBody>
                    <a:bodyPr/>
                    <a:lstStyle/>
                    <a:p>
                      <a:r>
                        <a:rPr lang="ru-RU" b="1" noProof="0" dirty="0">
                          <a:solidFill>
                            <a:schemeClr val="bg1"/>
                          </a:solidFill>
                        </a:rPr>
                        <a:t>Людина (дитина ) з синдромом Дауна</a:t>
                      </a:r>
                      <a:endParaRPr lang="uk-UA" b="1" noProof="0" dirty="0">
                        <a:solidFill>
                          <a:schemeClr val="bg1"/>
                        </a:solidFill>
                      </a:endParaRPr>
                    </a:p>
                  </a:txBody>
                  <a:tcPr/>
                </a:tc>
                <a:tc>
                  <a:txBody>
                    <a:bodyPr/>
                    <a:lstStyle/>
                    <a:p>
                      <a:r>
                        <a:rPr lang="uk-UA" b="1" noProof="0" dirty="0">
                          <a:solidFill>
                            <a:schemeClr val="tx1">
                              <a:lumMod val="65000"/>
                              <a:lumOff val="35000"/>
                            </a:schemeClr>
                          </a:solidFill>
                        </a:rPr>
                        <a:t>«Даун», «даунятко»</a:t>
                      </a:r>
                    </a:p>
                  </a:txBody>
                  <a:tcPr/>
                </a:tc>
                <a:extLst>
                  <a:ext uri="{0D108BD9-81ED-4DB2-BD59-A6C34878D82A}">
                    <a16:rowId xmlns:a16="http://schemas.microsoft.com/office/drawing/2014/main" val="4208679958"/>
                  </a:ext>
                </a:extLst>
              </a:tr>
              <a:tr h="370840">
                <a:tc>
                  <a:txBody>
                    <a:bodyPr/>
                    <a:lstStyle/>
                    <a:p>
                      <a:r>
                        <a:rPr lang="uk-UA" b="1" noProof="0" dirty="0">
                          <a:solidFill>
                            <a:schemeClr val="bg1"/>
                          </a:solidFill>
                        </a:rPr>
                        <a:t>Незряча людина, людина з порушенням зору</a:t>
                      </a:r>
                    </a:p>
                    <a:p>
                      <a:r>
                        <a:rPr lang="uk-UA" b="1" noProof="0" dirty="0">
                          <a:solidFill>
                            <a:schemeClr val="bg1"/>
                          </a:solidFill>
                        </a:rPr>
                        <a:t>Глуха людина, слабкочуюча людина,</a:t>
                      </a:r>
                    </a:p>
                    <a:p>
                      <a:r>
                        <a:rPr lang="uk-UA" b="1" noProof="0" dirty="0">
                          <a:solidFill>
                            <a:schemeClr val="bg1"/>
                          </a:solidFill>
                        </a:rPr>
                        <a:t>людина (дитина) з залишками слуху</a:t>
                      </a:r>
                    </a:p>
                  </a:txBody>
                  <a:tcPr/>
                </a:tc>
                <a:tc>
                  <a:txBody>
                    <a:bodyPr/>
                    <a:lstStyle/>
                    <a:p>
                      <a:r>
                        <a:rPr lang="uk-UA" b="1" noProof="0" dirty="0">
                          <a:solidFill>
                            <a:schemeClr val="tx1">
                              <a:lumMod val="65000"/>
                              <a:lumOff val="35000"/>
                            </a:schemeClr>
                          </a:solidFill>
                        </a:rPr>
                        <a:t>Сліпий, сліпий як кріт, Зовсім сліпий</a:t>
                      </a:r>
                    </a:p>
                    <a:p>
                      <a:r>
                        <a:rPr lang="uk-UA" b="1" noProof="0" dirty="0">
                          <a:solidFill>
                            <a:schemeClr val="tx1">
                              <a:lumMod val="65000"/>
                              <a:lumOff val="35000"/>
                            </a:schemeClr>
                          </a:solidFill>
                        </a:rPr>
                        <a:t>Глухонімий, глуха тетеря</a:t>
                      </a:r>
                    </a:p>
                  </a:txBody>
                  <a:tcPr/>
                </a:tc>
                <a:extLst>
                  <a:ext uri="{0D108BD9-81ED-4DB2-BD59-A6C34878D82A}">
                    <a16:rowId xmlns:a16="http://schemas.microsoft.com/office/drawing/2014/main" val="3197869901"/>
                  </a:ext>
                </a:extLst>
              </a:tr>
            </a:tbl>
          </a:graphicData>
        </a:graphic>
      </p:graphicFrame>
      <p:pic>
        <p:nvPicPr>
          <p:cNvPr id="17" name="Объект 16">
            <a:extLst>
              <a:ext uri="{FF2B5EF4-FFF2-40B4-BE49-F238E27FC236}">
                <a16:creationId xmlns:a16="http://schemas.microsoft.com/office/drawing/2014/main" id="{4B15BDCE-3E45-76DC-3672-E57F729CAEEA}"/>
              </a:ext>
            </a:extLst>
          </p:cNvPr>
          <p:cNvPicPr>
            <a:picLocks noGrp="1" noChangeAspect="1"/>
          </p:cNvPicPr>
          <p:nvPr>
            <p:ph sz="quarter" idx="19"/>
          </p:nvPr>
        </p:nvPicPr>
        <p:blipFill>
          <a:blip r:embed="rId5"/>
          <a:stretch>
            <a:fillRect/>
          </a:stretch>
        </p:blipFill>
        <p:spPr>
          <a:xfrm>
            <a:off x="9542806" y="4869160"/>
            <a:ext cx="1774848" cy="1774848"/>
          </a:xfrm>
        </p:spPr>
      </p:pic>
    </p:spTree>
    <p:extLst>
      <p:ext uri="{BB962C8B-B14F-4D97-AF65-F5344CB8AC3E}">
        <p14:creationId xmlns:p14="http://schemas.microsoft.com/office/powerpoint/2010/main" val="427188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9000">
              <a:schemeClr val="accent1">
                <a:lumMod val="40000"/>
                <a:lumOff val="60000"/>
              </a:schemeClr>
            </a:gs>
            <a:gs pos="1000">
              <a:schemeClr val="accent1">
                <a:tint val="100000"/>
                <a:shade val="85000"/>
                <a:satMod val="100000"/>
                <a:lumMod val="100000"/>
              </a:schemeClr>
            </a:gs>
            <a:gs pos="64000">
              <a:schemeClr val="accent1">
                <a:tint val="90000"/>
                <a:shade val="100000"/>
                <a:satMod val="150000"/>
                <a:lumMod val="100000"/>
              </a:schemeClr>
            </a:gs>
          </a:gsLst>
          <a:path path="circle">
            <a:fillToRect l="100000" t="100000" r="100000" b="100000"/>
          </a:path>
        </a:grad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8C720F13-D41F-C268-F45C-1BA7C7C7DD57}"/>
              </a:ext>
            </a:extLst>
          </p:cNvPr>
          <p:cNvPicPr>
            <a:picLocks noGrp="1" noChangeAspect="1"/>
          </p:cNvPicPr>
          <p:nvPr>
            <p:ph type="pic" sz="quarter" idx="17"/>
          </p:nvPr>
        </p:nvPicPr>
        <p:blipFill>
          <a:blip r:embed="rId3"/>
          <a:srcRect t="1436" b="1436"/>
          <a:stretch>
            <a:fillRect/>
          </a:stretch>
        </p:blipFill>
        <p:spPr>
          <a:prstGeom prst="rect">
            <a:avLst/>
          </a:prstGeom>
          <a:scene3d>
            <a:camera prst="orthographicFront"/>
            <a:lightRig rig="threePt" dir="t"/>
          </a:scene3d>
          <a:sp3d>
            <a:bevelT w="152400" h="50800" prst="softRound"/>
          </a:sp3d>
        </p:spPr>
      </p:pic>
      <p:sp>
        <p:nvSpPr>
          <p:cNvPr id="3" name="Заголовок 2">
            <a:extLst>
              <a:ext uri="{FF2B5EF4-FFF2-40B4-BE49-F238E27FC236}">
                <a16:creationId xmlns:a16="http://schemas.microsoft.com/office/drawing/2014/main" id="{5A855C48-C03F-6D02-208B-8621922F42B1}"/>
              </a:ext>
            </a:extLst>
          </p:cNvPr>
          <p:cNvSpPr>
            <a:spLocks noGrp="1"/>
          </p:cNvSpPr>
          <p:nvPr>
            <p:ph type="title"/>
          </p:nvPr>
        </p:nvSpPr>
        <p:spPr>
          <a:xfrm>
            <a:off x="0" y="238933"/>
            <a:ext cx="12192000" cy="1101835"/>
          </a:xfrm>
          <a:scene3d>
            <a:camera prst="orthographicFront"/>
            <a:lightRig rig="threePt" dir="t"/>
          </a:scene3d>
          <a:sp3d>
            <a:bevelT w="152400" h="50800" prst="softRound"/>
          </a:sp3d>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p>
            <a:pPr algn="ctr" defTabSz="457200">
              <a:spcBef>
                <a:spcPts val="0"/>
              </a:spcBef>
            </a:pPr>
            <a:r>
              <a:rPr lang="uk-UA" sz="5400" cap="none" spc="0" dirty="0">
                <a:ln w="12700">
                  <a:solidFill>
                    <a:srgbClr val="43467B"/>
                  </a:solidFill>
                  <a:prstDash val="solid"/>
                </a:ln>
                <a:solidFill>
                  <a:schemeClr val="accent6">
                    <a:lumMod val="60000"/>
                    <a:lumOff val="40000"/>
                  </a:schemeClr>
                </a:solidFill>
                <a:effectLst>
                  <a:outerShdw dist="38100" dir="2640000" algn="bl" rotWithShape="0">
                    <a:srgbClr val="43467B"/>
                  </a:outerShdw>
                </a:effectLst>
                <a:latin typeface="Georgia Pro Semibold" panose="02040702050405020303" pitchFamily="18" charset="0"/>
                <a:ea typeface="+mn-ea"/>
                <a:cs typeface="+mn-cs"/>
              </a:rPr>
              <a:t>Інтолерантність як явище</a:t>
            </a:r>
          </a:p>
        </p:txBody>
      </p:sp>
      <p:sp>
        <p:nvSpPr>
          <p:cNvPr id="5" name="Текст 4">
            <a:extLst>
              <a:ext uri="{FF2B5EF4-FFF2-40B4-BE49-F238E27FC236}">
                <a16:creationId xmlns:a16="http://schemas.microsoft.com/office/drawing/2014/main" id="{BF9E9EC9-E62F-C388-D658-CD4E4901FF91}"/>
              </a:ext>
            </a:extLst>
          </p:cNvPr>
          <p:cNvSpPr>
            <a:spLocks noGrp="1"/>
          </p:cNvSpPr>
          <p:nvPr>
            <p:ph type="body" sz="quarter" idx="16"/>
          </p:nvPr>
        </p:nvSpPr>
        <p:spPr>
          <a:xfrm>
            <a:off x="628788" y="1628800"/>
            <a:ext cx="10837333" cy="424732"/>
          </a:xfrm>
        </p:spPr>
        <p:txBody>
          <a:bodyPr/>
          <a:lstStyle/>
          <a:p>
            <a:r>
              <a:rPr lang="uk-UA" dirty="0">
                <a:solidFill>
                  <a:schemeClr val="bg1"/>
                </a:solidFill>
              </a:rPr>
              <a:t>інтолерантність – це серйозна загроза життю, здоров’ю та добробуту людей.</a:t>
            </a:r>
          </a:p>
        </p:txBody>
      </p:sp>
      <p:sp>
        <p:nvSpPr>
          <p:cNvPr id="6" name="Номер слайда 5">
            <a:extLst>
              <a:ext uri="{FF2B5EF4-FFF2-40B4-BE49-F238E27FC236}">
                <a16:creationId xmlns:a16="http://schemas.microsoft.com/office/drawing/2014/main" id="{765666E6-B6BA-D7E8-8CBD-822A1CA33971}"/>
              </a:ext>
            </a:extLst>
          </p:cNvPr>
          <p:cNvSpPr>
            <a:spLocks noGrp="1"/>
          </p:cNvSpPr>
          <p:nvPr>
            <p:ph type="sldNum" sz="quarter" idx="4"/>
          </p:nvPr>
        </p:nvSpPr>
        <p:spPr/>
        <p:txBody>
          <a:bodyPr/>
          <a:lstStyle/>
          <a:p>
            <a:fld id="{4FAB73BC-B049-4115-A692-8D63A059BFB8}" type="slidenum">
              <a:rPr lang="ru-RU" smtClean="0"/>
              <a:pPr/>
              <a:t>13</a:t>
            </a:fld>
            <a:endParaRPr lang="ru-RU"/>
          </a:p>
        </p:txBody>
      </p:sp>
      <p:sp>
        <p:nvSpPr>
          <p:cNvPr id="7" name="TextBox 6">
            <a:extLst>
              <a:ext uri="{FF2B5EF4-FFF2-40B4-BE49-F238E27FC236}">
                <a16:creationId xmlns:a16="http://schemas.microsoft.com/office/drawing/2014/main" id="{791EA323-8450-0273-98DD-7B0807AB7310}"/>
              </a:ext>
            </a:extLst>
          </p:cNvPr>
          <p:cNvSpPr txBox="1"/>
          <p:nvPr/>
        </p:nvSpPr>
        <p:spPr>
          <a:xfrm>
            <a:off x="6744072" y="2658145"/>
            <a:ext cx="5040559" cy="378565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uk-UA" sz="2000" b="1" dirty="0">
                <a:ln>
                  <a:solidFill>
                    <a:schemeClr val="accent2">
                      <a:lumMod val="75000"/>
                    </a:schemeClr>
                  </a:solidFill>
                </a:ln>
                <a:solidFill>
                  <a:schemeClr val="accent4"/>
                </a:solidFill>
              </a:rPr>
              <a:t>Будь-які прояви інтолерантності мають у своїй основі почуття переваги одного (одних) індивіда над іншим (іншими). У широкому сенсі Інтолерантність передбачає негативні, агресивні прояви, спрямовані проти когось, чий спосіб життя, погляди, особистісні або культурні особливості викликають несхвалення або неприязнь. Інтолерантна особистість або група особистостей вважає себе краще, вище, розумніше тих, проти кого спрямовані стріли їх нетерпимості.</a:t>
            </a:r>
          </a:p>
        </p:txBody>
      </p:sp>
    </p:spTree>
    <p:extLst>
      <p:ext uri="{BB962C8B-B14F-4D97-AF65-F5344CB8AC3E}">
        <p14:creationId xmlns:p14="http://schemas.microsoft.com/office/powerpoint/2010/main" val="3183830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9000">
              <a:schemeClr val="accent1">
                <a:lumMod val="40000"/>
                <a:lumOff val="60000"/>
              </a:schemeClr>
            </a:gs>
            <a:gs pos="1000">
              <a:schemeClr val="accent1">
                <a:tint val="100000"/>
                <a:shade val="85000"/>
                <a:satMod val="100000"/>
                <a:lumMod val="100000"/>
              </a:schemeClr>
            </a:gs>
            <a:gs pos="64000">
              <a:schemeClr val="accent1">
                <a:tint val="90000"/>
                <a:shade val="100000"/>
                <a:satMod val="150000"/>
                <a:lumMod val="1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D0C41B-D38B-2B82-0A41-5765C7BFF72A}"/>
              </a:ext>
            </a:extLst>
          </p:cNvPr>
          <p:cNvSpPr>
            <a:spLocks noGrp="1"/>
          </p:cNvSpPr>
          <p:nvPr>
            <p:ph type="title"/>
          </p:nvPr>
        </p:nvSpPr>
        <p:spPr>
          <a:xfrm>
            <a:off x="0" y="476672"/>
            <a:ext cx="12168553" cy="936104"/>
          </a:xfrm>
          <a:solidFill>
            <a:srgbClr val="87175F"/>
          </a:solidFill>
          <a:scene3d>
            <a:camera prst="orthographicFront"/>
            <a:lightRig rig="threePt" dir="t"/>
          </a:scene3d>
          <a:sp3d prstMaterial="metal">
            <a:bevelT prst="angle"/>
            <a:bevelB w="25400" h="63500"/>
          </a:sp3d>
        </p:spPr>
        <p:txBody>
          <a:bodyPr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5400" b="1" i="0" u="none" strike="noStrike" kern="1200" cap="none" spc="0" normalizeH="0" baseline="0" noProof="0" dirty="0">
                <a:ln w="12700">
                  <a:solidFill>
                    <a:srgbClr val="43467B"/>
                  </a:solidFill>
                  <a:prstDash val="solid"/>
                </a:ln>
                <a:solidFill>
                  <a:schemeClr val="accent6">
                    <a:lumMod val="60000"/>
                    <a:lumOff val="40000"/>
                  </a:schemeClr>
                </a:solidFill>
                <a:effectLst>
                  <a:outerShdw dist="38100" dir="2640000" algn="bl" rotWithShape="0">
                    <a:srgbClr val="43467B"/>
                  </a:outerShdw>
                </a:effectLst>
                <a:uLnTx/>
                <a:uFillTx/>
                <a:latin typeface="Georgia Pro Semibold" panose="02040702050405020303" pitchFamily="18" charset="0"/>
                <a:ea typeface="+mn-ea"/>
                <a:cs typeface="+mn-cs"/>
              </a:rPr>
              <a:t>Форми інтолерантності</a:t>
            </a:r>
          </a:p>
        </p:txBody>
      </p:sp>
      <p:sp>
        <p:nvSpPr>
          <p:cNvPr id="3" name="Номер слайда 2">
            <a:extLst>
              <a:ext uri="{FF2B5EF4-FFF2-40B4-BE49-F238E27FC236}">
                <a16:creationId xmlns:a16="http://schemas.microsoft.com/office/drawing/2014/main" id="{D0615685-649A-ACC9-A121-4361D724219C}"/>
              </a:ext>
            </a:extLst>
          </p:cNvPr>
          <p:cNvSpPr>
            <a:spLocks noGrp="1"/>
          </p:cNvSpPr>
          <p:nvPr>
            <p:ph type="sldNum" sz="quarter" idx="4"/>
          </p:nvPr>
        </p:nvSpPr>
        <p:spPr/>
        <p:txBody>
          <a:bodyPr/>
          <a:lstStyle/>
          <a:p>
            <a:fld id="{4FAB73BC-B049-4115-A692-8D63A059BFB8}" type="slidenum">
              <a:rPr lang="ru-RU" smtClean="0"/>
              <a:pPr/>
              <a:t>14</a:t>
            </a:fld>
            <a:endParaRPr lang="ru-RU"/>
          </a:p>
        </p:txBody>
      </p:sp>
      <p:sp>
        <p:nvSpPr>
          <p:cNvPr id="5" name="Прямоугольник 4">
            <a:extLst>
              <a:ext uri="{FF2B5EF4-FFF2-40B4-BE49-F238E27FC236}">
                <a16:creationId xmlns:a16="http://schemas.microsoft.com/office/drawing/2014/main" id="{3B4750EA-1EF9-AC2F-2AAA-3A95FF894038}"/>
              </a:ext>
            </a:extLst>
          </p:cNvPr>
          <p:cNvSpPr/>
          <p:nvPr/>
        </p:nvSpPr>
        <p:spPr>
          <a:xfrm>
            <a:off x="479376" y="1521024"/>
            <a:ext cx="5715000" cy="5184576"/>
          </a:xfrm>
          <a:prstGeom prst="rect">
            <a:avLst/>
          </a:prstGeom>
          <a:scene3d>
            <a:camera prst="orthographicFront"/>
            <a:lightRig rig="threePt" dir="t"/>
          </a:scene3d>
          <a:sp3d>
            <a:bevelT w="165100" h="101600" prst="artDeco"/>
            <a:bevelB w="101600" h="12700"/>
          </a:sp3d>
        </p:spPr>
        <p:style>
          <a:lnRef idx="3">
            <a:schemeClr val="lt1"/>
          </a:lnRef>
          <a:fillRef idx="1">
            <a:schemeClr val="accent6"/>
          </a:fillRef>
          <a:effectRef idx="1">
            <a:schemeClr val="accent6"/>
          </a:effectRef>
          <a:fontRef idx="minor">
            <a:schemeClr val="lt1"/>
          </a:fontRef>
        </p:style>
        <p:txBody>
          <a:bodyPr rtlCol="0" anchor="ctr"/>
          <a:lstStyle/>
          <a:p>
            <a:pPr algn="l"/>
            <a:r>
              <a:rPr lang="uk-UA" sz="2800" b="1" i="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eorgia Pro Semibold" panose="02040702050405020303" pitchFamily="18" charset="0"/>
              </a:rPr>
              <a:t>Виділяють безліч форм інтолерантності, в залежності від її причин та об’єкта. </a:t>
            </a:r>
          </a:p>
          <a:p>
            <a:pPr algn="l"/>
            <a:r>
              <a:rPr lang="uk-UA" sz="2800" b="1" i="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eorgia Pro Semibold" panose="02040702050405020303" pitchFamily="18" charset="0"/>
              </a:rPr>
              <a:t>Найпоширеніші з них:</a:t>
            </a:r>
          </a:p>
          <a:p>
            <a:pPr algn="l"/>
            <a:endParaRPr lang="uk-UA" sz="2800" b="1" i="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eorgia Pro Semibold" panose="02040702050405020303" pitchFamily="18" charset="0"/>
            </a:endParaRPr>
          </a:p>
          <a:p>
            <a:pPr algn="l">
              <a:buFont typeface="Arial" panose="020B0604020202020204" pitchFamily="34" charset="0"/>
              <a:buChar char="•"/>
            </a:pPr>
            <a:r>
              <a:rPr lang="uk-UA" sz="2800" b="1" i="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eorgia Pro Semibold" panose="02040702050405020303" pitchFamily="18" charset="0"/>
              </a:rPr>
              <a:t>етнічна;</a:t>
            </a:r>
          </a:p>
          <a:p>
            <a:pPr algn="l">
              <a:buFont typeface="Arial" panose="020B0604020202020204" pitchFamily="34" charset="0"/>
              <a:buChar char="•"/>
            </a:pPr>
            <a:r>
              <a:rPr lang="uk-UA" sz="2800" b="1" i="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eorgia Pro Semibold" panose="02040702050405020303" pitchFamily="18" charset="0"/>
              </a:rPr>
              <a:t>релігійна;</a:t>
            </a:r>
          </a:p>
          <a:p>
            <a:pPr algn="l">
              <a:buFont typeface="Arial" panose="020B0604020202020204" pitchFamily="34" charset="0"/>
              <a:buChar char="•"/>
            </a:pPr>
            <a:r>
              <a:rPr lang="uk-UA" sz="2800" b="1" i="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eorgia Pro Semibold" panose="02040702050405020303" pitchFamily="18" charset="0"/>
              </a:rPr>
              <a:t>расова;</a:t>
            </a:r>
          </a:p>
          <a:p>
            <a:pPr algn="l">
              <a:buFont typeface="Arial" panose="020B0604020202020204" pitchFamily="34" charset="0"/>
              <a:buChar char="•"/>
            </a:pPr>
            <a:r>
              <a:rPr lang="uk-UA" sz="2800" b="1" i="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eorgia Pro Semibold" panose="02040702050405020303" pitchFamily="18" charset="0"/>
              </a:rPr>
              <a:t>статева;</a:t>
            </a:r>
          </a:p>
          <a:p>
            <a:pPr algn="l">
              <a:buFont typeface="Arial" panose="020B0604020202020204" pitchFamily="34" charset="0"/>
              <a:buChar char="•"/>
            </a:pPr>
            <a:r>
              <a:rPr lang="uk-UA" sz="2800" b="1" i="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eorgia Pro Semibold" panose="02040702050405020303" pitchFamily="18" charset="0"/>
              </a:rPr>
              <a:t>вікова;</a:t>
            </a:r>
          </a:p>
          <a:p>
            <a:pPr algn="l">
              <a:buFont typeface="Arial" panose="020B0604020202020204" pitchFamily="34" charset="0"/>
              <a:buChar char="•"/>
            </a:pPr>
            <a:r>
              <a:rPr lang="uk-UA" sz="2800" b="1" i="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eorgia Pro Semibold" panose="02040702050405020303" pitchFamily="18" charset="0"/>
              </a:rPr>
              <a:t>різної соціальної спрямованості.</a:t>
            </a:r>
          </a:p>
        </p:txBody>
      </p:sp>
      <p:pic>
        <p:nvPicPr>
          <p:cNvPr id="6" name="Рисунок 5">
            <a:extLst>
              <a:ext uri="{FF2B5EF4-FFF2-40B4-BE49-F238E27FC236}">
                <a16:creationId xmlns:a16="http://schemas.microsoft.com/office/drawing/2014/main" id="{7C7080C0-51FD-D17C-1DC8-A20C139A313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467431" y="2441096"/>
            <a:ext cx="5631253" cy="3162888"/>
          </a:xfrm>
          <a:prstGeom prst="rect">
            <a:avLst/>
          </a:prstGeom>
          <a:scene3d>
            <a:camera prst="orthographicFront"/>
            <a:lightRig rig="threePt" dir="t"/>
          </a:scene3d>
          <a:sp3d>
            <a:bevelT w="184150" h="88900" prst="softRound"/>
          </a:sp3d>
        </p:spPr>
      </p:pic>
    </p:spTree>
    <p:extLst>
      <p:ext uri="{BB962C8B-B14F-4D97-AF65-F5344CB8AC3E}">
        <p14:creationId xmlns:p14="http://schemas.microsoft.com/office/powerpoint/2010/main" val="624225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9000">
              <a:schemeClr val="accent1">
                <a:lumMod val="40000"/>
                <a:lumOff val="60000"/>
              </a:schemeClr>
            </a:gs>
            <a:gs pos="1000">
              <a:schemeClr val="accent1">
                <a:tint val="100000"/>
                <a:shade val="85000"/>
                <a:satMod val="100000"/>
                <a:lumMod val="100000"/>
              </a:schemeClr>
            </a:gs>
            <a:gs pos="64000">
              <a:schemeClr val="accent1">
                <a:tint val="90000"/>
                <a:shade val="100000"/>
                <a:satMod val="150000"/>
                <a:lumMod val="1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D0C41B-D38B-2B82-0A41-5765C7BFF72A}"/>
              </a:ext>
            </a:extLst>
          </p:cNvPr>
          <p:cNvSpPr>
            <a:spLocks noGrp="1"/>
          </p:cNvSpPr>
          <p:nvPr>
            <p:ph type="title"/>
          </p:nvPr>
        </p:nvSpPr>
        <p:spPr>
          <a:xfrm>
            <a:off x="0" y="476672"/>
            <a:ext cx="12168553" cy="936104"/>
          </a:xfrm>
          <a:solidFill>
            <a:srgbClr val="87175F"/>
          </a:solidFill>
          <a:scene3d>
            <a:camera prst="orthographicFront"/>
            <a:lightRig rig="threePt" dir="t"/>
          </a:scene3d>
          <a:sp3d prstMaterial="metal">
            <a:bevelT prst="angle"/>
            <a:bevelB w="25400" h="63500"/>
          </a:sp3d>
        </p:spPr>
        <p:txBody>
          <a:bodyPr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4800" b="1" i="0" u="none" strike="noStrike" kern="1200" cap="none" spc="0" normalizeH="0" baseline="0" noProof="0" dirty="0">
                <a:ln w="12700">
                  <a:solidFill>
                    <a:srgbClr val="43467B"/>
                  </a:solidFill>
                  <a:prstDash val="solid"/>
                </a:ln>
                <a:solidFill>
                  <a:schemeClr val="accent6">
                    <a:lumMod val="60000"/>
                    <a:lumOff val="40000"/>
                  </a:schemeClr>
                </a:solidFill>
                <a:effectLst>
                  <a:outerShdw dist="38100" dir="2640000" algn="bl" rotWithShape="0">
                    <a:srgbClr val="43467B"/>
                  </a:outerShdw>
                </a:effectLst>
                <a:uLnTx/>
                <a:uFillTx/>
                <a:latin typeface="Georgia Pro Semibold" panose="02040702050405020303" pitchFamily="18" charset="0"/>
                <a:ea typeface="+mn-ea"/>
                <a:cs typeface="+mn-cs"/>
              </a:rPr>
              <a:t>Етнічна та релігійна інтолерантність</a:t>
            </a:r>
          </a:p>
        </p:txBody>
      </p:sp>
      <p:sp>
        <p:nvSpPr>
          <p:cNvPr id="3" name="Номер слайда 2">
            <a:extLst>
              <a:ext uri="{FF2B5EF4-FFF2-40B4-BE49-F238E27FC236}">
                <a16:creationId xmlns:a16="http://schemas.microsoft.com/office/drawing/2014/main" id="{D0615685-649A-ACC9-A121-4361D724219C}"/>
              </a:ext>
            </a:extLst>
          </p:cNvPr>
          <p:cNvSpPr>
            <a:spLocks noGrp="1"/>
          </p:cNvSpPr>
          <p:nvPr>
            <p:ph type="sldNum" sz="quarter" idx="4"/>
          </p:nvPr>
        </p:nvSpPr>
        <p:spPr/>
        <p:txBody>
          <a:bodyPr/>
          <a:lstStyle/>
          <a:p>
            <a:fld id="{4FAB73BC-B049-4115-A692-8D63A059BFB8}" type="slidenum">
              <a:rPr lang="ru-RU" smtClean="0"/>
              <a:pPr/>
              <a:t>15</a:t>
            </a:fld>
            <a:endParaRPr lang="ru-RU"/>
          </a:p>
        </p:txBody>
      </p:sp>
      <p:sp>
        <p:nvSpPr>
          <p:cNvPr id="5" name="Прямоугольник 4">
            <a:extLst>
              <a:ext uri="{FF2B5EF4-FFF2-40B4-BE49-F238E27FC236}">
                <a16:creationId xmlns:a16="http://schemas.microsoft.com/office/drawing/2014/main" id="{3B4750EA-1EF9-AC2F-2AAA-3A95FF894038}"/>
              </a:ext>
            </a:extLst>
          </p:cNvPr>
          <p:cNvSpPr/>
          <p:nvPr/>
        </p:nvSpPr>
        <p:spPr>
          <a:xfrm>
            <a:off x="183377" y="1628800"/>
            <a:ext cx="5951636" cy="5076800"/>
          </a:xfrm>
          <a:prstGeom prst="rect">
            <a:avLst/>
          </a:prstGeom>
          <a:scene3d>
            <a:camera prst="orthographicFront"/>
            <a:lightRig rig="threePt" dir="t"/>
          </a:scene3d>
          <a:sp3d>
            <a:bevelT w="165100" h="101600" prst="artDeco"/>
            <a:bevelB w="101600" h="12700"/>
          </a:sp3d>
        </p:spPr>
        <p:style>
          <a:lnRef idx="3">
            <a:schemeClr val="lt1"/>
          </a:lnRef>
          <a:fillRef idx="1">
            <a:schemeClr val="accent6"/>
          </a:fillRef>
          <a:effectRef idx="1">
            <a:schemeClr val="accent6"/>
          </a:effectRef>
          <a:fontRef idx="minor">
            <a:schemeClr val="lt1"/>
          </a:fontRef>
        </p:style>
        <p:txBody>
          <a:bodyPr rtlCol="0" anchor="ctr"/>
          <a:lstStyle/>
          <a:p>
            <a:pPr algn="l"/>
            <a:r>
              <a:rPr lang="uk-UA" sz="2000" b="0" i="0" dirty="0">
                <a:solidFill>
                  <a:schemeClr val="bg1"/>
                </a:solidFill>
                <a:effectLst/>
                <a:latin typeface="Georgia Pro Semibold" panose="02040702050405020303" pitchFamily="18" charset="0"/>
              </a:rPr>
              <a:t>Етнічна нетерпимість є одним з найбільш частих випадків нетолерантності.</a:t>
            </a:r>
          </a:p>
          <a:p>
            <a:pPr algn="l"/>
            <a:r>
              <a:rPr lang="uk-UA" sz="2000" b="0" i="0" dirty="0">
                <a:solidFill>
                  <a:schemeClr val="bg1"/>
                </a:solidFill>
                <a:effectLst/>
                <a:latin typeface="Georgia Pro Semibold" panose="02040702050405020303" pitchFamily="18" charset="0"/>
              </a:rPr>
              <a:t>В основі цього явища лежить почуття переваги власного етносу над іншим. </a:t>
            </a:r>
          </a:p>
          <a:p>
            <a:pPr algn="l"/>
            <a:r>
              <a:rPr lang="uk-UA" sz="2000" b="0" i="0" dirty="0">
                <a:solidFill>
                  <a:schemeClr val="bg1"/>
                </a:solidFill>
                <a:effectLst/>
                <a:latin typeface="Georgia Pro Semibold" panose="02040702050405020303" pitchFamily="18" charset="0"/>
              </a:rPr>
              <a:t>Своя етнічна група відчувається в цьому випадку домінуючою, володіє великою кількістю прав по відношенню до іншої групи. </a:t>
            </a:r>
          </a:p>
          <a:p>
            <a:pPr algn="l"/>
            <a:r>
              <a:rPr lang="uk-UA" sz="2000" b="0" i="0" dirty="0">
                <a:solidFill>
                  <a:schemeClr val="bg1"/>
                </a:solidFill>
                <a:effectLst/>
                <a:latin typeface="Georgia Pro Semibold" panose="02040702050405020303" pitchFamily="18" charset="0"/>
              </a:rPr>
              <a:t>Яскравими проявами даного типу інтолерантності є </a:t>
            </a:r>
            <a:r>
              <a:rPr lang="uk-UA" sz="2000" b="1" i="0" dirty="0">
                <a:solidFill>
                  <a:srgbClr val="FF0000"/>
                </a:solidFill>
                <a:effectLst/>
                <a:latin typeface="Georgia Pro Semibold" panose="02040702050405020303" pitchFamily="18" charset="0"/>
              </a:rPr>
              <a:t>націоналізм і нацизм.</a:t>
            </a:r>
            <a:endParaRPr lang="uk-UA" sz="2000" b="0" i="0" dirty="0">
              <a:solidFill>
                <a:schemeClr val="bg1"/>
              </a:solidFill>
              <a:effectLst/>
              <a:latin typeface="Georgia Pro Semibold" panose="02040702050405020303" pitchFamily="18" charset="0"/>
            </a:endParaRPr>
          </a:p>
          <a:p>
            <a:pPr algn="l"/>
            <a:r>
              <a:rPr lang="uk-UA" sz="2000" b="0" i="0" dirty="0">
                <a:solidFill>
                  <a:schemeClr val="bg1"/>
                </a:solidFill>
                <a:effectLst/>
                <a:latin typeface="Georgia Pro Semibold" panose="02040702050405020303" pitchFamily="18" charset="0"/>
              </a:rPr>
              <a:t>Наймасовішим і страшним прикладом інтолерантності за етнічною ознакою є геноцид євреїв  фашистської Німеччини.</a:t>
            </a:r>
            <a:r>
              <a:rPr lang="ru-RU" sz="2000" b="0" i="0" dirty="0">
                <a:solidFill>
                  <a:schemeClr val="bg1"/>
                </a:solidFill>
                <a:effectLst/>
                <a:latin typeface="Georgia Pro Semibold" panose="02040702050405020303" pitchFamily="18" charset="0"/>
              </a:rPr>
              <a:t> </a:t>
            </a:r>
          </a:p>
          <a:p>
            <a:pPr algn="l"/>
            <a:r>
              <a:rPr lang="uk-UA" sz="2000" b="0" i="0" dirty="0">
                <a:solidFill>
                  <a:schemeClr val="bg1"/>
                </a:solidFill>
                <a:effectLst/>
                <a:latin typeface="Georgia Pro Semibold" panose="02040702050405020303" pitchFamily="18" charset="0"/>
              </a:rPr>
              <a:t>У сучасній Росії також існують прояви етнічної інтолерантності.</a:t>
            </a:r>
          </a:p>
          <a:p>
            <a:pPr algn="l"/>
            <a:endParaRPr lang="uk-UA" sz="2000" b="0" i="0" dirty="0">
              <a:solidFill>
                <a:schemeClr val="bg1"/>
              </a:solidFill>
              <a:effectLst/>
              <a:latin typeface="Georgia Pro Semibold" panose="02040702050405020303" pitchFamily="18" charset="0"/>
            </a:endParaRPr>
          </a:p>
        </p:txBody>
      </p:sp>
      <p:pic>
        <p:nvPicPr>
          <p:cNvPr id="6" name="Рисунок 5">
            <a:extLst>
              <a:ext uri="{FF2B5EF4-FFF2-40B4-BE49-F238E27FC236}">
                <a16:creationId xmlns:a16="http://schemas.microsoft.com/office/drawing/2014/main" id="{7C7080C0-51FD-D17C-1DC8-A20C139A3130}"/>
              </a:ext>
            </a:extLst>
          </p:cNvPr>
          <p:cNvPicPr>
            <a:picLocks noChangeAspect="1"/>
          </p:cNvPicPr>
          <p:nvPr/>
        </p:nvPicPr>
        <p:blipFill>
          <a:blip r:embed="rId3"/>
          <a:srcRect/>
          <a:stretch/>
        </p:blipFill>
        <p:spPr>
          <a:xfrm>
            <a:off x="6384032" y="1896588"/>
            <a:ext cx="5624591" cy="4124700"/>
          </a:xfrm>
          <a:prstGeom prst="rect">
            <a:avLst/>
          </a:prstGeom>
          <a:scene3d>
            <a:camera prst="orthographicFront"/>
            <a:lightRig rig="threePt" dir="t"/>
          </a:scene3d>
          <a:sp3d>
            <a:bevelT w="184150" h="88900" prst="softRound"/>
          </a:sp3d>
        </p:spPr>
      </p:pic>
    </p:spTree>
    <p:extLst>
      <p:ext uri="{BB962C8B-B14F-4D97-AF65-F5344CB8AC3E}">
        <p14:creationId xmlns:p14="http://schemas.microsoft.com/office/powerpoint/2010/main" val="4171252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9000">
              <a:schemeClr val="accent1">
                <a:lumMod val="40000"/>
                <a:lumOff val="60000"/>
              </a:schemeClr>
            </a:gs>
            <a:gs pos="1000">
              <a:schemeClr val="accent1">
                <a:tint val="100000"/>
                <a:shade val="85000"/>
                <a:satMod val="100000"/>
                <a:lumMod val="100000"/>
              </a:schemeClr>
            </a:gs>
            <a:gs pos="64000">
              <a:schemeClr val="accent1">
                <a:tint val="90000"/>
                <a:shade val="100000"/>
                <a:satMod val="150000"/>
                <a:lumMod val="1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D0C41B-D38B-2B82-0A41-5765C7BFF72A}"/>
              </a:ext>
            </a:extLst>
          </p:cNvPr>
          <p:cNvSpPr>
            <a:spLocks noGrp="1"/>
          </p:cNvSpPr>
          <p:nvPr>
            <p:ph type="title"/>
          </p:nvPr>
        </p:nvSpPr>
        <p:spPr>
          <a:xfrm>
            <a:off x="0" y="476672"/>
            <a:ext cx="12168553" cy="936104"/>
          </a:xfrm>
          <a:solidFill>
            <a:srgbClr val="87175F"/>
          </a:solidFill>
          <a:scene3d>
            <a:camera prst="orthographicFront"/>
            <a:lightRig rig="threePt" dir="t"/>
          </a:scene3d>
          <a:sp3d prstMaterial="metal">
            <a:bevelT prst="angle"/>
            <a:bevelB w="25400" h="63500"/>
          </a:sp3d>
        </p:spPr>
        <p:txBody>
          <a:bodyPr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4800" b="1" i="0" u="none" strike="noStrike" kern="1200" cap="none" spc="0" normalizeH="0" baseline="0" noProof="0" dirty="0">
                <a:ln w="12700">
                  <a:solidFill>
                    <a:srgbClr val="43467B"/>
                  </a:solidFill>
                  <a:prstDash val="solid"/>
                </a:ln>
                <a:solidFill>
                  <a:schemeClr val="accent6">
                    <a:lumMod val="60000"/>
                    <a:lumOff val="40000"/>
                  </a:schemeClr>
                </a:solidFill>
                <a:effectLst>
                  <a:outerShdw dist="38100" dir="2640000" algn="bl" rotWithShape="0">
                    <a:srgbClr val="43467B"/>
                  </a:outerShdw>
                </a:effectLst>
                <a:uLnTx/>
                <a:uFillTx/>
                <a:latin typeface="Georgia Pro Semibold" panose="02040702050405020303" pitchFamily="18" charset="0"/>
                <a:ea typeface="+mn-ea"/>
                <a:cs typeface="+mn-cs"/>
              </a:rPr>
              <a:t>Расова  та релігійна інтолерантність</a:t>
            </a:r>
          </a:p>
        </p:txBody>
      </p:sp>
      <p:sp>
        <p:nvSpPr>
          <p:cNvPr id="3" name="Номер слайда 2">
            <a:extLst>
              <a:ext uri="{FF2B5EF4-FFF2-40B4-BE49-F238E27FC236}">
                <a16:creationId xmlns:a16="http://schemas.microsoft.com/office/drawing/2014/main" id="{D0615685-649A-ACC9-A121-4361D724219C}"/>
              </a:ext>
            </a:extLst>
          </p:cNvPr>
          <p:cNvSpPr>
            <a:spLocks noGrp="1"/>
          </p:cNvSpPr>
          <p:nvPr>
            <p:ph type="sldNum" sz="quarter" idx="4"/>
          </p:nvPr>
        </p:nvSpPr>
        <p:spPr/>
        <p:txBody>
          <a:bodyPr/>
          <a:lstStyle/>
          <a:p>
            <a:fld id="{4FAB73BC-B049-4115-A692-8D63A059BFB8}" type="slidenum">
              <a:rPr lang="ru-RU" smtClean="0"/>
              <a:pPr/>
              <a:t>16</a:t>
            </a:fld>
            <a:endParaRPr lang="ru-RU"/>
          </a:p>
        </p:txBody>
      </p:sp>
      <p:sp>
        <p:nvSpPr>
          <p:cNvPr id="5" name="Прямоугольник 4">
            <a:extLst>
              <a:ext uri="{FF2B5EF4-FFF2-40B4-BE49-F238E27FC236}">
                <a16:creationId xmlns:a16="http://schemas.microsoft.com/office/drawing/2014/main" id="{3B4750EA-1EF9-AC2F-2AAA-3A95FF894038}"/>
              </a:ext>
            </a:extLst>
          </p:cNvPr>
          <p:cNvSpPr/>
          <p:nvPr/>
        </p:nvSpPr>
        <p:spPr>
          <a:xfrm>
            <a:off x="183376" y="1628800"/>
            <a:ext cx="6416679" cy="5076800"/>
          </a:xfrm>
          <a:prstGeom prst="rect">
            <a:avLst/>
          </a:prstGeom>
          <a:scene3d>
            <a:camera prst="orthographicFront"/>
            <a:lightRig rig="threePt" dir="t"/>
          </a:scene3d>
          <a:sp3d>
            <a:bevelT w="165100" h="101600" prst="artDeco"/>
            <a:bevelB w="101600" h="12700"/>
          </a:sp3d>
        </p:spPr>
        <p:style>
          <a:lnRef idx="3">
            <a:schemeClr val="lt1"/>
          </a:lnRef>
          <a:fillRef idx="1">
            <a:schemeClr val="accent6"/>
          </a:fillRef>
          <a:effectRef idx="1">
            <a:schemeClr val="accent6"/>
          </a:effectRef>
          <a:fontRef idx="minor">
            <a:schemeClr val="lt1"/>
          </a:fontRef>
        </p:style>
        <p:txBody>
          <a:bodyPr rtlCol="0" anchor="ctr"/>
          <a:lstStyle/>
          <a:p>
            <a:pPr algn="l"/>
            <a:r>
              <a:rPr lang="uk-UA" sz="2000" b="0" i="0" dirty="0">
                <a:solidFill>
                  <a:schemeClr val="bg1"/>
                </a:solidFill>
                <a:effectLst/>
                <a:latin typeface="Georgia Pro Semibold" panose="02040702050405020303" pitchFamily="18" charset="0"/>
              </a:rPr>
              <a:t>Неприязнь до нації породжує негативне ставлення до всього, що її уособлює.</a:t>
            </a:r>
          </a:p>
          <a:p>
            <a:pPr algn="l"/>
            <a:endParaRPr lang="uk-UA" sz="2000" b="0" i="0" dirty="0">
              <a:solidFill>
                <a:schemeClr val="bg1"/>
              </a:solidFill>
              <a:effectLst/>
              <a:latin typeface="Georgia Pro Semibold" panose="02040702050405020303" pitchFamily="18" charset="0"/>
            </a:endParaRPr>
          </a:p>
          <a:p>
            <a:pPr algn="l"/>
            <a:r>
              <a:rPr lang="uk-UA" sz="2000" b="0" i="0" dirty="0">
                <a:solidFill>
                  <a:schemeClr val="bg1"/>
                </a:solidFill>
                <a:effectLst/>
                <a:latin typeface="Georgia Pro Semibold" panose="02040702050405020303" pitchFamily="18" charset="0"/>
              </a:rPr>
              <a:t>В контексті історії саме релігійна нетерпимість стала причиною масового побиття народів. Зокрема, коли виникло християнство, представників даного віросповідання піддавали жорстоким переслідуванням та покаранням. Расова інтолерантність – це явище, що характеризується почуттям переваги власної раси над іншою (іншими). Прояв цієї форми нетерпимості називається расизмом.</a:t>
            </a:r>
          </a:p>
          <a:p>
            <a:pPr algn="l"/>
            <a:r>
              <a:rPr lang="uk-UA" sz="2000" b="0" i="0" dirty="0">
                <a:solidFill>
                  <a:schemeClr val="bg1"/>
                </a:solidFill>
                <a:effectLst/>
                <a:latin typeface="Georgia Pro Semibold" panose="02040702050405020303" pitchFamily="18" charset="0"/>
              </a:rPr>
              <a:t>Самим яскравим прикладом расизму є ситуація в США. Відомо, що представники негроїдної раси протягом довгих років використовувалися у якості рабів у південних штатах країни.</a:t>
            </a:r>
          </a:p>
        </p:txBody>
      </p:sp>
      <p:pic>
        <p:nvPicPr>
          <p:cNvPr id="6" name="Рисунок 5">
            <a:extLst>
              <a:ext uri="{FF2B5EF4-FFF2-40B4-BE49-F238E27FC236}">
                <a16:creationId xmlns:a16="http://schemas.microsoft.com/office/drawing/2014/main" id="{7C7080C0-51FD-D17C-1DC8-A20C139A3130}"/>
              </a:ext>
            </a:extLst>
          </p:cNvPr>
          <p:cNvPicPr>
            <a:picLocks noChangeAspect="1"/>
          </p:cNvPicPr>
          <p:nvPr/>
        </p:nvPicPr>
        <p:blipFill>
          <a:blip r:embed="rId3"/>
          <a:srcRect/>
          <a:stretch/>
        </p:blipFill>
        <p:spPr>
          <a:xfrm>
            <a:off x="6813598" y="2374679"/>
            <a:ext cx="5195025" cy="2926530"/>
          </a:xfrm>
          <a:prstGeom prst="rect">
            <a:avLst/>
          </a:prstGeom>
          <a:scene3d>
            <a:camera prst="orthographicFront"/>
            <a:lightRig rig="threePt" dir="t"/>
          </a:scene3d>
          <a:sp3d>
            <a:bevelT w="184150" h="88900" prst="softRound"/>
          </a:sp3d>
        </p:spPr>
      </p:pic>
    </p:spTree>
    <p:extLst>
      <p:ext uri="{BB962C8B-B14F-4D97-AF65-F5344CB8AC3E}">
        <p14:creationId xmlns:p14="http://schemas.microsoft.com/office/powerpoint/2010/main" val="2712545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49000">
              <a:schemeClr val="accent1">
                <a:lumMod val="40000"/>
                <a:lumOff val="60000"/>
              </a:schemeClr>
            </a:gs>
            <a:gs pos="1000">
              <a:schemeClr val="accent1">
                <a:tint val="100000"/>
                <a:shade val="85000"/>
                <a:satMod val="100000"/>
                <a:lumMod val="100000"/>
              </a:schemeClr>
            </a:gs>
            <a:gs pos="64000">
              <a:schemeClr val="accent1">
                <a:tint val="90000"/>
                <a:shade val="100000"/>
                <a:satMod val="150000"/>
                <a:lumMod val="10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D0C41B-D38B-2B82-0A41-5765C7BFF72A}"/>
              </a:ext>
            </a:extLst>
          </p:cNvPr>
          <p:cNvSpPr>
            <a:spLocks noGrp="1"/>
          </p:cNvSpPr>
          <p:nvPr>
            <p:ph type="title"/>
          </p:nvPr>
        </p:nvSpPr>
        <p:spPr>
          <a:xfrm>
            <a:off x="0" y="476672"/>
            <a:ext cx="12168553" cy="936104"/>
          </a:xfrm>
          <a:solidFill>
            <a:srgbClr val="87175F"/>
          </a:solidFill>
          <a:scene3d>
            <a:camera prst="orthographicFront"/>
            <a:lightRig rig="threePt" dir="t"/>
          </a:scene3d>
          <a:sp3d prstMaterial="metal">
            <a:bevelT prst="angle"/>
            <a:bevelB w="25400" h="63500"/>
          </a:sp3d>
        </p:spPr>
        <p:txBody>
          <a:bodyPr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4800" b="1" i="0" u="none" strike="noStrike" kern="1200" cap="none" spc="0" normalizeH="0" baseline="0" noProof="0" dirty="0">
                <a:ln w="12700">
                  <a:solidFill>
                    <a:srgbClr val="43467B"/>
                  </a:solidFill>
                  <a:prstDash val="solid"/>
                </a:ln>
                <a:solidFill>
                  <a:schemeClr val="accent6">
                    <a:lumMod val="60000"/>
                    <a:lumOff val="40000"/>
                  </a:schemeClr>
                </a:solidFill>
                <a:effectLst>
                  <a:outerShdw dist="38100" dir="2640000" algn="bl" rotWithShape="0">
                    <a:srgbClr val="43467B"/>
                  </a:outerShdw>
                </a:effectLst>
                <a:uLnTx/>
                <a:uFillTx/>
                <a:latin typeface="Georgia Pro Semibold" panose="02040702050405020303" pitchFamily="18" charset="0"/>
                <a:ea typeface="+mn-ea"/>
                <a:cs typeface="+mn-cs"/>
              </a:rPr>
              <a:t>Статева  та вікова  інтолерантність</a:t>
            </a:r>
          </a:p>
        </p:txBody>
      </p:sp>
      <p:sp>
        <p:nvSpPr>
          <p:cNvPr id="3" name="Номер слайда 2">
            <a:extLst>
              <a:ext uri="{FF2B5EF4-FFF2-40B4-BE49-F238E27FC236}">
                <a16:creationId xmlns:a16="http://schemas.microsoft.com/office/drawing/2014/main" id="{D0615685-649A-ACC9-A121-4361D724219C}"/>
              </a:ext>
            </a:extLst>
          </p:cNvPr>
          <p:cNvSpPr>
            <a:spLocks noGrp="1"/>
          </p:cNvSpPr>
          <p:nvPr>
            <p:ph type="sldNum" sz="quarter" idx="4"/>
          </p:nvPr>
        </p:nvSpPr>
        <p:spPr/>
        <p:txBody>
          <a:bodyPr/>
          <a:lstStyle/>
          <a:p>
            <a:fld id="{4FAB73BC-B049-4115-A692-8D63A059BFB8}" type="slidenum">
              <a:rPr lang="ru-RU" smtClean="0"/>
              <a:pPr/>
              <a:t>17</a:t>
            </a:fld>
            <a:endParaRPr lang="ru-RU"/>
          </a:p>
        </p:txBody>
      </p:sp>
      <p:sp>
        <p:nvSpPr>
          <p:cNvPr id="5" name="Прямоугольник 4">
            <a:extLst>
              <a:ext uri="{FF2B5EF4-FFF2-40B4-BE49-F238E27FC236}">
                <a16:creationId xmlns:a16="http://schemas.microsoft.com/office/drawing/2014/main" id="{3B4750EA-1EF9-AC2F-2AAA-3A95FF894038}"/>
              </a:ext>
            </a:extLst>
          </p:cNvPr>
          <p:cNvSpPr/>
          <p:nvPr/>
        </p:nvSpPr>
        <p:spPr>
          <a:xfrm>
            <a:off x="361577" y="1726162"/>
            <a:ext cx="8278255" cy="4968552"/>
          </a:xfrm>
          <a:prstGeom prst="rect">
            <a:avLst/>
          </a:prstGeom>
          <a:scene3d>
            <a:camera prst="orthographicFront"/>
            <a:lightRig rig="threePt" dir="t"/>
          </a:scene3d>
          <a:sp3d>
            <a:bevelT w="165100" h="101600" prst="artDeco"/>
            <a:bevelB w="101600" h="12700"/>
          </a:sp3d>
        </p:spPr>
        <p:style>
          <a:lnRef idx="3">
            <a:schemeClr val="lt1"/>
          </a:lnRef>
          <a:fillRef idx="1">
            <a:schemeClr val="accent6"/>
          </a:fillRef>
          <a:effectRef idx="1">
            <a:schemeClr val="accent6"/>
          </a:effectRef>
          <a:fontRef idx="minor">
            <a:schemeClr val="lt1"/>
          </a:fontRef>
        </p:style>
        <p:txBody>
          <a:bodyPr rtlCol="0" anchor="ctr"/>
          <a:lstStyle/>
          <a:p>
            <a:pPr algn="l"/>
            <a:r>
              <a:rPr lang="uk-UA" b="0" i="0">
                <a:solidFill>
                  <a:schemeClr val="bg1"/>
                </a:solidFill>
                <a:effectLst/>
                <a:latin typeface="Georgia Pro Semibold" panose="02040702050405020303" pitchFamily="18" charset="0"/>
              </a:rPr>
              <a:t>До 20 століття жінки фактично не мали ні громадських прав, ні соціального захисту, рахуючись в деякій мірі власністю своїх чоловіків. Вони не мали права працювати, голосувати, займатися підприємницькою діяльністю. Однак і зараз можна спостерігати негативну тенденцію щодо надання жінкам робочих місць, можливості кар’єрного зростання і т. д.</a:t>
            </a:r>
          </a:p>
          <a:p>
            <a:pPr algn="l"/>
            <a:r>
              <a:rPr lang="uk-UA" b="0" i="0">
                <a:solidFill>
                  <a:schemeClr val="bg1"/>
                </a:solidFill>
                <a:effectLst/>
                <a:latin typeface="Georgia Pro Semibold" panose="02040702050405020303" pitchFamily="18" charset="0"/>
              </a:rPr>
              <a:t>У Японії існував жорстокий звичай: немічних старих відносили на безлюдні території (наприклад, в гори) і залишали помирати. У сучасному світі все сприятливіше. Але, на жаль, часто виникають ситуації, коли людей похилого віку кидають без належного догляду і турботи, вважаючи, що вони прожили своє. Прикладом інтолерантності за віковою ознакою є неподання літнім людям робочих місць, оскільки вважається, що їх когнітивні процеси не такі гарні, як у молодих, і робочий процес може постраждати. Буває і навпаки: молодим людям складно влаштуватися на роботу через брак досвіду..</a:t>
            </a:r>
          </a:p>
        </p:txBody>
      </p:sp>
      <p:pic>
        <p:nvPicPr>
          <p:cNvPr id="6" name="Рисунок 5">
            <a:extLst>
              <a:ext uri="{FF2B5EF4-FFF2-40B4-BE49-F238E27FC236}">
                <a16:creationId xmlns:a16="http://schemas.microsoft.com/office/drawing/2014/main" id="{7C7080C0-51FD-D17C-1DC8-A20C139A3130}"/>
              </a:ext>
            </a:extLst>
          </p:cNvPr>
          <p:cNvPicPr>
            <a:picLocks noChangeAspect="1"/>
          </p:cNvPicPr>
          <p:nvPr/>
        </p:nvPicPr>
        <p:blipFill>
          <a:blip r:embed="rId3"/>
          <a:srcRect/>
          <a:stretch/>
        </p:blipFill>
        <p:spPr>
          <a:xfrm>
            <a:off x="8672376" y="2921338"/>
            <a:ext cx="3336249" cy="1879420"/>
          </a:xfrm>
          <a:prstGeom prst="rect">
            <a:avLst/>
          </a:prstGeom>
          <a:scene3d>
            <a:camera prst="orthographicFront"/>
            <a:lightRig rig="threePt" dir="t"/>
          </a:scene3d>
          <a:sp3d>
            <a:bevelT w="184150" h="88900" prst="softRound"/>
          </a:sp3d>
        </p:spPr>
      </p:pic>
    </p:spTree>
    <p:extLst>
      <p:ext uri="{BB962C8B-B14F-4D97-AF65-F5344CB8AC3E}">
        <p14:creationId xmlns:p14="http://schemas.microsoft.com/office/powerpoint/2010/main" val="538575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4000">
              <a:srgbClr val="FFFF00"/>
            </a:gs>
            <a:gs pos="84000">
              <a:schemeClr val="accent2">
                <a:lumMod val="60000"/>
                <a:lumOff val="4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2E9C86-4ADD-0642-BDFA-438966259909}"/>
              </a:ext>
            </a:extLst>
          </p:cNvPr>
          <p:cNvSpPr>
            <a:spLocks noGrp="1"/>
          </p:cNvSpPr>
          <p:nvPr>
            <p:ph type="title"/>
          </p:nvPr>
        </p:nvSpPr>
        <p:spPr>
          <a:xfrm>
            <a:off x="1" y="87086"/>
            <a:ext cx="12191999" cy="707886"/>
          </a:xfrm>
          <a:solidFill>
            <a:schemeClr val="accent5"/>
          </a:solidFill>
          <a:ln>
            <a:solidFill>
              <a:srgbClr val="00B0F0"/>
            </a:solidFill>
          </a:ln>
          <a:scene3d>
            <a:camera prst="orthographicFront"/>
            <a:lightRig rig="threePt" dir="t"/>
          </a:scene3d>
          <a:sp3d>
            <a:bevelT w="101600" h="101600" prst="slope"/>
          </a:sp3d>
        </p:spPr>
        <p:txBody>
          <a:bodyPr vert="horz" lIns="91440" tIns="45720" rIns="91440" bIns="45720" rtlCol="0" anchor="t">
            <a:normAutofit fontScale="90000"/>
          </a:bodyPr>
          <a:lstStyle/>
          <a:p>
            <a:pPr algn="ctr"/>
            <a:r>
              <a:rPr lang="uk-UA" b="0" dirty="0">
                <a:solidFill>
                  <a:schemeClr val="accent5">
                    <a:lumMod val="20000"/>
                    <a:lumOff val="80000"/>
                  </a:schemeClr>
                </a:solidFill>
                <a:latin typeface="Roboto" panose="02000000000000000000" pitchFamily="2" charset="0"/>
              </a:rPr>
              <a:t>Як можна протистояти нетерпимості?</a:t>
            </a:r>
            <a:br>
              <a:rPr lang="uk-UA" b="0" dirty="0">
                <a:solidFill>
                  <a:schemeClr val="accent5">
                    <a:lumMod val="20000"/>
                    <a:lumOff val="80000"/>
                  </a:schemeClr>
                </a:solidFill>
                <a:latin typeface="Roboto" panose="02000000000000000000" pitchFamily="2" charset="0"/>
              </a:rPr>
            </a:br>
            <a:endParaRPr lang="uk-UA" b="0" dirty="0">
              <a:solidFill>
                <a:schemeClr val="accent5">
                  <a:lumMod val="20000"/>
                  <a:lumOff val="80000"/>
                </a:schemeClr>
              </a:solidFill>
              <a:latin typeface="Roboto" panose="02000000000000000000" pitchFamily="2" charset="0"/>
            </a:endParaRPr>
          </a:p>
        </p:txBody>
      </p:sp>
      <p:sp>
        <p:nvSpPr>
          <p:cNvPr id="3" name="Объект 2">
            <a:extLst>
              <a:ext uri="{FF2B5EF4-FFF2-40B4-BE49-F238E27FC236}">
                <a16:creationId xmlns:a16="http://schemas.microsoft.com/office/drawing/2014/main" id="{17CAC61C-E652-D0F2-5BD3-1C76357E91F7}"/>
              </a:ext>
            </a:extLst>
          </p:cNvPr>
          <p:cNvSpPr>
            <a:spLocks noGrp="1"/>
          </p:cNvSpPr>
          <p:nvPr>
            <p:ph sz="quarter" idx="13"/>
          </p:nvPr>
        </p:nvSpPr>
        <p:spPr>
          <a:xfrm>
            <a:off x="335360" y="2276872"/>
            <a:ext cx="6080759" cy="4050776"/>
          </a:xfrm>
          <a:solidFill>
            <a:schemeClr val="accent2">
              <a:lumMod val="60000"/>
              <a:lumOff val="40000"/>
            </a:schemeClr>
          </a:solidFill>
          <a:scene3d>
            <a:camera prst="orthographicFront"/>
            <a:lightRig rig="threePt" dir="t"/>
          </a:scene3d>
          <a:sp3d>
            <a:bevelT w="177800" h="63500" prst="softRound"/>
          </a:sp3d>
        </p:spPr>
        <p:style>
          <a:lnRef idx="1">
            <a:schemeClr val="accent4"/>
          </a:lnRef>
          <a:fillRef idx="3">
            <a:schemeClr val="accent4"/>
          </a:fillRef>
          <a:effectRef idx="2">
            <a:schemeClr val="accent4"/>
          </a:effectRef>
          <a:fontRef idx="minor">
            <a:schemeClr val="lt1"/>
          </a:fontRef>
        </p:style>
        <p:txBody>
          <a:bodyPr>
            <a:noAutofit/>
          </a:bodyPr>
          <a:lstStyle/>
          <a:p>
            <a:pPr algn="just"/>
            <a:r>
              <a:rPr lang="uk-UA" sz="2200" b="0" i="0" dirty="0">
                <a:solidFill>
                  <a:srgbClr val="212121"/>
                </a:solidFill>
                <a:effectLst/>
                <a:latin typeface="Georgia Pro Cond Semibold" panose="02040706050405020303" pitchFamily="18" charset="0"/>
              </a:rPr>
              <a:t>Кожен уряд несе відповідальність за дотримання законів про права людини, заборону та покарання за злочини на ґрунті ненависті та дискримінацію проти меншин, незалежно від того, вчиняються вони державними службовцями, приватними організаціями чи окремими особами. Держава також повинна забезпечити рівний доступ до судів, уповноважених з прав людини чи омбудсменів, щоб люди не брали правосуддя у свої руки та не вдавалися до насильства для вирішення своїх суперечок.</a:t>
            </a:r>
            <a:endParaRPr lang="uk-UA" sz="2200" dirty="0">
              <a:latin typeface="Georgia Pro Cond Semibold" panose="02040706050405020303" pitchFamily="18" charset="0"/>
            </a:endParaRPr>
          </a:p>
        </p:txBody>
      </p:sp>
      <p:sp>
        <p:nvSpPr>
          <p:cNvPr id="4" name="Текст 3">
            <a:extLst>
              <a:ext uri="{FF2B5EF4-FFF2-40B4-BE49-F238E27FC236}">
                <a16:creationId xmlns:a16="http://schemas.microsoft.com/office/drawing/2014/main" id="{31724496-C73D-4997-D8D7-AD2CF6EE127B}"/>
              </a:ext>
            </a:extLst>
          </p:cNvPr>
          <p:cNvSpPr>
            <a:spLocks noGrp="1"/>
          </p:cNvSpPr>
          <p:nvPr>
            <p:ph type="body" sz="quarter" idx="16"/>
          </p:nvPr>
        </p:nvSpPr>
        <p:spPr>
          <a:xfrm>
            <a:off x="0" y="838829"/>
            <a:ext cx="12192000" cy="933987"/>
          </a:xfrm>
          <a:prstGeom prst="downArrowCallout">
            <a:avLst/>
          </a:prstGeom>
          <a:solidFill>
            <a:srgbClr val="F69E1D"/>
          </a:solidFill>
          <a:scene3d>
            <a:camera prst="orthographicFront"/>
            <a:lightRig rig="threePt" dir="t"/>
          </a:scene3d>
          <a:sp3d>
            <a:bevelT w="139700" h="139700" prst="divot"/>
          </a:sp3d>
        </p:spPr>
        <p:txBody>
          <a:bodyPr/>
          <a:lstStyle/>
          <a:p>
            <a:pPr algn="ctr"/>
            <a:r>
              <a:rPr lang="uk-UA" i="0">
                <a:ln w="0"/>
                <a:solidFill>
                  <a:schemeClr val="accent1"/>
                </a:solidFill>
                <a:effectLst>
                  <a:outerShdw blurRad="38100" dist="25400" dir="5400000" algn="ctr" rotWithShape="0">
                    <a:srgbClr val="6E747A">
                      <a:alpha val="43000"/>
                    </a:srgbClr>
                  </a:outerShdw>
                </a:effectLst>
                <a:latin typeface="Georgia Pro Cond Black" panose="02040A06050405020203" pitchFamily="18" charset="0"/>
              </a:rPr>
              <a:t>1. Боротьба з нетерпимістю вимагає закону:</a:t>
            </a:r>
            <a:endParaRPr lang="uk-UA">
              <a:ln w="0"/>
              <a:solidFill>
                <a:schemeClr val="accent1"/>
              </a:solidFill>
              <a:effectLst>
                <a:outerShdw blurRad="38100" dist="25400" dir="5400000" algn="ctr" rotWithShape="0">
                  <a:srgbClr val="6E747A">
                    <a:alpha val="43000"/>
                  </a:srgbClr>
                </a:outerShdw>
              </a:effectLst>
              <a:latin typeface="Georgia Pro Cond Black" panose="02040A06050405020203" pitchFamily="18" charset="0"/>
            </a:endParaRPr>
          </a:p>
        </p:txBody>
      </p:sp>
      <p:pic>
        <p:nvPicPr>
          <p:cNvPr id="7" name="Рисунок 6">
            <a:extLst>
              <a:ext uri="{FF2B5EF4-FFF2-40B4-BE49-F238E27FC236}">
                <a16:creationId xmlns:a16="http://schemas.microsoft.com/office/drawing/2014/main" id="{1CEACA71-ADA0-F1E9-5EFB-AB174823CA96}"/>
              </a:ext>
            </a:extLst>
          </p:cNvPr>
          <p:cNvPicPr>
            <a:picLocks noGrp="1" noChangeAspect="1"/>
          </p:cNvPicPr>
          <p:nvPr>
            <p:ph type="pic" sz="quarter" idx="17"/>
          </p:nvPr>
        </p:nvPicPr>
        <p:blipFill>
          <a:blip r:embed="rId2"/>
          <a:srcRect l="4538" r="4538"/>
          <a:stretch>
            <a:fillRect/>
          </a:stretch>
        </p:blipFill>
        <p:spPr>
          <a:xfrm>
            <a:off x="6528048" y="2276872"/>
            <a:ext cx="5436463" cy="4050776"/>
          </a:xfrm>
          <a:prstGeom prst="rect">
            <a:avLst/>
          </a:prstGeom>
          <a:gradFill>
            <a:gsLst>
              <a:gs pos="16000">
                <a:schemeClr val="accent4">
                  <a:tint val="100000"/>
                  <a:shade val="85000"/>
                  <a:satMod val="100000"/>
                  <a:lumMod val="100000"/>
                </a:schemeClr>
              </a:gs>
              <a:gs pos="58000">
                <a:schemeClr val="accent5">
                  <a:lumMod val="20000"/>
                  <a:lumOff val="80000"/>
                </a:schemeClr>
              </a:gs>
            </a:gsLst>
            <a:path path="circle">
              <a:fillToRect l="100000" t="100000" r="100000" b="100000"/>
            </a:path>
          </a:gradFill>
          <a:ln>
            <a:noFill/>
          </a:ln>
          <a:effectLst>
            <a:outerShdw blurRad="190500" algn="tl" rotWithShape="0">
              <a:srgbClr val="000000">
                <a:alpha val="70000"/>
              </a:srgbClr>
            </a:outerShdw>
          </a:effectLst>
        </p:spPr>
      </p:pic>
      <p:sp>
        <p:nvSpPr>
          <p:cNvPr id="6" name="Номер слайда 5">
            <a:extLst>
              <a:ext uri="{FF2B5EF4-FFF2-40B4-BE49-F238E27FC236}">
                <a16:creationId xmlns:a16="http://schemas.microsoft.com/office/drawing/2014/main" id="{2B4244FB-D57D-C060-18DA-C6322771459C}"/>
              </a:ext>
            </a:extLst>
          </p:cNvPr>
          <p:cNvSpPr>
            <a:spLocks noGrp="1"/>
          </p:cNvSpPr>
          <p:nvPr>
            <p:ph type="sldNum" sz="quarter" idx="4"/>
          </p:nvPr>
        </p:nvSpPr>
        <p:spPr/>
        <p:txBody>
          <a:bodyPr/>
          <a:lstStyle/>
          <a:p>
            <a:fld id="{4FAB73BC-B049-4115-A692-8D63A059BFB8}" type="slidenum">
              <a:rPr lang="ru-RU" smtClean="0"/>
              <a:pPr/>
              <a:t>18</a:t>
            </a:fld>
            <a:endParaRPr lang="ru-RU"/>
          </a:p>
        </p:txBody>
      </p:sp>
    </p:spTree>
    <p:extLst>
      <p:ext uri="{BB962C8B-B14F-4D97-AF65-F5344CB8AC3E}">
        <p14:creationId xmlns:p14="http://schemas.microsoft.com/office/powerpoint/2010/main" val="2920853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4000">
              <a:srgbClr val="FFFF00"/>
            </a:gs>
            <a:gs pos="84000">
              <a:schemeClr val="accent2">
                <a:lumMod val="60000"/>
                <a:lumOff val="4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2E9C86-4ADD-0642-BDFA-438966259909}"/>
              </a:ext>
            </a:extLst>
          </p:cNvPr>
          <p:cNvSpPr>
            <a:spLocks noGrp="1"/>
          </p:cNvSpPr>
          <p:nvPr>
            <p:ph type="title"/>
          </p:nvPr>
        </p:nvSpPr>
        <p:spPr>
          <a:xfrm>
            <a:off x="1" y="87086"/>
            <a:ext cx="12191999" cy="707886"/>
          </a:xfrm>
          <a:solidFill>
            <a:schemeClr val="accent5"/>
          </a:solidFill>
          <a:ln>
            <a:solidFill>
              <a:srgbClr val="00B0F0"/>
            </a:solidFill>
          </a:ln>
          <a:scene3d>
            <a:camera prst="orthographicFront"/>
            <a:lightRig rig="threePt" dir="t"/>
          </a:scene3d>
          <a:sp3d>
            <a:bevelT w="101600" h="101600" prst="slope"/>
          </a:sp3d>
        </p:spPr>
        <p:txBody>
          <a:bodyPr vert="horz" lIns="91440" tIns="45720" rIns="91440" bIns="45720" rtlCol="0" anchor="t">
            <a:normAutofit fontScale="90000"/>
          </a:bodyPr>
          <a:lstStyle/>
          <a:p>
            <a:pPr algn="ctr"/>
            <a:r>
              <a:rPr lang="uk-UA" b="0" dirty="0">
                <a:solidFill>
                  <a:schemeClr val="accent5">
                    <a:lumMod val="20000"/>
                    <a:lumOff val="80000"/>
                  </a:schemeClr>
                </a:solidFill>
                <a:latin typeface="Roboto" panose="02000000000000000000" pitchFamily="2" charset="0"/>
              </a:rPr>
              <a:t>Як можна протистояти нетерпимості?</a:t>
            </a:r>
            <a:br>
              <a:rPr lang="uk-UA" b="0" dirty="0">
                <a:solidFill>
                  <a:schemeClr val="accent5">
                    <a:lumMod val="20000"/>
                    <a:lumOff val="80000"/>
                  </a:schemeClr>
                </a:solidFill>
                <a:latin typeface="Roboto" panose="02000000000000000000" pitchFamily="2" charset="0"/>
              </a:rPr>
            </a:br>
            <a:endParaRPr lang="uk-UA" b="0" dirty="0">
              <a:solidFill>
                <a:schemeClr val="accent5">
                  <a:lumMod val="20000"/>
                  <a:lumOff val="80000"/>
                </a:schemeClr>
              </a:solidFill>
              <a:latin typeface="Roboto" panose="02000000000000000000" pitchFamily="2" charset="0"/>
            </a:endParaRPr>
          </a:p>
        </p:txBody>
      </p:sp>
      <p:sp>
        <p:nvSpPr>
          <p:cNvPr id="3" name="Объект 2">
            <a:extLst>
              <a:ext uri="{FF2B5EF4-FFF2-40B4-BE49-F238E27FC236}">
                <a16:creationId xmlns:a16="http://schemas.microsoft.com/office/drawing/2014/main" id="{17CAC61C-E652-D0F2-5BD3-1C76357E91F7}"/>
              </a:ext>
            </a:extLst>
          </p:cNvPr>
          <p:cNvSpPr>
            <a:spLocks noGrp="1"/>
          </p:cNvSpPr>
          <p:nvPr>
            <p:ph sz="quarter" idx="13"/>
          </p:nvPr>
        </p:nvSpPr>
        <p:spPr>
          <a:xfrm>
            <a:off x="335360" y="1916832"/>
            <a:ext cx="6080759" cy="4410816"/>
          </a:xfrm>
          <a:solidFill>
            <a:schemeClr val="accent2">
              <a:lumMod val="60000"/>
              <a:lumOff val="40000"/>
            </a:schemeClr>
          </a:solidFill>
          <a:scene3d>
            <a:camera prst="orthographicFront"/>
            <a:lightRig rig="threePt" dir="t"/>
          </a:scene3d>
          <a:sp3d>
            <a:bevelT w="177800" h="63500" prst="softRound"/>
          </a:sp3d>
        </p:spPr>
        <p:style>
          <a:lnRef idx="1">
            <a:schemeClr val="accent4"/>
          </a:lnRef>
          <a:fillRef idx="3">
            <a:schemeClr val="accent4"/>
          </a:fillRef>
          <a:effectRef idx="2">
            <a:schemeClr val="accent4"/>
          </a:effectRef>
          <a:fontRef idx="minor">
            <a:schemeClr val="lt1"/>
          </a:fontRef>
        </p:style>
        <p:txBody>
          <a:bodyPr>
            <a:noAutofit/>
          </a:bodyPr>
          <a:lstStyle/>
          <a:p>
            <a:pPr marL="0" indent="0" algn="just">
              <a:buNone/>
            </a:pPr>
            <a:r>
              <a:rPr lang="uk-UA" sz="2200" b="0" i="0" dirty="0">
                <a:solidFill>
                  <a:srgbClr val="212121"/>
                </a:solidFill>
                <a:effectLst/>
                <a:latin typeface="Georgia Pro Cond Semibold" panose="02040706050405020303" pitchFamily="18" charset="0"/>
              </a:rPr>
              <a:t>Нетерпимість дуже часто корениться в невігластві та страху: страх перед невідомим, іншим, іншими культурами, націями, релігіями.</a:t>
            </a:r>
          </a:p>
          <a:p>
            <a:pPr marL="0" indent="0" algn="just">
              <a:buNone/>
            </a:pPr>
            <a:r>
              <a:rPr lang="uk-UA" sz="2200" b="0" i="0" dirty="0">
                <a:solidFill>
                  <a:srgbClr val="212121"/>
                </a:solidFill>
                <a:effectLst/>
                <a:latin typeface="Georgia Pro Cond Semibold" panose="02040706050405020303" pitchFamily="18" charset="0"/>
              </a:rPr>
              <a:t>Освіта – це досвід, який триває все життя, і він не починається і не закінчується в школі. Зусилля побудувати толерантність через освіту не будуть успішними, якщо вони не охоплять усі вікові групи і не відбуватимуться скрізь: удома, у школах, на робочому місці, у правоохоронних та правових навчаннях, і не в останню чергу в розвагах та на інформаційних магістралях.</a:t>
            </a:r>
            <a:endParaRPr lang="uk-UA" sz="2200" dirty="0">
              <a:latin typeface="Georgia Pro Cond Semibold" panose="02040706050405020303" pitchFamily="18" charset="0"/>
            </a:endParaRPr>
          </a:p>
        </p:txBody>
      </p:sp>
      <p:sp>
        <p:nvSpPr>
          <p:cNvPr id="4" name="Текст 3">
            <a:extLst>
              <a:ext uri="{FF2B5EF4-FFF2-40B4-BE49-F238E27FC236}">
                <a16:creationId xmlns:a16="http://schemas.microsoft.com/office/drawing/2014/main" id="{31724496-C73D-4997-D8D7-AD2CF6EE127B}"/>
              </a:ext>
            </a:extLst>
          </p:cNvPr>
          <p:cNvSpPr>
            <a:spLocks noGrp="1"/>
          </p:cNvSpPr>
          <p:nvPr>
            <p:ph type="body" sz="quarter" idx="16"/>
          </p:nvPr>
        </p:nvSpPr>
        <p:spPr>
          <a:xfrm>
            <a:off x="0" y="838829"/>
            <a:ext cx="12192000" cy="861979"/>
          </a:xfrm>
          <a:prstGeom prst="downArrowCallout">
            <a:avLst/>
          </a:prstGeom>
          <a:solidFill>
            <a:srgbClr val="F69E1D"/>
          </a:solidFill>
          <a:scene3d>
            <a:camera prst="orthographicFront"/>
            <a:lightRig rig="threePt" dir="t"/>
          </a:scene3d>
          <a:sp3d>
            <a:bevelT w="139700" h="139700" prst="divot"/>
          </a:sp3d>
        </p:spPr>
        <p:txBody>
          <a:bodyPr/>
          <a:lstStyle/>
          <a:p>
            <a:pPr algn="ctr"/>
            <a:r>
              <a:rPr lang="uk-UA" i="0" dirty="0">
                <a:ln w="0"/>
                <a:solidFill>
                  <a:schemeClr val="accent1"/>
                </a:solidFill>
                <a:effectLst>
                  <a:outerShdw blurRad="38100" dist="25400" dir="5400000" algn="ctr" rotWithShape="0">
                    <a:srgbClr val="6E747A">
                      <a:alpha val="43000"/>
                    </a:srgbClr>
                  </a:outerShdw>
                </a:effectLst>
                <a:latin typeface="Georgia Pro Cond Black" panose="02040A06050405020203" pitchFamily="18" charset="0"/>
              </a:rPr>
              <a:t>2. Боротьба з нетерпимістю вимагає освіти:</a:t>
            </a:r>
            <a:endParaRPr lang="uk-UA" dirty="0">
              <a:ln w="0"/>
              <a:solidFill>
                <a:schemeClr val="accent1"/>
              </a:solidFill>
              <a:effectLst>
                <a:outerShdw blurRad="38100" dist="25400" dir="5400000" algn="ctr" rotWithShape="0">
                  <a:srgbClr val="6E747A">
                    <a:alpha val="43000"/>
                  </a:srgbClr>
                </a:outerShdw>
              </a:effectLst>
              <a:latin typeface="Georgia Pro Cond Black" panose="02040A06050405020203" pitchFamily="18" charset="0"/>
            </a:endParaRPr>
          </a:p>
        </p:txBody>
      </p:sp>
      <p:sp>
        <p:nvSpPr>
          <p:cNvPr id="6" name="Номер слайда 5">
            <a:extLst>
              <a:ext uri="{FF2B5EF4-FFF2-40B4-BE49-F238E27FC236}">
                <a16:creationId xmlns:a16="http://schemas.microsoft.com/office/drawing/2014/main" id="{2B4244FB-D57D-C060-18DA-C6322771459C}"/>
              </a:ext>
            </a:extLst>
          </p:cNvPr>
          <p:cNvSpPr>
            <a:spLocks noGrp="1"/>
          </p:cNvSpPr>
          <p:nvPr>
            <p:ph type="sldNum" sz="quarter" idx="4"/>
          </p:nvPr>
        </p:nvSpPr>
        <p:spPr/>
        <p:txBody>
          <a:bodyPr/>
          <a:lstStyle/>
          <a:p>
            <a:fld id="{4FAB73BC-B049-4115-A692-8D63A059BFB8}" type="slidenum">
              <a:rPr lang="ru-RU" smtClean="0"/>
              <a:pPr/>
              <a:t>19</a:t>
            </a:fld>
            <a:endParaRPr lang="ru-RU"/>
          </a:p>
        </p:txBody>
      </p:sp>
      <p:pic>
        <p:nvPicPr>
          <p:cNvPr id="10" name="Рисунок 9">
            <a:extLst>
              <a:ext uri="{FF2B5EF4-FFF2-40B4-BE49-F238E27FC236}">
                <a16:creationId xmlns:a16="http://schemas.microsoft.com/office/drawing/2014/main" id="{6C76E622-374C-4B8D-DE4E-DDCF27B1F808}"/>
              </a:ext>
            </a:extLst>
          </p:cNvPr>
          <p:cNvPicPr>
            <a:picLocks noGrp="1" noChangeAspect="1"/>
          </p:cNvPicPr>
          <p:nvPr>
            <p:ph type="pic" sz="quarter" idx="17"/>
          </p:nvPr>
        </p:nvPicPr>
        <p:blipFill>
          <a:blip r:embed="rId2"/>
          <a:srcRect l="9053" r="9053"/>
          <a:stretch>
            <a:fillRect/>
          </a:stretch>
        </p:blipFill>
        <p:spPr>
          <a:xfrm>
            <a:off x="6600056" y="1996545"/>
            <a:ext cx="5510615" cy="40226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685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Текст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p:txBody>
          <a:bodyPr rtlCol="0"/>
          <a:lstStyle/>
          <a:p>
            <a:pPr algn="ctr" rtl="0"/>
            <a:endParaRPr kumimoji="0" lang="uk-UA" sz="3600" b="1" i="0" u="none" strike="noStrike" kern="1200" cap="all" spc="100" normalizeH="0" baseline="0" noProof="0" dirty="0">
              <a:ln>
                <a:noFill/>
              </a:ln>
              <a:solidFill>
                <a:srgbClr val="FFFF00"/>
              </a:solidFill>
              <a:effectLst/>
              <a:uLnTx/>
              <a:uFillTx/>
              <a:latin typeface="Constantia" panose="02030602050306030303" pitchFamily="18" charset="0"/>
              <a:ea typeface="+mj-ea"/>
              <a:cs typeface="+mj-cs"/>
            </a:endParaRPr>
          </a:p>
          <a:p>
            <a:pPr algn="ctr" rtl="0"/>
            <a:r>
              <a:rPr kumimoji="0" lang="uk-UA" sz="3600" b="1" i="0" u="none" strike="noStrike" kern="1200" cap="all" spc="100" normalizeH="0" baseline="0" noProof="0" dirty="0">
                <a:ln>
                  <a:noFill/>
                </a:ln>
                <a:solidFill>
                  <a:srgbClr val="FFFF00"/>
                </a:solidFill>
                <a:effectLst/>
                <a:uLnTx/>
                <a:uFillTx/>
                <a:latin typeface="Constantia" panose="02030602050306030303" pitchFamily="18" charset="0"/>
                <a:ea typeface="+mj-ea"/>
                <a:cs typeface="+mj-cs"/>
              </a:rPr>
              <a:t>Міжнародний день толерантності </a:t>
            </a:r>
            <a:br>
              <a:rPr kumimoji="0" lang="uk-UA" sz="3600" b="1" i="0" u="none" strike="noStrike" kern="1200" cap="all" spc="100" normalizeH="0" baseline="0" noProof="0" dirty="0">
                <a:ln>
                  <a:noFill/>
                </a:ln>
                <a:solidFill>
                  <a:srgbClr val="FFFF00"/>
                </a:solidFill>
                <a:effectLst/>
                <a:uLnTx/>
                <a:uFillTx/>
                <a:latin typeface="Constantia" panose="02030602050306030303" pitchFamily="18" charset="0"/>
                <a:ea typeface="+mj-ea"/>
                <a:cs typeface="+mj-cs"/>
              </a:rPr>
            </a:br>
            <a:r>
              <a:rPr kumimoji="0" lang="uk-UA" sz="3600" b="1" i="0" u="none" strike="noStrike" kern="1200" cap="all" spc="100" normalizeH="0" baseline="0" noProof="0" dirty="0">
                <a:ln>
                  <a:noFill/>
                </a:ln>
                <a:solidFill>
                  <a:prstClr val="white"/>
                </a:solidFill>
                <a:effectLst/>
                <a:uLnTx/>
                <a:uFillTx/>
                <a:latin typeface="Constantia" panose="02030602050306030303" pitchFamily="18" charset="0"/>
                <a:ea typeface="+mj-ea"/>
                <a:cs typeface="+mj-cs"/>
              </a:rPr>
              <a:t>щорічно відзначається </a:t>
            </a:r>
            <a:br>
              <a:rPr kumimoji="0" lang="uk-UA" sz="3600" b="1" i="0" u="none" strike="noStrike" kern="1200" cap="all" spc="100" normalizeH="0" baseline="0" noProof="0" dirty="0">
                <a:ln>
                  <a:noFill/>
                </a:ln>
                <a:solidFill>
                  <a:prstClr val="white"/>
                </a:solidFill>
                <a:effectLst/>
                <a:uLnTx/>
                <a:uFillTx/>
                <a:latin typeface="Constantia" panose="02030602050306030303" pitchFamily="18" charset="0"/>
                <a:ea typeface="+mj-ea"/>
                <a:cs typeface="+mj-cs"/>
              </a:rPr>
            </a:br>
            <a:r>
              <a:rPr kumimoji="0" lang="uk-UA" sz="3600" b="1" i="0" u="none" strike="noStrike" kern="1200" cap="all" spc="100" normalizeH="0" baseline="0" noProof="0" dirty="0">
                <a:ln>
                  <a:noFill/>
                </a:ln>
                <a:solidFill>
                  <a:srgbClr val="FF0000"/>
                </a:solidFill>
                <a:effectLst/>
                <a:uLnTx/>
                <a:uFillTx/>
                <a:latin typeface="Constantia" panose="02030602050306030303" pitchFamily="18" charset="0"/>
                <a:ea typeface="+mj-ea"/>
                <a:cs typeface="+mj-cs"/>
              </a:rPr>
              <a:t>16 листопада</a:t>
            </a:r>
            <a:endParaRPr lang="ru-RU" dirty="0"/>
          </a:p>
        </p:txBody>
      </p:sp>
      <p:sp>
        <p:nvSpPr>
          <p:cNvPr id="13" name="Заголовок 12">
            <a:extLst>
              <a:ext uri="{FF2B5EF4-FFF2-40B4-BE49-F238E27FC236}">
                <a16:creationId xmlns:a16="http://schemas.microsoft.com/office/drawing/2014/main" id="{D7199992-58FE-4335-A811-6AFA96B5595D}"/>
              </a:ext>
            </a:extLst>
          </p:cNvPr>
          <p:cNvSpPr>
            <a:spLocks noGrp="1"/>
          </p:cNvSpPr>
          <p:nvPr>
            <p:ph type="title"/>
          </p:nvPr>
        </p:nvSpPr>
        <p:spPr>
          <a:xfrm>
            <a:off x="819150" y="2679192"/>
            <a:ext cx="4646238" cy="3558330"/>
          </a:xfrm>
          <a:solidFill>
            <a:schemeClr val="accent1"/>
          </a:solidFill>
          <a:ln>
            <a:solidFill>
              <a:schemeClr val="accent2">
                <a:lumMod val="40000"/>
                <a:lumOff val="60000"/>
              </a:schemeClr>
            </a:solidFill>
          </a:ln>
          <a:scene3d>
            <a:camera prst="orthographicFront"/>
            <a:lightRig rig="threePt" dir="t"/>
          </a:scene3d>
          <a:sp3d extrusionH="12700">
            <a:bevelT w="101600" h="101600" prst="slope"/>
          </a:sp3d>
        </p:spPr>
        <p:txBody>
          <a:bodyPr rtlCol="0" anchor="t">
            <a:noAutofit/>
          </a:bodyPr>
          <a:lstStyle/>
          <a:p>
            <a:pPr algn="just" rtl="0"/>
            <a:r>
              <a:rPr lang="uk-UA" sz="1400" dirty="0">
                <a:latin typeface="Constantia" panose="02030602050306030303" pitchFamily="18" charset="0"/>
              </a:rPr>
              <a:t> </a:t>
            </a:r>
            <a:br>
              <a:rPr lang="uk-UA" sz="1400" dirty="0">
                <a:latin typeface="Constantia" panose="02030602050306030303" pitchFamily="18" charset="0"/>
              </a:rPr>
            </a:br>
            <a:r>
              <a:rPr lang="uk-UA" sz="2800" dirty="0">
                <a:latin typeface="Georgia Pro Cond Black" panose="02040A06050405020203" pitchFamily="18" charset="0"/>
              </a:rPr>
              <a:t>Т</a:t>
            </a:r>
            <a:r>
              <a:rPr lang="uk-UA" sz="1400" dirty="0">
                <a:latin typeface="Constantia" panose="02030602050306030303" pitchFamily="18" charset="0"/>
              </a:rPr>
              <a:t>олерантність — це набагато більше, ніж пасивне прийняття іншого. Воно зобов’язує діяти, його потрібно навчати, плекати та захищати.</a:t>
            </a:r>
            <a:br>
              <a:rPr lang="uk-UA" sz="1400" dirty="0">
                <a:latin typeface="Constantia" panose="02030602050306030303" pitchFamily="18" charset="0"/>
              </a:rPr>
            </a:br>
            <a:br>
              <a:rPr lang="uk-UA" sz="1400" dirty="0">
                <a:latin typeface="Constantia" panose="02030602050306030303" pitchFamily="18" charset="0"/>
              </a:rPr>
            </a:br>
            <a:r>
              <a:rPr lang="uk-UA" sz="1400" dirty="0">
                <a:latin typeface="Constantia" panose="02030602050306030303" pitchFamily="18" charset="0"/>
              </a:rPr>
              <a:t>Кожна людина унікальна і має свої погляди на життя, які вона визнає єдино правильними. </a:t>
            </a:r>
            <a:br>
              <a:rPr lang="uk-UA" sz="1400" dirty="0">
                <a:latin typeface="Constantia" panose="02030602050306030303" pitchFamily="18" charset="0"/>
              </a:rPr>
            </a:br>
            <a:r>
              <a:rPr lang="uk-UA" sz="1400" dirty="0">
                <a:latin typeface="Constantia" panose="02030602050306030303" pitchFamily="18" charset="0"/>
              </a:rPr>
              <a:t>Ми всі різні і неповторні.  </a:t>
            </a:r>
            <a:br>
              <a:rPr lang="uk-UA" sz="1400" dirty="0">
                <a:latin typeface="Constantia" panose="02030602050306030303" pitchFamily="18" charset="0"/>
              </a:rPr>
            </a:br>
            <a:br>
              <a:rPr lang="uk-UA" sz="1400" dirty="0">
                <a:latin typeface="Constantia" panose="02030602050306030303" pitchFamily="18" charset="0"/>
              </a:rPr>
            </a:br>
            <a:r>
              <a:rPr lang="uk-UA" sz="1400" dirty="0">
                <a:latin typeface="Constantia" panose="02030602050306030303" pitchFamily="18" charset="0"/>
              </a:rPr>
              <a:t>Найважливіше у спілкуванні з людьми – визнати, що інша людина унікальна і бачить світ по-іншому і має на це право!</a:t>
            </a:r>
          </a:p>
        </p:txBody>
      </p:sp>
      <p:sp>
        <p:nvSpPr>
          <p:cNvPr id="16" name="Текст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rtlCol="0"/>
          <a:lstStyle/>
          <a:p>
            <a:pPr rtl="0"/>
            <a:endParaRPr lang="ru-RU"/>
          </a:p>
        </p:txBody>
      </p:sp>
      <p:pic>
        <p:nvPicPr>
          <p:cNvPr id="2" name="Рисунок 1">
            <a:extLst>
              <a:ext uri="{FF2B5EF4-FFF2-40B4-BE49-F238E27FC236}">
                <a16:creationId xmlns:a16="http://schemas.microsoft.com/office/drawing/2014/main" id="{A1B3A9DC-0696-F646-C566-90AF42FF01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91944" y="2679191"/>
            <a:ext cx="6187750" cy="3558331"/>
          </a:xfrm>
          <a:prstGeom prst="rect">
            <a:avLst/>
          </a:prstGeom>
          <a:scene3d>
            <a:camera prst="orthographicFront"/>
            <a:lightRig rig="threePt" dir="t"/>
          </a:scene3d>
          <a:sp3d>
            <a:bevelT w="152400" h="152400" prst="riblet"/>
          </a:sp3d>
        </p:spPr>
      </p:pic>
      <p:sp>
        <p:nvSpPr>
          <p:cNvPr id="14" name="Текст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a:solidFill>
            <a:schemeClr val="accent2"/>
          </a:solidFill>
          <a:effectLst>
            <a:outerShdw blurRad="50800" dist="38100" dir="2700000" algn="tl" rotWithShape="0">
              <a:prstClr val="black">
                <a:alpha val="40000"/>
              </a:prstClr>
            </a:outerShdw>
          </a:effectLst>
          <a:scene3d>
            <a:camera prst="orthographicFront"/>
            <a:lightRig rig="threePt" dir="t"/>
          </a:scene3d>
          <a:sp3d>
            <a:bevelT w="152400" h="50800" prst="softRound"/>
          </a:sp3d>
        </p:spPr>
        <p:txBody>
          <a:bodyPr vert="horz" lIns="45720" tIns="45720" rIns="45720" bIns="45720" rtlCol="0">
            <a:normAutofit/>
          </a:bodyPr>
          <a:lstStyle/>
          <a:p>
            <a:endParaRPr lang="ru-RU" dirty="0"/>
          </a:p>
        </p:txBody>
      </p:sp>
    </p:spTree>
    <p:extLst>
      <p:ext uri="{BB962C8B-B14F-4D97-AF65-F5344CB8AC3E}">
        <p14:creationId xmlns:p14="http://schemas.microsoft.com/office/powerpoint/2010/main" val="4126147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4000">
              <a:srgbClr val="FFFF00"/>
            </a:gs>
            <a:gs pos="84000">
              <a:schemeClr val="accent2">
                <a:lumMod val="60000"/>
                <a:lumOff val="4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2E9C86-4ADD-0642-BDFA-438966259909}"/>
              </a:ext>
            </a:extLst>
          </p:cNvPr>
          <p:cNvSpPr>
            <a:spLocks noGrp="1"/>
          </p:cNvSpPr>
          <p:nvPr>
            <p:ph type="title"/>
          </p:nvPr>
        </p:nvSpPr>
        <p:spPr>
          <a:xfrm>
            <a:off x="1" y="87086"/>
            <a:ext cx="12191999" cy="707886"/>
          </a:xfrm>
          <a:solidFill>
            <a:schemeClr val="accent5"/>
          </a:solidFill>
          <a:ln>
            <a:solidFill>
              <a:srgbClr val="00B0F0"/>
            </a:solidFill>
          </a:ln>
          <a:scene3d>
            <a:camera prst="orthographicFront"/>
            <a:lightRig rig="threePt" dir="t"/>
          </a:scene3d>
          <a:sp3d>
            <a:bevelT w="101600" h="101600" prst="slope"/>
          </a:sp3d>
        </p:spPr>
        <p:txBody>
          <a:bodyPr vert="horz" lIns="91440" tIns="45720" rIns="91440" bIns="45720" rtlCol="0" anchor="t">
            <a:normAutofit fontScale="90000"/>
          </a:bodyPr>
          <a:lstStyle/>
          <a:p>
            <a:pPr algn="ctr"/>
            <a:r>
              <a:rPr lang="uk-UA" b="0" dirty="0">
                <a:solidFill>
                  <a:schemeClr val="accent5">
                    <a:lumMod val="20000"/>
                    <a:lumOff val="80000"/>
                  </a:schemeClr>
                </a:solidFill>
                <a:latin typeface="Roboto" panose="02000000000000000000" pitchFamily="2" charset="0"/>
              </a:rPr>
              <a:t>Як можна протистояти нетерпимості?</a:t>
            </a:r>
            <a:br>
              <a:rPr lang="uk-UA" b="0" dirty="0">
                <a:solidFill>
                  <a:schemeClr val="accent5">
                    <a:lumMod val="20000"/>
                    <a:lumOff val="80000"/>
                  </a:schemeClr>
                </a:solidFill>
                <a:latin typeface="Roboto" panose="02000000000000000000" pitchFamily="2" charset="0"/>
              </a:rPr>
            </a:br>
            <a:endParaRPr lang="uk-UA" b="0" dirty="0">
              <a:solidFill>
                <a:schemeClr val="accent5">
                  <a:lumMod val="20000"/>
                  <a:lumOff val="80000"/>
                </a:schemeClr>
              </a:solidFill>
              <a:latin typeface="Roboto" panose="02000000000000000000" pitchFamily="2" charset="0"/>
            </a:endParaRPr>
          </a:p>
        </p:txBody>
      </p:sp>
      <p:sp>
        <p:nvSpPr>
          <p:cNvPr id="3" name="Объект 2">
            <a:extLst>
              <a:ext uri="{FF2B5EF4-FFF2-40B4-BE49-F238E27FC236}">
                <a16:creationId xmlns:a16="http://schemas.microsoft.com/office/drawing/2014/main" id="{17CAC61C-E652-D0F2-5BD3-1C76357E91F7}"/>
              </a:ext>
            </a:extLst>
          </p:cNvPr>
          <p:cNvSpPr>
            <a:spLocks noGrp="1"/>
          </p:cNvSpPr>
          <p:nvPr>
            <p:ph sz="quarter" idx="13"/>
          </p:nvPr>
        </p:nvSpPr>
        <p:spPr>
          <a:xfrm>
            <a:off x="335360" y="1916832"/>
            <a:ext cx="6080759" cy="4410816"/>
          </a:xfrm>
          <a:solidFill>
            <a:schemeClr val="accent2">
              <a:lumMod val="60000"/>
              <a:lumOff val="40000"/>
            </a:schemeClr>
          </a:solidFill>
          <a:scene3d>
            <a:camera prst="orthographicFront"/>
            <a:lightRig rig="threePt" dir="t"/>
          </a:scene3d>
          <a:sp3d>
            <a:bevelT w="177800" h="63500" prst="softRound"/>
          </a:sp3d>
        </p:spPr>
        <p:style>
          <a:lnRef idx="1">
            <a:schemeClr val="accent4"/>
          </a:lnRef>
          <a:fillRef idx="3">
            <a:schemeClr val="accent4"/>
          </a:fillRef>
          <a:effectRef idx="2">
            <a:schemeClr val="accent4"/>
          </a:effectRef>
          <a:fontRef idx="minor">
            <a:schemeClr val="lt1"/>
          </a:fontRef>
        </p:style>
        <p:txBody>
          <a:bodyPr anchor="ctr">
            <a:noAutofit/>
          </a:bodyPr>
          <a:lstStyle/>
          <a:p>
            <a:pPr marL="0" indent="0" algn="just">
              <a:buNone/>
            </a:pPr>
            <a:r>
              <a:rPr lang="uk-UA" b="0" i="0" dirty="0">
                <a:solidFill>
                  <a:srgbClr val="212121"/>
                </a:solidFill>
                <a:effectLst/>
                <a:latin typeface="Georgia Pro Cond Semibold" panose="02040706050405020303" pitchFamily="18" charset="0"/>
              </a:rPr>
              <a:t>Нетерпимість є найбільш небезпечною, коли її використовують для реалізації політичних і територіальних амбіцій окремої особи або групи осіб. Розпалювачі ненависті часто починають із визначення порогу толерантності суспільства. Потім вони розробляють помилкові аргументи, обманюють статистикою та маніпулюють громадською думкою за допомогою дезінформації та упереджень. </a:t>
            </a:r>
          </a:p>
          <a:p>
            <a:pPr marL="0" indent="0" algn="just">
              <a:buNone/>
            </a:pPr>
            <a:r>
              <a:rPr lang="uk-UA" b="0" i="0" dirty="0">
                <a:solidFill>
                  <a:srgbClr val="212121"/>
                </a:solidFill>
                <a:effectLst/>
                <a:latin typeface="Georgia Pro Cond Semibold" panose="02040706050405020303" pitchFamily="18" charset="0"/>
              </a:rPr>
              <a:t>Найефективніший спосіб обмежити вплив розпалювачів ненависті – розробити політику, яка генерує та сприятиме свободі преси та плюралізму преси, щоб дозволити громадськості розрізняти факти та думки.</a:t>
            </a:r>
            <a:endParaRPr lang="uk-UA" dirty="0">
              <a:latin typeface="Georgia Pro Cond Semibold" panose="02040706050405020303" pitchFamily="18" charset="0"/>
            </a:endParaRPr>
          </a:p>
        </p:txBody>
      </p:sp>
      <p:sp>
        <p:nvSpPr>
          <p:cNvPr id="4" name="Текст 3">
            <a:extLst>
              <a:ext uri="{FF2B5EF4-FFF2-40B4-BE49-F238E27FC236}">
                <a16:creationId xmlns:a16="http://schemas.microsoft.com/office/drawing/2014/main" id="{31724496-C73D-4997-D8D7-AD2CF6EE127B}"/>
              </a:ext>
            </a:extLst>
          </p:cNvPr>
          <p:cNvSpPr>
            <a:spLocks noGrp="1"/>
          </p:cNvSpPr>
          <p:nvPr>
            <p:ph type="body" sz="quarter" idx="16"/>
          </p:nvPr>
        </p:nvSpPr>
        <p:spPr>
          <a:xfrm>
            <a:off x="0" y="838829"/>
            <a:ext cx="12192000" cy="933987"/>
          </a:xfrm>
          <a:prstGeom prst="downArrowCallout">
            <a:avLst/>
          </a:prstGeom>
          <a:solidFill>
            <a:srgbClr val="F69E1D"/>
          </a:solidFill>
          <a:scene3d>
            <a:camera prst="orthographicFront"/>
            <a:lightRig rig="threePt" dir="t"/>
          </a:scene3d>
          <a:sp3d>
            <a:bevelT w="139700" h="139700" prst="divot"/>
          </a:sp3d>
        </p:spPr>
        <p:txBody>
          <a:bodyPr/>
          <a:lstStyle/>
          <a:p>
            <a:pPr algn="ctr"/>
            <a:r>
              <a:rPr lang="uk-UA" i="0">
                <a:ln w="0"/>
                <a:solidFill>
                  <a:schemeClr val="accent1"/>
                </a:solidFill>
                <a:effectLst>
                  <a:outerShdw blurRad="38100" dist="25400" dir="5400000" algn="ctr" rotWithShape="0">
                    <a:srgbClr val="6E747A">
                      <a:alpha val="43000"/>
                    </a:srgbClr>
                  </a:outerShdw>
                </a:effectLst>
                <a:latin typeface="Georgia Pro Cond Black" panose="02040A06050405020203" pitchFamily="18" charset="0"/>
              </a:rPr>
              <a:t>3. Боротьба з нетерпимістю вимагає доступу до інформації:</a:t>
            </a:r>
            <a:endParaRPr lang="uk-UA">
              <a:ln w="0"/>
              <a:solidFill>
                <a:schemeClr val="accent1"/>
              </a:solidFill>
              <a:effectLst>
                <a:outerShdw blurRad="38100" dist="25400" dir="5400000" algn="ctr" rotWithShape="0">
                  <a:srgbClr val="6E747A">
                    <a:alpha val="43000"/>
                  </a:srgbClr>
                </a:outerShdw>
              </a:effectLst>
              <a:latin typeface="Georgia Pro Cond Black" panose="02040A06050405020203" pitchFamily="18" charset="0"/>
            </a:endParaRPr>
          </a:p>
        </p:txBody>
      </p:sp>
      <p:sp>
        <p:nvSpPr>
          <p:cNvPr id="6" name="Номер слайда 5">
            <a:extLst>
              <a:ext uri="{FF2B5EF4-FFF2-40B4-BE49-F238E27FC236}">
                <a16:creationId xmlns:a16="http://schemas.microsoft.com/office/drawing/2014/main" id="{2B4244FB-D57D-C060-18DA-C6322771459C}"/>
              </a:ext>
            </a:extLst>
          </p:cNvPr>
          <p:cNvSpPr>
            <a:spLocks noGrp="1"/>
          </p:cNvSpPr>
          <p:nvPr>
            <p:ph type="sldNum" sz="quarter" idx="4"/>
          </p:nvPr>
        </p:nvSpPr>
        <p:spPr/>
        <p:txBody>
          <a:bodyPr/>
          <a:lstStyle/>
          <a:p>
            <a:fld id="{4FAB73BC-B049-4115-A692-8D63A059BFB8}" type="slidenum">
              <a:rPr lang="ru-RU" smtClean="0"/>
              <a:pPr/>
              <a:t>20</a:t>
            </a:fld>
            <a:endParaRPr lang="ru-RU"/>
          </a:p>
        </p:txBody>
      </p:sp>
      <p:pic>
        <p:nvPicPr>
          <p:cNvPr id="8" name="Рисунок 7">
            <a:extLst>
              <a:ext uri="{FF2B5EF4-FFF2-40B4-BE49-F238E27FC236}">
                <a16:creationId xmlns:a16="http://schemas.microsoft.com/office/drawing/2014/main" id="{A6406244-55C3-980E-E46A-4022A794BB96}"/>
              </a:ext>
            </a:extLst>
          </p:cNvPr>
          <p:cNvPicPr>
            <a:picLocks noGrp="1" noChangeAspect="1"/>
          </p:cNvPicPr>
          <p:nvPr>
            <p:ph type="pic" sz="quarter" idx="17"/>
          </p:nvPr>
        </p:nvPicPr>
        <p:blipFill>
          <a:blip r:embed="rId2"/>
          <a:srcRect l="14416" r="14416"/>
          <a:stretch>
            <a:fillRect/>
          </a:stretch>
        </p:blipFill>
        <p:spPr>
          <a:xfrm>
            <a:off x="6600056" y="2132547"/>
            <a:ext cx="5449670" cy="3978895"/>
          </a:xfrm>
          <a:prstGeom prst="rect">
            <a:avLst/>
          </a:prstGeom>
        </p:spPr>
      </p:pic>
    </p:spTree>
    <p:extLst>
      <p:ext uri="{BB962C8B-B14F-4D97-AF65-F5344CB8AC3E}">
        <p14:creationId xmlns:p14="http://schemas.microsoft.com/office/powerpoint/2010/main" val="2718411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4000">
              <a:srgbClr val="FFFF00"/>
            </a:gs>
            <a:gs pos="84000">
              <a:schemeClr val="accent2">
                <a:lumMod val="60000"/>
                <a:lumOff val="4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2E9C86-4ADD-0642-BDFA-438966259909}"/>
              </a:ext>
            </a:extLst>
          </p:cNvPr>
          <p:cNvSpPr>
            <a:spLocks noGrp="1"/>
          </p:cNvSpPr>
          <p:nvPr>
            <p:ph type="title"/>
          </p:nvPr>
        </p:nvSpPr>
        <p:spPr>
          <a:xfrm>
            <a:off x="1" y="87086"/>
            <a:ext cx="12191999" cy="707886"/>
          </a:xfrm>
          <a:solidFill>
            <a:schemeClr val="accent5"/>
          </a:solidFill>
          <a:ln>
            <a:solidFill>
              <a:srgbClr val="00B0F0"/>
            </a:solidFill>
          </a:ln>
          <a:scene3d>
            <a:camera prst="orthographicFront"/>
            <a:lightRig rig="threePt" dir="t"/>
          </a:scene3d>
          <a:sp3d>
            <a:bevelT w="101600" h="101600" prst="slope"/>
          </a:sp3d>
        </p:spPr>
        <p:txBody>
          <a:bodyPr vert="horz" lIns="91440" tIns="45720" rIns="91440" bIns="45720" rtlCol="0" anchor="t">
            <a:normAutofit fontScale="90000"/>
          </a:bodyPr>
          <a:lstStyle/>
          <a:p>
            <a:pPr algn="ctr"/>
            <a:r>
              <a:rPr lang="uk-UA" b="0" dirty="0">
                <a:solidFill>
                  <a:schemeClr val="accent5">
                    <a:lumMod val="20000"/>
                    <a:lumOff val="80000"/>
                  </a:schemeClr>
                </a:solidFill>
                <a:latin typeface="Roboto" panose="02000000000000000000" pitchFamily="2" charset="0"/>
              </a:rPr>
              <a:t>Як можна протистояти нетерпимості?</a:t>
            </a:r>
            <a:br>
              <a:rPr lang="uk-UA" b="0" dirty="0">
                <a:solidFill>
                  <a:schemeClr val="accent5">
                    <a:lumMod val="20000"/>
                    <a:lumOff val="80000"/>
                  </a:schemeClr>
                </a:solidFill>
                <a:latin typeface="Roboto" panose="02000000000000000000" pitchFamily="2" charset="0"/>
              </a:rPr>
            </a:br>
            <a:endParaRPr lang="uk-UA" b="0" dirty="0">
              <a:solidFill>
                <a:schemeClr val="accent5">
                  <a:lumMod val="20000"/>
                  <a:lumOff val="80000"/>
                </a:schemeClr>
              </a:solidFill>
              <a:latin typeface="Roboto" panose="02000000000000000000" pitchFamily="2" charset="0"/>
            </a:endParaRPr>
          </a:p>
        </p:txBody>
      </p:sp>
      <p:sp>
        <p:nvSpPr>
          <p:cNvPr id="3" name="Объект 2">
            <a:extLst>
              <a:ext uri="{FF2B5EF4-FFF2-40B4-BE49-F238E27FC236}">
                <a16:creationId xmlns:a16="http://schemas.microsoft.com/office/drawing/2014/main" id="{17CAC61C-E652-D0F2-5BD3-1C76357E91F7}"/>
              </a:ext>
            </a:extLst>
          </p:cNvPr>
          <p:cNvSpPr>
            <a:spLocks noGrp="1"/>
          </p:cNvSpPr>
          <p:nvPr>
            <p:ph sz="quarter" idx="13"/>
          </p:nvPr>
        </p:nvSpPr>
        <p:spPr>
          <a:xfrm>
            <a:off x="628789" y="2276872"/>
            <a:ext cx="5611228" cy="3886625"/>
          </a:xfrm>
          <a:solidFill>
            <a:schemeClr val="accent2">
              <a:lumMod val="60000"/>
              <a:lumOff val="40000"/>
            </a:schemeClr>
          </a:solidFill>
          <a:scene3d>
            <a:camera prst="orthographicFront"/>
            <a:lightRig rig="threePt" dir="t"/>
          </a:scene3d>
          <a:sp3d>
            <a:bevelT w="177800" h="63500" prst="softRound"/>
          </a:sp3d>
        </p:spPr>
        <p:style>
          <a:lnRef idx="1">
            <a:schemeClr val="accent4"/>
          </a:lnRef>
          <a:fillRef idx="3">
            <a:schemeClr val="accent4"/>
          </a:fillRef>
          <a:effectRef idx="2">
            <a:schemeClr val="accent4"/>
          </a:effectRef>
          <a:fontRef idx="minor">
            <a:schemeClr val="lt1"/>
          </a:fontRef>
        </p:style>
        <p:txBody>
          <a:bodyPr anchor="ctr">
            <a:noAutofit/>
          </a:bodyPr>
          <a:lstStyle/>
          <a:p>
            <a:pPr marL="0" indent="0" algn="just">
              <a:buNone/>
            </a:pPr>
            <a:r>
              <a:rPr lang="uk-UA" b="0" i="0" dirty="0">
                <a:solidFill>
                  <a:schemeClr val="accent5">
                    <a:lumMod val="75000"/>
                  </a:schemeClr>
                </a:solidFill>
                <a:effectLst/>
                <a:latin typeface="Georgia Pro Cond Semibold" panose="02040706050405020303" pitchFamily="18" charset="0"/>
              </a:rPr>
              <a:t>Фанатизм, стереотипи, стигматизація, образи та расові жарти є прикладами індивідуальних проявів нетерпимості, яким деякі люди піддаються щодня. Нетерпимість породжує нетерпимість. Він залишає своїх жертв у гонитві за помстою. Щоб боротися з нетерпимістю, люди повинні усвідомити зв’язок між своєю поведінкою та порочним колом недовіри та насильства в суспільстві. Кожен із нас повинен почати із запитання: чи я толерантна людина?</a:t>
            </a:r>
            <a:endParaRPr lang="uk-UA" dirty="0">
              <a:solidFill>
                <a:schemeClr val="accent5">
                  <a:lumMod val="75000"/>
                </a:schemeClr>
              </a:solidFill>
              <a:latin typeface="Georgia Pro Cond Semibold" panose="02040706050405020303" pitchFamily="18" charset="0"/>
            </a:endParaRPr>
          </a:p>
        </p:txBody>
      </p:sp>
      <p:sp>
        <p:nvSpPr>
          <p:cNvPr id="4" name="Текст 3">
            <a:extLst>
              <a:ext uri="{FF2B5EF4-FFF2-40B4-BE49-F238E27FC236}">
                <a16:creationId xmlns:a16="http://schemas.microsoft.com/office/drawing/2014/main" id="{31724496-C73D-4997-D8D7-AD2CF6EE127B}"/>
              </a:ext>
            </a:extLst>
          </p:cNvPr>
          <p:cNvSpPr>
            <a:spLocks noGrp="1"/>
          </p:cNvSpPr>
          <p:nvPr>
            <p:ph type="body" sz="quarter" idx="16"/>
          </p:nvPr>
        </p:nvSpPr>
        <p:spPr>
          <a:xfrm>
            <a:off x="0" y="838829"/>
            <a:ext cx="12192000" cy="1078003"/>
          </a:xfrm>
          <a:prstGeom prst="downArrowCallout">
            <a:avLst/>
          </a:prstGeom>
          <a:solidFill>
            <a:srgbClr val="F69E1D"/>
          </a:solidFill>
          <a:scene3d>
            <a:camera prst="orthographicFront"/>
            <a:lightRig rig="threePt" dir="t"/>
          </a:scene3d>
          <a:sp3d>
            <a:bevelT w="139700" h="139700" prst="divot"/>
          </a:sp3d>
        </p:spPr>
        <p:txBody>
          <a:bodyPr/>
          <a:lstStyle/>
          <a:p>
            <a:pPr algn="ctr"/>
            <a:r>
              <a:rPr lang="uk-UA" i="0" dirty="0">
                <a:ln w="0"/>
                <a:solidFill>
                  <a:schemeClr val="accent1"/>
                </a:solidFill>
                <a:effectLst>
                  <a:outerShdw blurRad="38100" dist="25400" dir="5400000" algn="ctr" rotWithShape="0">
                    <a:srgbClr val="6E747A">
                      <a:alpha val="43000"/>
                    </a:srgbClr>
                  </a:outerShdw>
                </a:effectLst>
                <a:latin typeface="Georgia Pro Cond Black" panose="02040A06050405020203" pitchFamily="18" charset="0"/>
              </a:rPr>
              <a:t>4. Боротьба з нетерпимістю вимагає індивідуальної свідомості:</a:t>
            </a:r>
            <a:endParaRPr lang="uk-UA" dirty="0">
              <a:ln w="0"/>
              <a:solidFill>
                <a:schemeClr val="accent1"/>
              </a:solidFill>
              <a:effectLst>
                <a:outerShdw blurRad="38100" dist="25400" dir="5400000" algn="ctr" rotWithShape="0">
                  <a:srgbClr val="6E747A">
                    <a:alpha val="43000"/>
                  </a:srgbClr>
                </a:outerShdw>
              </a:effectLst>
              <a:latin typeface="Georgia Pro Cond Black" panose="02040A06050405020203" pitchFamily="18" charset="0"/>
            </a:endParaRPr>
          </a:p>
        </p:txBody>
      </p:sp>
      <p:sp>
        <p:nvSpPr>
          <p:cNvPr id="6" name="Номер слайда 5">
            <a:extLst>
              <a:ext uri="{FF2B5EF4-FFF2-40B4-BE49-F238E27FC236}">
                <a16:creationId xmlns:a16="http://schemas.microsoft.com/office/drawing/2014/main" id="{2B4244FB-D57D-C060-18DA-C6322771459C}"/>
              </a:ext>
            </a:extLst>
          </p:cNvPr>
          <p:cNvSpPr>
            <a:spLocks noGrp="1"/>
          </p:cNvSpPr>
          <p:nvPr>
            <p:ph type="sldNum" sz="quarter" idx="4"/>
          </p:nvPr>
        </p:nvSpPr>
        <p:spPr/>
        <p:txBody>
          <a:bodyPr/>
          <a:lstStyle/>
          <a:p>
            <a:fld id="{4FAB73BC-B049-4115-A692-8D63A059BFB8}" type="slidenum">
              <a:rPr lang="ru-RU" smtClean="0"/>
              <a:pPr/>
              <a:t>21</a:t>
            </a:fld>
            <a:endParaRPr lang="ru-RU"/>
          </a:p>
        </p:txBody>
      </p:sp>
      <p:pic>
        <p:nvPicPr>
          <p:cNvPr id="21" name="Рисунок 20">
            <a:extLst>
              <a:ext uri="{FF2B5EF4-FFF2-40B4-BE49-F238E27FC236}">
                <a16:creationId xmlns:a16="http://schemas.microsoft.com/office/drawing/2014/main" id="{F0854132-140D-D055-911B-9984528E3597}"/>
              </a:ext>
            </a:extLst>
          </p:cNvPr>
          <p:cNvPicPr>
            <a:picLocks noGrp="1" noChangeAspect="1"/>
          </p:cNvPicPr>
          <p:nvPr>
            <p:ph type="pic" sz="quarter" idx="17"/>
          </p:nvPr>
        </p:nvPicPr>
        <p:blipFill>
          <a:blip r:embed="rId2"/>
          <a:srcRect l="12370" r="12370"/>
          <a:stretch>
            <a:fillRect/>
          </a:stretch>
        </p:blipFill>
        <p:spPr>
          <a:xfrm>
            <a:off x="6600056" y="2276872"/>
            <a:ext cx="5323293" cy="3886625"/>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938922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4000">
              <a:srgbClr val="FFFF00"/>
            </a:gs>
            <a:gs pos="84000">
              <a:schemeClr val="accent2">
                <a:lumMod val="60000"/>
                <a:lumOff val="4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2E9C86-4ADD-0642-BDFA-438966259909}"/>
              </a:ext>
            </a:extLst>
          </p:cNvPr>
          <p:cNvSpPr>
            <a:spLocks noGrp="1"/>
          </p:cNvSpPr>
          <p:nvPr>
            <p:ph type="title"/>
          </p:nvPr>
        </p:nvSpPr>
        <p:spPr>
          <a:xfrm>
            <a:off x="1" y="87086"/>
            <a:ext cx="12191999" cy="707886"/>
          </a:xfrm>
          <a:solidFill>
            <a:schemeClr val="accent5"/>
          </a:solidFill>
          <a:ln>
            <a:solidFill>
              <a:srgbClr val="00B0F0"/>
            </a:solidFill>
          </a:ln>
          <a:scene3d>
            <a:camera prst="orthographicFront"/>
            <a:lightRig rig="threePt" dir="t"/>
          </a:scene3d>
          <a:sp3d>
            <a:bevelT w="101600" h="101600" prst="slope"/>
          </a:sp3d>
        </p:spPr>
        <p:txBody>
          <a:bodyPr vert="horz" lIns="91440" tIns="45720" rIns="91440" bIns="45720" rtlCol="0" anchor="t">
            <a:normAutofit fontScale="90000"/>
          </a:bodyPr>
          <a:lstStyle/>
          <a:p>
            <a:pPr algn="ctr"/>
            <a:r>
              <a:rPr lang="uk-UA" b="0" dirty="0">
                <a:solidFill>
                  <a:schemeClr val="accent5">
                    <a:lumMod val="20000"/>
                    <a:lumOff val="80000"/>
                  </a:schemeClr>
                </a:solidFill>
                <a:latin typeface="Roboto" panose="02000000000000000000" pitchFamily="2" charset="0"/>
              </a:rPr>
              <a:t>Як можна протистояти нетерпимості?</a:t>
            </a:r>
            <a:br>
              <a:rPr lang="uk-UA" b="0" dirty="0">
                <a:solidFill>
                  <a:schemeClr val="accent5">
                    <a:lumMod val="20000"/>
                    <a:lumOff val="80000"/>
                  </a:schemeClr>
                </a:solidFill>
                <a:latin typeface="Roboto" panose="02000000000000000000" pitchFamily="2" charset="0"/>
              </a:rPr>
            </a:br>
            <a:endParaRPr lang="uk-UA" b="0" dirty="0">
              <a:solidFill>
                <a:schemeClr val="accent5">
                  <a:lumMod val="20000"/>
                  <a:lumOff val="80000"/>
                </a:schemeClr>
              </a:solidFill>
              <a:latin typeface="Roboto" panose="02000000000000000000" pitchFamily="2" charset="0"/>
            </a:endParaRPr>
          </a:p>
        </p:txBody>
      </p:sp>
      <p:sp>
        <p:nvSpPr>
          <p:cNvPr id="3" name="Объект 2">
            <a:extLst>
              <a:ext uri="{FF2B5EF4-FFF2-40B4-BE49-F238E27FC236}">
                <a16:creationId xmlns:a16="http://schemas.microsoft.com/office/drawing/2014/main" id="{17CAC61C-E652-D0F2-5BD3-1C76357E91F7}"/>
              </a:ext>
            </a:extLst>
          </p:cNvPr>
          <p:cNvSpPr>
            <a:spLocks noGrp="1"/>
          </p:cNvSpPr>
          <p:nvPr>
            <p:ph sz="quarter" idx="13"/>
          </p:nvPr>
        </p:nvSpPr>
        <p:spPr>
          <a:xfrm>
            <a:off x="119336" y="2060848"/>
            <a:ext cx="6336704" cy="4464496"/>
          </a:xfrm>
          <a:solidFill>
            <a:schemeClr val="accent2">
              <a:lumMod val="60000"/>
              <a:lumOff val="40000"/>
            </a:schemeClr>
          </a:solidFill>
          <a:scene3d>
            <a:camera prst="orthographicFront"/>
            <a:lightRig rig="threePt" dir="t"/>
          </a:scene3d>
          <a:sp3d>
            <a:bevelT w="177800" h="63500" prst="softRound"/>
          </a:sp3d>
        </p:spPr>
        <p:style>
          <a:lnRef idx="1">
            <a:schemeClr val="accent4"/>
          </a:lnRef>
          <a:fillRef idx="3">
            <a:schemeClr val="accent4"/>
          </a:fillRef>
          <a:effectRef idx="2">
            <a:schemeClr val="accent4"/>
          </a:effectRef>
          <a:fontRef idx="minor">
            <a:schemeClr val="lt1"/>
          </a:fontRef>
        </p:style>
        <p:txBody>
          <a:bodyPr anchor="ctr">
            <a:noAutofit/>
          </a:bodyPr>
          <a:lstStyle/>
          <a:p>
            <a:pPr marL="0" indent="0" algn="just">
              <a:buNone/>
            </a:pPr>
            <a:r>
              <a:rPr lang="uk-UA" b="0" i="0" dirty="0">
                <a:solidFill>
                  <a:schemeClr val="accent5">
                    <a:lumMod val="75000"/>
                  </a:schemeClr>
                </a:solidFill>
                <a:effectLst/>
                <a:latin typeface="Georgia Pro Cond Semibold" panose="02040706050405020303" pitchFamily="18" charset="0"/>
              </a:rPr>
              <a:t> Коли ми стикаємося з ескалацією нетерпимості навколо нас, ми не повинні чекати, поки уряди та установи діятимуть самостійно. Ми всі є частиною рішення. Ми не повинні відчувати себе безсилими, оскільки ми насправді володіємо величезною здатністю володіти владою. Ненасильницькі дії – це спосіб використання цієї влади, влади людей. Інструменти ненасильницьких дій — об’єднання груп для протистояння проблемі, організація масової мережі, демонстрація солідарності з жертвами нетерпимості, дискредитація пропаганди ненависті — доступні всім, хто хоче покласти край нетерпимості, насильству та ненависті.</a:t>
            </a:r>
            <a:endParaRPr lang="uk-UA" dirty="0">
              <a:solidFill>
                <a:schemeClr val="accent5">
                  <a:lumMod val="75000"/>
                </a:schemeClr>
              </a:solidFill>
              <a:latin typeface="Georgia Pro Cond Semibold" panose="02040706050405020303" pitchFamily="18" charset="0"/>
            </a:endParaRPr>
          </a:p>
        </p:txBody>
      </p:sp>
      <p:sp>
        <p:nvSpPr>
          <p:cNvPr id="4" name="Текст 3">
            <a:extLst>
              <a:ext uri="{FF2B5EF4-FFF2-40B4-BE49-F238E27FC236}">
                <a16:creationId xmlns:a16="http://schemas.microsoft.com/office/drawing/2014/main" id="{31724496-C73D-4997-D8D7-AD2CF6EE127B}"/>
              </a:ext>
            </a:extLst>
          </p:cNvPr>
          <p:cNvSpPr>
            <a:spLocks noGrp="1"/>
          </p:cNvSpPr>
          <p:nvPr>
            <p:ph type="body" sz="quarter" idx="16"/>
          </p:nvPr>
        </p:nvSpPr>
        <p:spPr>
          <a:xfrm>
            <a:off x="0" y="838829"/>
            <a:ext cx="12192000" cy="1078003"/>
          </a:xfrm>
          <a:prstGeom prst="downArrowCallout">
            <a:avLst/>
          </a:prstGeom>
          <a:solidFill>
            <a:srgbClr val="F69E1D"/>
          </a:solidFill>
          <a:scene3d>
            <a:camera prst="orthographicFront"/>
            <a:lightRig rig="threePt" dir="t"/>
          </a:scene3d>
          <a:sp3d>
            <a:bevelT w="139700" h="139700" prst="divot"/>
          </a:sp3d>
        </p:spPr>
        <p:txBody>
          <a:bodyPr/>
          <a:lstStyle/>
          <a:p>
            <a:pPr algn="ctr"/>
            <a:r>
              <a:rPr lang="uk-UA" i="0" dirty="0">
                <a:ln w="0"/>
                <a:solidFill>
                  <a:schemeClr val="accent1"/>
                </a:solidFill>
                <a:effectLst>
                  <a:outerShdw blurRad="38100" dist="25400" dir="5400000" algn="ctr" rotWithShape="0">
                    <a:srgbClr val="6E747A">
                      <a:alpha val="43000"/>
                    </a:srgbClr>
                  </a:outerShdw>
                </a:effectLst>
                <a:latin typeface="Georgia Pro Cond Black" panose="02040A06050405020203" pitchFamily="18" charset="0"/>
              </a:rPr>
              <a:t>5. Боротьба з нетерпимістю вимагає місцевих рішень:</a:t>
            </a:r>
            <a:endParaRPr lang="uk-UA" dirty="0">
              <a:ln w="0"/>
              <a:solidFill>
                <a:schemeClr val="accent1"/>
              </a:solidFill>
              <a:effectLst>
                <a:outerShdw blurRad="38100" dist="25400" dir="5400000" algn="ctr" rotWithShape="0">
                  <a:srgbClr val="6E747A">
                    <a:alpha val="43000"/>
                  </a:srgbClr>
                </a:outerShdw>
              </a:effectLst>
              <a:latin typeface="Georgia Pro Cond Black" panose="02040A06050405020203" pitchFamily="18" charset="0"/>
            </a:endParaRPr>
          </a:p>
        </p:txBody>
      </p:sp>
      <p:sp>
        <p:nvSpPr>
          <p:cNvPr id="6" name="Номер слайда 5">
            <a:extLst>
              <a:ext uri="{FF2B5EF4-FFF2-40B4-BE49-F238E27FC236}">
                <a16:creationId xmlns:a16="http://schemas.microsoft.com/office/drawing/2014/main" id="{2B4244FB-D57D-C060-18DA-C6322771459C}"/>
              </a:ext>
            </a:extLst>
          </p:cNvPr>
          <p:cNvSpPr>
            <a:spLocks noGrp="1"/>
          </p:cNvSpPr>
          <p:nvPr>
            <p:ph type="sldNum" sz="quarter" idx="4"/>
          </p:nvPr>
        </p:nvSpPr>
        <p:spPr/>
        <p:txBody>
          <a:bodyPr/>
          <a:lstStyle/>
          <a:p>
            <a:fld id="{4FAB73BC-B049-4115-A692-8D63A059BFB8}" type="slidenum">
              <a:rPr lang="ru-RU" smtClean="0"/>
              <a:pPr/>
              <a:t>22</a:t>
            </a:fld>
            <a:endParaRPr lang="ru-RU"/>
          </a:p>
        </p:txBody>
      </p:sp>
      <p:pic>
        <p:nvPicPr>
          <p:cNvPr id="5" name="Picture 2" descr="День толерантності. Як виховувати в собі толерантне ставлення до інших">
            <a:extLst>
              <a:ext uri="{FF2B5EF4-FFF2-40B4-BE49-F238E27FC236}">
                <a16:creationId xmlns:a16="http://schemas.microsoft.com/office/drawing/2014/main" id="{54E91404-B987-6CE7-0852-DA76F5DF1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965" y="2691327"/>
            <a:ext cx="5436699" cy="3055288"/>
          </a:xfrm>
          <a:prstGeom prst="rect">
            <a:avLst/>
          </a:prstGeom>
          <a:scene3d>
            <a:camera prst="orthographicFront"/>
            <a:lightRig rig="threePt" dir="t"/>
          </a:scene3d>
          <a:sp3d>
            <a:bevelT w="158750" h="88900" prst="artDeco"/>
            <a:bevelB w="254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637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CF8A94-459D-5729-A96A-AB25619A64A0}"/>
              </a:ext>
            </a:extLst>
          </p:cNvPr>
          <p:cNvSpPr>
            <a:spLocks noGrp="1"/>
          </p:cNvSpPr>
          <p:nvPr>
            <p:ph type="title"/>
          </p:nvPr>
        </p:nvSpPr>
        <p:spPr>
          <a:xfrm>
            <a:off x="0" y="404664"/>
            <a:ext cx="12192000" cy="1584176"/>
          </a:xfrm>
          <a:solidFill>
            <a:schemeClr val="accent1"/>
          </a:solidFill>
          <a:ln>
            <a:solidFill>
              <a:srgbClr val="00B0F0"/>
            </a:solidFill>
          </a:ln>
          <a:scene3d>
            <a:camera prst="orthographicFront"/>
            <a:lightRig rig="threePt" dir="t"/>
          </a:scene3d>
          <a:sp3d>
            <a:bevelT w="101600" h="101600" prst="slope"/>
          </a:sp3d>
        </p:spPr>
        <p:txBody>
          <a:bodyPr>
            <a:normAutofit fontScale="90000"/>
          </a:bodyPr>
          <a:lstStyle/>
          <a:p>
            <a:pPr algn="ctr"/>
            <a:r>
              <a:rPr lang="uk-UA" b="0" i="0" dirty="0">
                <a:solidFill>
                  <a:schemeClr val="accent6">
                    <a:lumMod val="40000"/>
                    <a:lumOff val="60000"/>
                  </a:schemeClr>
                </a:solidFill>
                <a:effectLst/>
                <a:latin typeface="Roboto" panose="02000000000000000000" pitchFamily="2" charset="0"/>
              </a:rPr>
              <a:t>Толерантність починається з мене</a:t>
            </a:r>
            <a:br>
              <a:rPr lang="uk-UA" b="0" i="0" dirty="0">
                <a:effectLst/>
                <a:latin typeface="Roboto" panose="02000000000000000000" pitchFamily="2" charset="0"/>
              </a:rPr>
            </a:br>
            <a:r>
              <a:rPr lang="en-US" sz="2700" b="0" i="1" dirty="0">
                <a:solidFill>
                  <a:schemeClr val="accent5">
                    <a:lumMod val="60000"/>
                    <a:lumOff val="40000"/>
                  </a:schemeClr>
                </a:solidFill>
                <a:effectLst/>
                <a:latin typeface="Roboto" panose="02000000000000000000" pitchFamily="2" charset="0"/>
              </a:rPr>
              <a:t>Tolerance starts with me </a:t>
            </a:r>
            <a:r>
              <a:rPr lang="uk-UA" sz="2700" b="0" i="1" dirty="0">
                <a:solidFill>
                  <a:schemeClr val="accent5">
                    <a:lumMod val="60000"/>
                    <a:lumOff val="40000"/>
                  </a:schemeClr>
                </a:solidFill>
                <a:effectLst/>
                <a:latin typeface="Roboto" panose="02000000000000000000" pitchFamily="2" charset="0"/>
              </a:rPr>
              <a:t>короткометражний фільм</a:t>
            </a:r>
            <a:br>
              <a:rPr lang="uk-UA" sz="2700" b="0" i="1" dirty="0">
                <a:solidFill>
                  <a:schemeClr val="accent5">
                    <a:lumMod val="60000"/>
                    <a:lumOff val="40000"/>
                  </a:schemeClr>
                </a:solidFill>
                <a:effectLst/>
                <a:latin typeface="Roboto" panose="02000000000000000000" pitchFamily="2" charset="0"/>
              </a:rPr>
            </a:br>
            <a:r>
              <a:rPr lang="en-US" sz="2700" b="0" i="1" dirty="0">
                <a:solidFill>
                  <a:schemeClr val="accent6">
                    <a:lumMod val="75000"/>
                  </a:schemeClr>
                </a:solidFill>
                <a:effectLst/>
                <a:latin typeface="Roboto" panose="02000000000000000000" pitchFamily="2" charset="0"/>
                <a:hlinkClick r:id="rId2"/>
              </a:rPr>
              <a:t>https://www.youtube.com/watch?v=Lq-sfcFC6k4</a:t>
            </a:r>
            <a:r>
              <a:rPr lang="ru-RU" sz="2700" b="0" i="1" dirty="0">
                <a:solidFill>
                  <a:schemeClr val="accent6">
                    <a:lumMod val="75000"/>
                  </a:schemeClr>
                </a:solidFill>
                <a:effectLst/>
                <a:latin typeface="Roboto" panose="02000000000000000000" pitchFamily="2" charset="0"/>
              </a:rPr>
              <a:t> </a:t>
            </a:r>
            <a:br>
              <a:rPr lang="uk-UA" b="0" i="0" dirty="0">
                <a:effectLst/>
                <a:latin typeface="Roboto" panose="02000000000000000000" pitchFamily="2" charset="0"/>
              </a:rPr>
            </a:br>
            <a:endParaRPr lang="uk-UA" dirty="0"/>
          </a:p>
        </p:txBody>
      </p:sp>
      <p:sp>
        <p:nvSpPr>
          <p:cNvPr id="3" name="Номер слайда 2">
            <a:extLst>
              <a:ext uri="{FF2B5EF4-FFF2-40B4-BE49-F238E27FC236}">
                <a16:creationId xmlns:a16="http://schemas.microsoft.com/office/drawing/2014/main" id="{94C13E94-A92F-C987-3660-4BD6D76B4E55}"/>
              </a:ext>
            </a:extLst>
          </p:cNvPr>
          <p:cNvSpPr>
            <a:spLocks noGrp="1"/>
          </p:cNvSpPr>
          <p:nvPr>
            <p:ph type="sldNum" sz="quarter" idx="4"/>
          </p:nvPr>
        </p:nvSpPr>
        <p:spPr/>
        <p:txBody>
          <a:bodyPr/>
          <a:lstStyle/>
          <a:p>
            <a:fld id="{4FAB73BC-B049-4115-A692-8D63A059BFB8}" type="slidenum">
              <a:rPr lang="ru-RU" smtClean="0"/>
              <a:pPr/>
              <a:t>23</a:t>
            </a:fld>
            <a:endParaRPr lang="ru-RU"/>
          </a:p>
        </p:txBody>
      </p:sp>
      <p:pic>
        <p:nvPicPr>
          <p:cNvPr id="9" name="Рисунок 8">
            <a:extLst>
              <a:ext uri="{FF2B5EF4-FFF2-40B4-BE49-F238E27FC236}">
                <a16:creationId xmlns:a16="http://schemas.microsoft.com/office/drawing/2014/main" id="{D280C6B1-1B7A-4CA3-A997-0306A8AC50C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931069" y="2068585"/>
            <a:ext cx="10714456" cy="4768522"/>
          </a:xfrm>
          <a:prstGeom prst="rect">
            <a:avLst/>
          </a:prstGeom>
          <a:ln>
            <a:noFill/>
          </a:ln>
          <a:effectLst>
            <a:softEdge rad="112500"/>
          </a:effectLst>
        </p:spPr>
      </p:pic>
    </p:spTree>
    <p:extLst>
      <p:ext uri="{BB962C8B-B14F-4D97-AF65-F5344CB8AC3E}">
        <p14:creationId xmlns:p14="http://schemas.microsoft.com/office/powerpoint/2010/main" val="2693164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BB05B8-43C7-1C2B-37EC-8C2814406801}"/>
              </a:ext>
            </a:extLst>
          </p:cNvPr>
          <p:cNvSpPr>
            <a:spLocks noGrp="1"/>
          </p:cNvSpPr>
          <p:nvPr>
            <p:ph type="title"/>
          </p:nvPr>
        </p:nvSpPr>
        <p:spPr>
          <a:xfrm>
            <a:off x="0" y="548680"/>
            <a:ext cx="12192000" cy="1149806"/>
          </a:xfrm>
          <a:noFill/>
          <a:ln>
            <a:noFill/>
          </a:ln>
          <a:scene3d>
            <a:camera prst="orthographicFront"/>
            <a:lightRig rig="threePt" dir="t"/>
          </a:scene3d>
          <a:sp3d>
            <a:bevelT w="101600" h="101600" prst="slope"/>
          </a:sp3d>
        </p:spPr>
        <p:txBody>
          <a:bodyPr vert="horz" lIns="91440" tIns="45720" rIns="91440" bIns="45720" rtlCol="0" anchor="t">
            <a:normAutofit fontScale="90000"/>
          </a:bodyPr>
          <a:lstStyle/>
          <a:p>
            <a:pPr algn="ctr"/>
            <a:r>
              <a:rPr lang="uk-UA" dirty="0">
                <a:solidFill>
                  <a:schemeClr val="accent5">
                    <a:lumMod val="60000"/>
                    <a:lumOff val="40000"/>
                  </a:schemeClr>
                </a:solidFill>
                <a:latin typeface="Roboto" panose="02000000000000000000" pitchFamily="2" charset="0"/>
              </a:rPr>
              <a:t>Нетерпимість суспільства є результатом нетерпимості окремих його членів</a:t>
            </a:r>
          </a:p>
        </p:txBody>
      </p:sp>
      <p:sp>
        <p:nvSpPr>
          <p:cNvPr id="3" name="Номер слайда 2">
            <a:extLst>
              <a:ext uri="{FF2B5EF4-FFF2-40B4-BE49-F238E27FC236}">
                <a16:creationId xmlns:a16="http://schemas.microsoft.com/office/drawing/2014/main" id="{38219B58-F226-DF61-E4AA-F71A44EF4B03}"/>
              </a:ext>
            </a:extLst>
          </p:cNvPr>
          <p:cNvSpPr>
            <a:spLocks noGrp="1"/>
          </p:cNvSpPr>
          <p:nvPr>
            <p:ph type="sldNum" sz="quarter" idx="4"/>
          </p:nvPr>
        </p:nvSpPr>
        <p:spPr/>
        <p:txBody>
          <a:bodyPr/>
          <a:lstStyle/>
          <a:p>
            <a:fld id="{4FAB73BC-B049-4115-A692-8D63A059BFB8}" type="slidenum">
              <a:rPr lang="ru-RU" smtClean="0"/>
              <a:pPr/>
              <a:t>24</a:t>
            </a:fld>
            <a:endParaRPr lang="ru-RU"/>
          </a:p>
        </p:txBody>
      </p:sp>
      <p:pic>
        <p:nvPicPr>
          <p:cNvPr id="3074" name="Picture 2" descr="День толерантності. Як виховувати в собі толерантне ставлення до інших">
            <a:extLst>
              <a:ext uri="{FF2B5EF4-FFF2-40B4-BE49-F238E27FC236}">
                <a16:creationId xmlns:a16="http://schemas.microsoft.com/office/drawing/2014/main" id="{5FDEF0DA-7D51-D2CB-E577-6569826E90F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6316" t="11922" r="5257" b="9403"/>
          <a:stretch/>
        </p:blipFill>
        <p:spPr bwMode="auto">
          <a:xfrm>
            <a:off x="6107401" y="2852936"/>
            <a:ext cx="5677662" cy="28388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angle"/>
            <a:contourClr>
              <a:srgbClr val="969696"/>
            </a:contourClr>
          </a:sp3d>
        </p:spPr>
      </p:pic>
      <p:sp>
        <p:nvSpPr>
          <p:cNvPr id="5" name="TextBox 4">
            <a:extLst>
              <a:ext uri="{FF2B5EF4-FFF2-40B4-BE49-F238E27FC236}">
                <a16:creationId xmlns:a16="http://schemas.microsoft.com/office/drawing/2014/main" id="{F1A43A0E-30D5-FDFD-D001-784D34479096}"/>
              </a:ext>
            </a:extLst>
          </p:cNvPr>
          <p:cNvSpPr txBox="1"/>
          <p:nvPr/>
        </p:nvSpPr>
        <p:spPr>
          <a:xfrm>
            <a:off x="385571" y="1927011"/>
            <a:ext cx="5677662" cy="3970318"/>
          </a:xfrm>
          <a:prstGeom prst="rect">
            <a:avLst/>
          </a:prstGeom>
          <a:noFill/>
        </p:spPr>
        <p:txBody>
          <a:bodyPr wrap="square">
            <a:spAutoFit/>
          </a:bodyPr>
          <a:lstStyle/>
          <a:p>
            <a:r>
              <a:rPr lang="uk-UA" b="1" dirty="0">
                <a:solidFill>
                  <a:schemeClr val="bg1"/>
                </a:solidFill>
              </a:rPr>
              <a:t>З розвитком суспільства люди повинні зрозуміти, що Земля не є надто великою, вона – наш спільний дім. А для того, щоб людство успішно розвивалося, треба знаходити спільну мову. В наш непростий час часто бракує чуйності, співчутливості, розуміння, усвідомлення того, що кожна людина неповторна, гідна життя і щастя.</a:t>
            </a:r>
          </a:p>
          <a:p>
            <a:endParaRPr lang="uk-UA" b="1" dirty="0">
              <a:solidFill>
                <a:schemeClr val="bg1"/>
              </a:solidFill>
            </a:endParaRPr>
          </a:p>
          <a:p>
            <a:r>
              <a:rPr lang="uk-UA" b="1" dirty="0">
                <a:solidFill>
                  <a:schemeClr val="bg1"/>
                </a:solidFill>
              </a:rPr>
              <a:t>Бути толерантним означає поважати інших, незважаючи на відмінності. Це означає бути уважним до інших і звертати увагу на те, що нас зближує. Говорячи про «толерантність» ми забуваємо, що основним її принципом є визнання всіх людей рівними собі, не дивлячись на будь-які їхні ознаки.</a:t>
            </a:r>
          </a:p>
        </p:txBody>
      </p:sp>
    </p:spTree>
    <p:extLst>
      <p:ext uri="{BB962C8B-B14F-4D97-AF65-F5344CB8AC3E}">
        <p14:creationId xmlns:p14="http://schemas.microsoft.com/office/powerpoint/2010/main" val="2658811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39000" b="-39000"/>
          </a:stretch>
        </a:blipFill>
        <a:effectLst/>
      </p:bgPr>
    </p:bg>
    <p:spTree>
      <p:nvGrpSpPr>
        <p:cNvPr id="1" name=""/>
        <p:cNvGrpSpPr/>
        <p:nvPr/>
      </p:nvGrpSpPr>
      <p:grpSpPr>
        <a:xfrm>
          <a:off x="0" y="0"/>
          <a:ext cx="0" cy="0"/>
          <a:chOff x="0" y="0"/>
          <a:chExt cx="0" cy="0"/>
        </a:xfrm>
      </p:grpSpPr>
      <p:sp>
        <p:nvSpPr>
          <p:cNvPr id="12" name="Заголовок 11">
            <a:extLst>
              <a:ext uri="{FF2B5EF4-FFF2-40B4-BE49-F238E27FC236}">
                <a16:creationId xmlns:a16="http://schemas.microsoft.com/office/drawing/2014/main" id="{94C582A2-A406-4C9B-A3DA-BA4EECAB37AC}"/>
              </a:ext>
            </a:extLst>
          </p:cNvPr>
          <p:cNvSpPr>
            <a:spLocks noGrp="1"/>
          </p:cNvSpPr>
          <p:nvPr>
            <p:ph type="title"/>
          </p:nvPr>
        </p:nvSpPr>
        <p:spPr>
          <a:xfrm>
            <a:off x="0" y="500087"/>
            <a:ext cx="12167132" cy="1379472"/>
          </a:xfrm>
          <a:scene3d>
            <a:camera prst="orthographicFront">
              <a:rot lat="0" lon="0" rev="0"/>
            </a:camera>
            <a:lightRig rig="flat" dir="t">
              <a:rot lat="0" lon="0" rev="3600000"/>
            </a:lightRig>
          </a:scene3d>
          <a:sp3d extrusionH="38100" contourW="12700" prstMaterial="flat">
            <a:bevelT w="88900" h="63500" prst="artDeco"/>
            <a:bevelB w="12700" h="57150"/>
            <a:contourClr>
              <a:schemeClr val="accent1">
                <a:shade val="35000"/>
                <a:satMod val="160000"/>
              </a:schemeClr>
            </a:contourClr>
          </a:sp3d>
        </p:spPr>
        <p:style>
          <a:lnRef idx="0">
            <a:schemeClr val="accent1"/>
          </a:lnRef>
          <a:fillRef idx="3">
            <a:schemeClr val="accent1"/>
          </a:fillRef>
          <a:effectRef idx="3">
            <a:schemeClr val="accent1"/>
          </a:effectRef>
          <a:fontRef idx="minor">
            <a:schemeClr val="lt1"/>
          </a:fontRef>
        </p:style>
        <p:txBody>
          <a:bodyPr rtlCol="0" anchor="t">
            <a:normAutofit/>
          </a:bodyPr>
          <a:lstStyle/>
          <a:p>
            <a:pPr algn="ctr" rtl="0"/>
            <a:r>
              <a:rPr lang="ru-RU" sz="2800" noProof="1">
                <a:latin typeface="Georgia Pro Semibold" panose="02040702050405020303" pitchFamily="18" charset="0"/>
              </a:rPr>
              <a:t>Джордж Бернард Шоу – єдина людина, удостоєна і Нобелівської премії в галузі літератури, і премії «Оскар».</a:t>
            </a:r>
          </a:p>
        </p:txBody>
      </p:sp>
      <p:sp>
        <p:nvSpPr>
          <p:cNvPr id="13" name="Объект 12">
            <a:extLst>
              <a:ext uri="{FF2B5EF4-FFF2-40B4-BE49-F238E27FC236}">
                <a16:creationId xmlns:a16="http://schemas.microsoft.com/office/drawing/2014/main" id="{556610ED-3E2D-4E6A-ABD0-150F203E6B46}"/>
              </a:ext>
            </a:extLst>
          </p:cNvPr>
          <p:cNvSpPr>
            <a:spLocks noGrp="1"/>
          </p:cNvSpPr>
          <p:nvPr>
            <p:ph sz="quarter" idx="13"/>
          </p:nvPr>
        </p:nvSpPr>
        <p:spPr>
          <a:xfrm>
            <a:off x="6096000" y="3429000"/>
            <a:ext cx="5567184" cy="1467509"/>
          </a:xfrm>
        </p:spPr>
        <p:txBody>
          <a:bodyPr vert="horz" lIns="91440" tIns="45720" rIns="91440" bIns="45720" rtlCol="0" anchor="ctr">
            <a:noAutofit/>
          </a:bodyPr>
          <a:lstStyle/>
          <a:p>
            <a:pPr>
              <a:spcBef>
                <a:spcPts val="600"/>
              </a:spcBef>
            </a:pPr>
            <a:r>
              <a:rPr lang="uk-UA" sz="1600" b="1" dirty="0">
                <a:solidFill>
                  <a:schemeClr val="accent6">
                    <a:lumMod val="75000"/>
                  </a:schemeClr>
                </a:solidFill>
                <a:latin typeface="Georgia Pro Semibold" panose="02040702050405020303" pitchFamily="18" charset="0"/>
              </a:rPr>
              <a:t>Тепер, коли ми навчилися літати по повітрю, як птахи, плавати під водою, як риби,</a:t>
            </a:r>
            <a:br>
              <a:rPr lang="uk-UA" sz="1600" b="1" dirty="0">
                <a:solidFill>
                  <a:schemeClr val="accent6">
                    <a:lumMod val="75000"/>
                  </a:schemeClr>
                </a:solidFill>
                <a:latin typeface="Georgia Pro Semibold" panose="02040702050405020303" pitchFamily="18" charset="0"/>
              </a:rPr>
            </a:br>
            <a:r>
              <a:rPr lang="uk-UA" sz="1600" b="1" dirty="0">
                <a:solidFill>
                  <a:schemeClr val="accent6">
                    <a:lumMod val="75000"/>
                  </a:schemeClr>
                </a:solidFill>
                <a:latin typeface="Georgia Pro Semibold" panose="02040702050405020303" pitchFamily="18" charset="0"/>
              </a:rPr>
              <a:t>нам не вистачає тільки одного: </a:t>
            </a:r>
            <a:br>
              <a:rPr lang="uk-UA" sz="1600" b="1" dirty="0">
                <a:solidFill>
                  <a:schemeClr val="accent6">
                    <a:lumMod val="75000"/>
                  </a:schemeClr>
                </a:solidFill>
                <a:latin typeface="Georgia Pro Semibold" panose="02040702050405020303" pitchFamily="18" charset="0"/>
              </a:rPr>
            </a:br>
            <a:r>
              <a:rPr lang="uk-UA" sz="1600" b="1" dirty="0">
                <a:solidFill>
                  <a:schemeClr val="accent6">
                    <a:lumMod val="75000"/>
                  </a:schemeClr>
                </a:solidFill>
                <a:latin typeface="Georgia Pro Semibold" panose="02040702050405020303" pitchFamily="18" charset="0"/>
              </a:rPr>
              <a:t>навчитися жити на землі, як люди.</a:t>
            </a:r>
          </a:p>
        </p:txBody>
      </p:sp>
      <p:pic>
        <p:nvPicPr>
          <p:cNvPr id="85" name="Рисунок 84">
            <a:extLst>
              <a:ext uri="{FF2B5EF4-FFF2-40B4-BE49-F238E27FC236}">
                <a16:creationId xmlns:a16="http://schemas.microsoft.com/office/drawing/2014/main" id="{F738FFEE-D221-419F-9925-DFE3C2A81E5D}"/>
              </a:ext>
              <a:ext uri="{C183D7F6-B498-43B3-948B-1728B52AA6E4}">
                <adec:decorative xmlns:adec="http://schemas.microsoft.com/office/drawing/2017/decorative" val="1"/>
              </a:ext>
            </a:extLst>
          </p:cNvPr>
          <p:cNvPicPr>
            <a:picLocks noGrp="1" noChangeAspect="1"/>
          </p:cNvPicPr>
          <p:nvPr>
            <p:ph type="pic" sz="quarter" idx="21"/>
          </p:nvPr>
        </p:nvPicPr>
        <p:blipFill>
          <a:blip r:embed="rId5"/>
          <a:srcRect l="853" r="853"/>
          <a:stretch/>
        </p:blipFill>
        <p:spPr>
          <a:xfrm>
            <a:off x="5756426" y="1935993"/>
            <a:ext cx="1094116" cy="1113108"/>
          </a:xfrm>
        </p:spPr>
      </p:pic>
      <p:sp>
        <p:nvSpPr>
          <p:cNvPr id="23" name="Объект 22">
            <a:extLst>
              <a:ext uri="{FF2B5EF4-FFF2-40B4-BE49-F238E27FC236}">
                <a16:creationId xmlns:a16="http://schemas.microsoft.com/office/drawing/2014/main" id="{2F8BDB9A-6E49-4052-924A-83FDD2B0A487}"/>
              </a:ext>
            </a:extLst>
          </p:cNvPr>
          <p:cNvSpPr>
            <a:spLocks noGrp="1"/>
          </p:cNvSpPr>
          <p:nvPr>
            <p:ph sz="quarter" idx="22"/>
          </p:nvPr>
        </p:nvSpPr>
        <p:spPr>
          <a:xfrm>
            <a:off x="7044368" y="2126649"/>
            <a:ext cx="4812271" cy="914490"/>
          </a:xfrm>
        </p:spPr>
        <p:txBody>
          <a:bodyPr vert="horz" lIns="91440" tIns="45720" rIns="91440" bIns="45720" rtlCol="0" anchor="ctr">
            <a:noAutofit/>
          </a:bodyPr>
          <a:lstStyle/>
          <a:p>
            <a:r>
              <a:rPr lang="ru-RU" sz="1600" b="1" noProof="1">
                <a:solidFill>
                  <a:schemeClr val="accent6"/>
                </a:solidFill>
                <a:latin typeface="Georgia Pro Semibold" panose="02040702050405020303" pitchFamily="18" charset="0"/>
              </a:rPr>
              <a:t>Людина – як цегла: обпалюючись, твердне.</a:t>
            </a:r>
          </a:p>
        </p:txBody>
      </p:sp>
      <p:pic>
        <p:nvPicPr>
          <p:cNvPr id="87" name="Рисунок 86">
            <a:extLst>
              <a:ext uri="{FF2B5EF4-FFF2-40B4-BE49-F238E27FC236}">
                <a16:creationId xmlns:a16="http://schemas.microsoft.com/office/drawing/2014/main" id="{BA712089-DDBF-4741-BA71-63A6F987EA72}"/>
              </a:ext>
              <a:ext uri="{C183D7F6-B498-43B3-948B-1728B52AA6E4}">
                <adec:decorative xmlns:adec="http://schemas.microsoft.com/office/drawing/2017/decorative" val="1"/>
              </a:ext>
            </a:extLst>
          </p:cNvPr>
          <p:cNvPicPr>
            <a:picLocks noGrp="1" noChangeAspect="1"/>
          </p:cNvPicPr>
          <p:nvPr>
            <p:ph type="pic" sz="quarter" idx="24"/>
          </p:nvPr>
        </p:nvPicPr>
        <p:blipFill>
          <a:blip r:embed="rId6"/>
          <a:srcRect l="853" r="853"/>
          <a:stretch/>
        </p:blipFill>
        <p:spPr>
          <a:xfrm>
            <a:off x="4774508" y="3502811"/>
            <a:ext cx="1094116" cy="1113108"/>
          </a:xfrm>
        </p:spPr>
      </p:pic>
      <p:sp>
        <p:nvSpPr>
          <p:cNvPr id="3" name="Номер слайда 2">
            <a:extLst>
              <a:ext uri="{FF2B5EF4-FFF2-40B4-BE49-F238E27FC236}">
                <a16:creationId xmlns:a16="http://schemas.microsoft.com/office/drawing/2014/main" id="{1B0F4F9B-7D29-4BED-87FB-3F3D1724712B}"/>
              </a:ext>
            </a:extLst>
          </p:cNvPr>
          <p:cNvSpPr>
            <a:spLocks noGrp="1"/>
          </p:cNvSpPr>
          <p:nvPr>
            <p:ph type="sldNum" sz="quarter" idx="4"/>
          </p:nvPr>
        </p:nvSpPr>
        <p:spPr/>
        <p:txBody>
          <a:bodyPr rtlCol="0"/>
          <a:lstStyle/>
          <a:p>
            <a:pPr rtl="0"/>
            <a:fld id="{4FAB73BC-B049-4115-A692-8D63A059BFB8}" type="slidenum">
              <a:rPr lang="ru-RU" noProof="1" smtClean="0"/>
              <a:pPr rtl="0"/>
              <a:t>25</a:t>
            </a:fld>
            <a:endParaRPr lang="ru-RU" noProof="1"/>
          </a:p>
        </p:txBody>
      </p:sp>
      <p:sp>
        <p:nvSpPr>
          <p:cNvPr id="34" name="Объект 33">
            <a:extLst>
              <a:ext uri="{FF2B5EF4-FFF2-40B4-BE49-F238E27FC236}">
                <a16:creationId xmlns:a16="http://schemas.microsoft.com/office/drawing/2014/main" id="{38AA8C13-AFD3-4C46-AEA7-67BEBF73986D}"/>
              </a:ext>
            </a:extLst>
          </p:cNvPr>
          <p:cNvSpPr>
            <a:spLocks noGrp="1"/>
          </p:cNvSpPr>
          <p:nvPr>
            <p:ph sz="quarter" idx="25"/>
          </p:nvPr>
        </p:nvSpPr>
        <p:spPr>
          <a:xfrm>
            <a:off x="4949699" y="5117210"/>
            <a:ext cx="6906941" cy="914490"/>
          </a:xfrm>
        </p:spPr>
        <p:txBody>
          <a:bodyPr vert="horz" lIns="91440" tIns="45720" rIns="91440" bIns="45720" rtlCol="0" anchor="ctr">
            <a:noAutofit/>
          </a:bodyPr>
          <a:lstStyle/>
          <a:p>
            <a:pPr>
              <a:lnSpc>
                <a:spcPct val="100000"/>
              </a:lnSpc>
            </a:pPr>
            <a:r>
              <a:rPr lang="ru-RU" sz="1600" b="1" noProof="1">
                <a:solidFill>
                  <a:schemeClr val="accent6"/>
                </a:solidFill>
                <a:latin typeface="Georgia Pro Semibold" panose="02040702050405020303" pitchFamily="18" charset="0"/>
              </a:rPr>
              <a:t>Життя полягає не в тому, щоб знайти себе.</a:t>
            </a:r>
            <a:br>
              <a:rPr lang="ru-RU" sz="1600" b="1" noProof="1">
                <a:solidFill>
                  <a:schemeClr val="accent6"/>
                </a:solidFill>
                <a:latin typeface="Georgia Pro Semibold" panose="02040702050405020303" pitchFamily="18" charset="0"/>
              </a:rPr>
            </a:br>
            <a:r>
              <a:rPr lang="ru-RU" sz="1600" b="1" noProof="1">
                <a:solidFill>
                  <a:schemeClr val="accent6"/>
                </a:solidFill>
                <a:latin typeface="Georgia Pro Semibold" panose="02040702050405020303" pitchFamily="18" charset="0"/>
              </a:rPr>
              <a:t>Життя полягає в тому, що створити себе.</a:t>
            </a:r>
          </a:p>
        </p:txBody>
      </p:sp>
      <p:sp>
        <p:nvSpPr>
          <p:cNvPr id="4" name="Текст 3">
            <a:extLst>
              <a:ext uri="{FF2B5EF4-FFF2-40B4-BE49-F238E27FC236}">
                <a16:creationId xmlns:a16="http://schemas.microsoft.com/office/drawing/2014/main" id="{B9105FAE-96F0-43A6-B386-AAE4E62C6E85}"/>
              </a:ext>
            </a:extLst>
          </p:cNvPr>
          <p:cNvSpPr>
            <a:spLocks noGrp="1"/>
          </p:cNvSpPr>
          <p:nvPr>
            <p:ph type="body" sz="quarter" idx="26"/>
          </p:nvPr>
        </p:nvSpPr>
        <p:spPr>
          <a:xfrm>
            <a:off x="548640" y="4673713"/>
            <a:ext cx="3459127" cy="1804112"/>
          </a:xfrm>
        </p:spPr>
        <p:txBody>
          <a:bodyPr rtlCol="0"/>
          <a:lstStyle/>
          <a:p>
            <a:pPr algn="l" rtl="0"/>
            <a:r>
              <a:rPr lang="ru-RU" noProof="1">
                <a:solidFill>
                  <a:schemeClr val="accent1"/>
                </a:solidFill>
              </a:rPr>
              <a:t>Він як ніхто інший вмів ідеально поєднувати гумор і глибокі спостереження, а його влучні і точні цитати підтверджують всю глибину його світогляду.</a:t>
            </a:r>
          </a:p>
        </p:txBody>
      </p:sp>
      <p:pic>
        <p:nvPicPr>
          <p:cNvPr id="89" name="Рисунок 88">
            <a:extLst>
              <a:ext uri="{FF2B5EF4-FFF2-40B4-BE49-F238E27FC236}">
                <a16:creationId xmlns:a16="http://schemas.microsoft.com/office/drawing/2014/main" id="{C8671B21-B5F4-4BFE-A90B-A16041BB7F3D}"/>
              </a:ext>
              <a:ext uri="{C183D7F6-B498-43B3-948B-1728B52AA6E4}">
                <adec:decorative xmlns:adec="http://schemas.microsoft.com/office/drawing/2017/decorative" val="1"/>
              </a:ext>
            </a:extLst>
          </p:cNvPr>
          <p:cNvPicPr>
            <a:picLocks noGrp="1" noChangeAspect="1"/>
          </p:cNvPicPr>
          <p:nvPr>
            <p:ph type="pic" sz="quarter" idx="27"/>
          </p:nvPr>
        </p:nvPicPr>
        <p:blipFill>
          <a:blip r:embed="rId7"/>
          <a:srcRect l="853" r="853"/>
          <a:stretch/>
        </p:blipFill>
        <p:spPr>
          <a:xfrm>
            <a:off x="3680392" y="5017901"/>
            <a:ext cx="1094116" cy="1113108"/>
          </a:xfrm>
        </p:spPr>
      </p:pic>
      <p:sp>
        <p:nvSpPr>
          <p:cNvPr id="29" name="Текст 119">
            <a:extLst>
              <a:ext uri="{FF2B5EF4-FFF2-40B4-BE49-F238E27FC236}">
                <a16:creationId xmlns:a16="http://schemas.microsoft.com/office/drawing/2014/main" id="{4DE3975B-F441-486B-9317-C176CC96BC6F}"/>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ru-RU" noProof="1">
              <a:latin typeface="Calibri" panose="020F0502020204030204" pitchFamily="34" charset="0"/>
            </a:endParaRPr>
          </a:p>
        </p:txBody>
      </p:sp>
      <p:cxnSp>
        <p:nvCxnSpPr>
          <p:cNvPr id="38" name="Прямая соединительная линия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48640" y="3263024"/>
            <a:ext cx="438912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a:extLst>
              <a:ext uri="{FF2B5EF4-FFF2-40B4-BE49-F238E27FC236}">
                <a16:creationId xmlns:a16="http://schemas.microsoft.com/office/drawing/2014/main" id="{CD210877-354A-400E-B4FF-A1264FC8AB56}"/>
              </a:ext>
              <a:ext uri="{C183D7F6-B498-43B3-948B-1728B52AA6E4}">
                <adec:decorative xmlns:adec="http://schemas.microsoft.com/office/drawing/2017/decorative" val="1"/>
              </a:ext>
            </a:extLst>
          </p:cNvPr>
          <p:cNvCxnSpPr/>
          <p:nvPr/>
        </p:nvCxnSpPr>
        <p:spPr>
          <a:xfrm>
            <a:off x="548640" y="4803978"/>
            <a:ext cx="320040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Рисунок 1">
            <a:extLst>
              <a:ext uri="{FF2B5EF4-FFF2-40B4-BE49-F238E27FC236}">
                <a16:creationId xmlns:a16="http://schemas.microsoft.com/office/drawing/2014/main" id="{89733434-8F2C-895F-5C44-CAEC5DB12F63}"/>
              </a:ext>
            </a:extLst>
          </p:cNvPr>
          <p:cNvPicPr>
            <a:picLocks noChangeAspect="1"/>
          </p:cNvPicPr>
          <p:nvPr/>
        </p:nvPicPr>
        <p:blipFill>
          <a:blip r:embed="rId8"/>
          <a:srcRect/>
          <a:stretch/>
        </p:blipFill>
        <p:spPr>
          <a:xfrm>
            <a:off x="528816" y="2184287"/>
            <a:ext cx="2792958" cy="2429873"/>
          </a:xfrm>
          <a:prstGeom prst="rect">
            <a:avLst/>
          </a:prstGeom>
        </p:spPr>
      </p:pic>
      <p:sp>
        <p:nvSpPr>
          <p:cNvPr id="6" name="TextBox 5">
            <a:extLst>
              <a:ext uri="{FF2B5EF4-FFF2-40B4-BE49-F238E27FC236}">
                <a16:creationId xmlns:a16="http://schemas.microsoft.com/office/drawing/2014/main" id="{4AD5DF3A-3F12-A887-CE82-93768149B7C9}"/>
              </a:ext>
            </a:extLst>
          </p:cNvPr>
          <p:cNvSpPr txBox="1"/>
          <p:nvPr/>
        </p:nvSpPr>
        <p:spPr>
          <a:xfrm>
            <a:off x="6637429" y="6293159"/>
            <a:ext cx="5025755" cy="369332"/>
          </a:xfrm>
          <a:prstGeom prst="rect">
            <a:avLst/>
          </a:prstGeom>
          <a:noFill/>
        </p:spPr>
        <p:txBody>
          <a:bodyPr wrap="square">
            <a:spAutoFit/>
          </a:bodyPr>
          <a:lstStyle/>
          <a:p>
            <a:pPr algn="ctr"/>
            <a:r>
              <a:rPr lang="ru-RU" dirty="0">
                <a:solidFill>
                  <a:srgbClr val="87175F"/>
                </a:solidFill>
              </a:rPr>
              <a:t>НАЙКРАЩІ ЦИТАТИ ДЖОРДЖА БЕРНАРДА ШОУ</a:t>
            </a:r>
            <a:endParaRPr lang="uk-UA" dirty="0">
              <a:solidFill>
                <a:srgbClr val="87175F"/>
              </a:solidFill>
            </a:endParaRPr>
          </a:p>
        </p:txBody>
      </p:sp>
    </p:spTree>
    <p:extLst>
      <p:ext uri="{BB962C8B-B14F-4D97-AF65-F5344CB8AC3E}">
        <p14:creationId xmlns:p14="http://schemas.microsoft.com/office/powerpoint/2010/main" val="2275175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65000" b="-65000"/>
          </a:stretch>
        </a:blip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C8287F1B-3E25-4481-B199-24E6AD18DCEE}"/>
              </a:ext>
            </a:extLst>
          </p:cNvPr>
          <p:cNvSpPr>
            <a:spLocks noGrp="1"/>
          </p:cNvSpPr>
          <p:nvPr>
            <p:ph type="title"/>
          </p:nvPr>
        </p:nvSpPr>
        <p:spPr>
          <a:xfrm>
            <a:off x="548640" y="990600"/>
            <a:ext cx="10805160" cy="707886"/>
          </a:xfrm>
        </p:spPr>
        <p:txBody>
          <a:bodyPr rtlCol="0">
            <a:scene3d>
              <a:camera prst="orthographicFront"/>
              <a:lightRig rig="harsh" dir="t"/>
            </a:scene3d>
            <a:sp3d extrusionH="57150" prstMaterial="matte">
              <a:bevelT w="63500" h="12700" prst="angle"/>
              <a:contourClr>
                <a:schemeClr val="bg1">
                  <a:lumMod val="65000"/>
                </a:schemeClr>
              </a:contourClr>
            </a:sp3d>
          </a:bodyPr>
          <a:lstStyle/>
          <a:p>
            <a:pPr rtl="0"/>
            <a:r>
              <a:rPr lang="ru-RU" cap="none" spc="0" noProof="1">
                <a:ln/>
                <a:solidFill>
                  <a:schemeClr val="accent3"/>
                </a:solidFill>
                <a:latin typeface="Georgia Pro Cond Black" panose="02040A06050405020203" pitchFamily="18" charset="0"/>
              </a:rPr>
              <a:t>Дякую за увагу!</a:t>
            </a:r>
          </a:p>
        </p:txBody>
      </p:sp>
      <p:sp>
        <p:nvSpPr>
          <p:cNvPr id="3" name="Номер слайда 2">
            <a:extLst>
              <a:ext uri="{FF2B5EF4-FFF2-40B4-BE49-F238E27FC236}">
                <a16:creationId xmlns:a16="http://schemas.microsoft.com/office/drawing/2014/main" id="{101D4ADB-79CE-478E-8FBE-53E59DEC969A}"/>
              </a:ext>
            </a:extLst>
          </p:cNvPr>
          <p:cNvSpPr>
            <a:spLocks noGrp="1"/>
          </p:cNvSpPr>
          <p:nvPr>
            <p:ph type="sldNum" sz="quarter" idx="4"/>
          </p:nvPr>
        </p:nvSpPr>
        <p:spPr/>
        <p:txBody>
          <a:bodyPr rtlCol="0"/>
          <a:lstStyle/>
          <a:p>
            <a:pPr rtl="0"/>
            <a:fld id="{4FAB73BC-B049-4115-A692-8D63A059BFB8}" type="slidenum">
              <a:rPr lang="ru-RU" noProof="1" dirty="0" smtClean="0"/>
              <a:pPr rtl="0"/>
              <a:t>26</a:t>
            </a:fld>
            <a:endParaRPr lang="ru-RU" noProof="1"/>
          </a:p>
        </p:txBody>
      </p:sp>
      <p:sp>
        <p:nvSpPr>
          <p:cNvPr id="5" name="Текст 119">
            <a:extLst>
              <a:ext uri="{FF2B5EF4-FFF2-40B4-BE49-F238E27FC236}">
                <a16:creationId xmlns:a16="http://schemas.microsoft.com/office/drawing/2014/main" id="{A8F5C4E3-6105-466B-A340-80D73DB227A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ru-RU" noProof="1">
              <a:latin typeface="Calibri" panose="020F0502020204030204" pitchFamily="34" charset="0"/>
            </a:endParaRPr>
          </a:p>
        </p:txBody>
      </p:sp>
      <p:sp>
        <p:nvSpPr>
          <p:cNvPr id="9" name="Объект 12">
            <a:extLst>
              <a:ext uri="{FF2B5EF4-FFF2-40B4-BE49-F238E27FC236}">
                <a16:creationId xmlns:a16="http://schemas.microsoft.com/office/drawing/2014/main" id="{5F307770-38D8-49CA-BFD0-64F78C89348C}"/>
              </a:ext>
            </a:extLst>
          </p:cNvPr>
          <p:cNvSpPr txBox="1">
            <a:spLocks/>
          </p:cNvSpPr>
          <p:nvPr/>
        </p:nvSpPr>
        <p:spPr>
          <a:xfrm>
            <a:off x="548640" y="1772816"/>
            <a:ext cx="4611256" cy="4392488"/>
          </a:xfrm>
          <a:prstGeom prst="rect">
            <a:avLst/>
          </a:prstGeom>
        </p:spPr>
        <p:txBody>
          <a:bodyPr rtlCol="0" anchor="ct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rtl="0">
              <a:buNone/>
            </a:pPr>
            <a:r>
              <a:rPr lang="ru-RU" noProof="1">
                <a:latin typeface="Georgia Pro Cond Semibold" panose="02040706050405020303" pitchFamily="18" charset="0"/>
              </a:rPr>
              <a:t>Для боротьби з нетерпимістю люди повинні розуміти зв'язок між своєю поведінкою та порочним колом недовіри та насильства у суспільстві. Це дійсно з тих випадків, коли щоб зробити світ кращим – необхідно почати з себе та своїх близьких. Уникайте "мови ворожнечі", виховуйте в собі поважне ставлення до людей та їхніх поглядів, щоб в інший момент вони проявили толерантність до вас.</a:t>
            </a:r>
          </a:p>
        </p:txBody>
      </p:sp>
      <p:pic>
        <p:nvPicPr>
          <p:cNvPr id="6" name="Рисунок 5">
            <a:extLst>
              <a:ext uri="{FF2B5EF4-FFF2-40B4-BE49-F238E27FC236}">
                <a16:creationId xmlns:a16="http://schemas.microsoft.com/office/drawing/2014/main" id="{BEF75557-3A11-F48B-76E0-2865A72054C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6582274" y="2348880"/>
            <a:ext cx="4803913" cy="3294112"/>
          </a:xfrm>
          <a:prstGeom prst="rect">
            <a:avLst/>
          </a:prstGeom>
          <a:ln>
            <a:solidFill>
              <a:srgbClr val="FFFF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0734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7E7EBC-1B88-F57B-8D4D-593A23A9543D}"/>
              </a:ext>
            </a:extLst>
          </p:cNvPr>
          <p:cNvSpPr>
            <a:spLocks noGrp="1"/>
          </p:cNvSpPr>
          <p:nvPr>
            <p:ph type="title"/>
          </p:nvPr>
        </p:nvSpPr>
        <p:spPr>
          <a:xfrm>
            <a:off x="-96688" y="620688"/>
            <a:ext cx="12288688" cy="707886"/>
          </a:xfrm>
        </p:spPr>
        <p:txBody>
          <a:bodyPr/>
          <a:lstStyle/>
          <a:p>
            <a:pPr algn="ctr"/>
            <a:r>
              <a:rPr lang="uk-UA" dirty="0"/>
              <a:t>Список ВИКОРИСТАНИХ ДЖЕРЕЛ</a:t>
            </a:r>
          </a:p>
        </p:txBody>
      </p:sp>
      <p:sp>
        <p:nvSpPr>
          <p:cNvPr id="3" name="Номер слайда 2">
            <a:extLst>
              <a:ext uri="{FF2B5EF4-FFF2-40B4-BE49-F238E27FC236}">
                <a16:creationId xmlns:a16="http://schemas.microsoft.com/office/drawing/2014/main" id="{F8C271E9-2F82-4EB2-075C-E0C4D927C23F}"/>
              </a:ext>
            </a:extLst>
          </p:cNvPr>
          <p:cNvSpPr>
            <a:spLocks noGrp="1"/>
          </p:cNvSpPr>
          <p:nvPr>
            <p:ph type="sldNum" sz="quarter" idx="4"/>
          </p:nvPr>
        </p:nvSpPr>
        <p:spPr/>
        <p:txBody>
          <a:bodyPr/>
          <a:lstStyle/>
          <a:p>
            <a:fld id="{4FAB73BC-B049-4115-A692-8D63A059BFB8}" type="slidenum">
              <a:rPr lang="ru-RU" smtClean="0"/>
              <a:pPr/>
              <a:t>27</a:t>
            </a:fld>
            <a:endParaRPr lang="ru-RU"/>
          </a:p>
        </p:txBody>
      </p:sp>
      <p:graphicFrame>
        <p:nvGraphicFramePr>
          <p:cNvPr id="4" name="Таблица 4">
            <a:extLst>
              <a:ext uri="{FF2B5EF4-FFF2-40B4-BE49-F238E27FC236}">
                <a16:creationId xmlns:a16="http://schemas.microsoft.com/office/drawing/2014/main" id="{ABFE9FE5-735D-AC82-86DC-8A207999B6CF}"/>
              </a:ext>
            </a:extLst>
          </p:cNvPr>
          <p:cNvGraphicFramePr>
            <a:graphicFrameLocks noGrp="1"/>
          </p:cNvGraphicFramePr>
          <p:nvPr>
            <p:extLst>
              <p:ext uri="{D42A27DB-BD31-4B8C-83A1-F6EECF244321}">
                <p14:modId xmlns:p14="http://schemas.microsoft.com/office/powerpoint/2010/main" val="8924183"/>
              </p:ext>
            </p:extLst>
          </p:nvPr>
        </p:nvGraphicFramePr>
        <p:xfrm>
          <a:off x="738221" y="1543127"/>
          <a:ext cx="10739769" cy="4694185"/>
        </p:xfrm>
        <a:graphic>
          <a:graphicData uri="http://schemas.openxmlformats.org/drawingml/2006/table">
            <a:tbl>
              <a:tblPr firstRow="1" bandRow="1">
                <a:tableStyleId>{7DF18680-E054-41AD-8BC1-D1AEF772440D}</a:tableStyleId>
              </a:tblPr>
              <a:tblGrid>
                <a:gridCol w="466074">
                  <a:extLst>
                    <a:ext uri="{9D8B030D-6E8A-4147-A177-3AD203B41FA5}">
                      <a16:colId xmlns:a16="http://schemas.microsoft.com/office/drawing/2014/main" val="4052530783"/>
                    </a:ext>
                  </a:extLst>
                </a:gridCol>
                <a:gridCol w="4963713">
                  <a:extLst>
                    <a:ext uri="{9D8B030D-6E8A-4147-A177-3AD203B41FA5}">
                      <a16:colId xmlns:a16="http://schemas.microsoft.com/office/drawing/2014/main" val="1988590701"/>
                    </a:ext>
                  </a:extLst>
                </a:gridCol>
                <a:gridCol w="5309982">
                  <a:extLst>
                    <a:ext uri="{9D8B030D-6E8A-4147-A177-3AD203B41FA5}">
                      <a16:colId xmlns:a16="http://schemas.microsoft.com/office/drawing/2014/main" val="378284011"/>
                    </a:ext>
                  </a:extLst>
                </a:gridCol>
              </a:tblGrid>
              <a:tr h="370840">
                <a:tc>
                  <a:txBody>
                    <a:bodyPr/>
                    <a:lstStyle/>
                    <a:p>
                      <a:endParaRPr lang="uk-UA"/>
                    </a:p>
                  </a:txBody>
                  <a:tcPr/>
                </a:tc>
                <a:tc>
                  <a:txBody>
                    <a:bodyPr/>
                    <a:lstStyle/>
                    <a:p>
                      <a:endParaRPr lang="uk-UA"/>
                    </a:p>
                  </a:txBody>
                  <a:tcPr/>
                </a:tc>
                <a:tc>
                  <a:txBody>
                    <a:bodyPr/>
                    <a:lstStyle/>
                    <a:p>
                      <a:pPr algn="ctr"/>
                      <a:r>
                        <a:rPr lang="en-US" dirty="0"/>
                        <a:t>URL:</a:t>
                      </a:r>
                      <a:endParaRPr lang="uk-UA" dirty="0"/>
                    </a:p>
                  </a:txBody>
                  <a:tcPr/>
                </a:tc>
                <a:extLst>
                  <a:ext uri="{0D108BD9-81ED-4DB2-BD59-A6C34878D82A}">
                    <a16:rowId xmlns:a16="http://schemas.microsoft.com/office/drawing/2014/main" val="213435635"/>
                  </a:ext>
                </a:extLst>
              </a:tr>
              <a:tr h="370840">
                <a:tc>
                  <a:txBody>
                    <a:bodyPr/>
                    <a:lstStyle/>
                    <a:p>
                      <a:r>
                        <a:rPr lang="ru-RU" dirty="0"/>
                        <a:t>1</a:t>
                      </a:r>
                      <a:endParaRPr lang="uk-U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600" b="1" i="0" kern="1200" noProof="0">
                          <a:solidFill>
                            <a:schemeClr val="dk1"/>
                          </a:solidFill>
                          <a:effectLst/>
                          <a:latin typeface="Times New Roman" panose="02020603050405020304" pitchFamily="18" charset="0"/>
                          <a:ea typeface="+mn-ea"/>
                          <a:cs typeface="Times New Roman" panose="02020603050405020304" pitchFamily="18" charset="0"/>
                        </a:rPr>
                        <a:t>Декларація принципів толерантності</a:t>
                      </a:r>
                    </a:p>
                    <a:p>
                      <a:endParaRPr lang="uk-UA" sz="1600" b="1" i="0" noProof="0">
                        <a:latin typeface="Times New Roman" panose="02020603050405020304" pitchFamily="18" charset="0"/>
                        <a:cs typeface="Times New Roman" panose="02020603050405020304" pitchFamily="18" charset="0"/>
                      </a:endParaRPr>
                    </a:p>
                  </a:txBody>
                  <a:tcPr/>
                </a:tc>
                <a:tc>
                  <a:txBody>
                    <a:bodyPr/>
                    <a:lstStyle/>
                    <a:p>
                      <a:r>
                        <a:rPr lang="uk-UA" sz="1800" u="sng" dirty="0">
                          <a:solidFill>
                            <a:srgbClr val="0563C1"/>
                          </a:solidFill>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https://www.unesco.org/en/legal-affairs/declaration-principles-tolerance?hub=66765</a:t>
                      </a:r>
                      <a:endParaRPr lang="uk-UA" dirty="0"/>
                    </a:p>
                  </a:txBody>
                  <a:tcPr/>
                </a:tc>
                <a:extLst>
                  <a:ext uri="{0D108BD9-81ED-4DB2-BD59-A6C34878D82A}">
                    <a16:rowId xmlns:a16="http://schemas.microsoft.com/office/drawing/2014/main" val="1029619755"/>
                  </a:ext>
                </a:extLst>
              </a:tr>
              <a:tr h="370840">
                <a:tc>
                  <a:txBody>
                    <a:bodyPr/>
                    <a:lstStyle/>
                    <a:p>
                      <a:r>
                        <a:rPr lang="ru-RU" dirty="0"/>
                        <a:t>2</a:t>
                      </a:r>
                      <a:endParaRPr lang="uk-UA" dirty="0"/>
                    </a:p>
                  </a:txBody>
                  <a:tcPr/>
                </a:tc>
                <a:tc>
                  <a:txBody>
                    <a:bodyPr/>
                    <a:lstStyle/>
                    <a:p>
                      <a:r>
                        <a:rPr lang="uk-UA" sz="1600" b="1" i="0" noProof="0">
                          <a:solidFill>
                            <a:srgbClr val="212121"/>
                          </a:solidFill>
                          <a:effectLst/>
                          <a:latin typeface="Times New Roman" panose="02020603050405020304" pitchFamily="18" charset="0"/>
                          <a:cs typeface="Times New Roman" panose="02020603050405020304" pitchFamily="18" charset="0"/>
                        </a:rPr>
                        <a:t>Міжнародний день ​​толерантності</a:t>
                      </a:r>
                      <a:endParaRPr lang="uk-UA" sz="1600" b="1" i="0" noProof="0">
                        <a:latin typeface="Times New Roman" panose="02020603050405020304" pitchFamily="18" charset="0"/>
                        <a:cs typeface="Times New Roman" panose="02020603050405020304" pitchFamily="18" charset="0"/>
                      </a:endParaRPr>
                    </a:p>
                  </a:txBody>
                  <a:tcPr/>
                </a:tc>
                <a:tc>
                  <a:txBody>
                    <a:bodyPr/>
                    <a:lstStyle/>
                    <a:p>
                      <a:r>
                        <a:rPr lang="uk-UA" sz="1800" u="sng" dirty="0">
                          <a:solidFill>
                            <a:srgbClr val="0563C1"/>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https://www.unesco.org/en/days/tolerance</a:t>
                      </a:r>
                      <a:r>
                        <a:rPr lang="uk-UA" sz="1800" dirty="0">
                          <a:effectLst/>
                          <a:latin typeface="Times New Roman" panose="02020603050405020304" pitchFamily="18" charset="0"/>
                          <a:ea typeface="Times New Roman" panose="02020603050405020304" pitchFamily="18" charset="0"/>
                        </a:rPr>
                        <a:t> </a:t>
                      </a:r>
                    </a:p>
                    <a:p>
                      <a:endParaRPr lang="uk-UA" dirty="0"/>
                    </a:p>
                  </a:txBody>
                  <a:tcPr/>
                </a:tc>
                <a:extLst>
                  <a:ext uri="{0D108BD9-81ED-4DB2-BD59-A6C34878D82A}">
                    <a16:rowId xmlns:a16="http://schemas.microsoft.com/office/drawing/2014/main" val="11363782"/>
                  </a:ext>
                </a:extLst>
              </a:tr>
              <a:tr h="370840">
                <a:tc>
                  <a:txBody>
                    <a:bodyPr/>
                    <a:lstStyle/>
                    <a:p>
                      <a:r>
                        <a:rPr lang="ru-RU" dirty="0"/>
                        <a:t>3</a:t>
                      </a:r>
                      <a:endParaRPr lang="uk-UA" dirty="0"/>
                    </a:p>
                  </a:txBody>
                  <a:tcPr/>
                </a:tc>
                <a:tc>
                  <a:txBody>
                    <a:bodyPr/>
                    <a:lstStyle/>
                    <a:p>
                      <a:r>
                        <a:rPr lang="uk-UA" sz="1600" b="1" i="0" noProof="0">
                          <a:solidFill>
                            <a:srgbClr val="5E5E5E"/>
                          </a:solidFill>
                          <a:effectLst/>
                          <a:latin typeface="Times New Roman" panose="02020603050405020304" pitchFamily="18" charset="0"/>
                          <a:cs typeface="Times New Roman" panose="02020603050405020304" pitchFamily="18" charset="0"/>
                        </a:rPr>
                        <a:t>ГС ВГО «Національна Асамблея людей з інвалідністю України»</a:t>
                      </a:r>
                      <a:endParaRPr lang="uk-UA" sz="1600" b="1" i="0" noProof="0">
                        <a:latin typeface="Times New Roman" panose="02020603050405020304" pitchFamily="18" charset="0"/>
                        <a:cs typeface="Times New Roman" panose="02020603050405020304" pitchFamily="18" charset="0"/>
                      </a:endParaRPr>
                    </a:p>
                  </a:txBody>
                  <a:tcPr/>
                </a:tc>
                <a:tc>
                  <a:txBody>
                    <a:bodyPr/>
                    <a:lstStyle/>
                    <a:p>
                      <a:r>
                        <a:rPr lang="uk-UA" sz="1800" u="sng" dirty="0">
                          <a:solidFill>
                            <a:srgbClr val="0563C1"/>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https://naiu.org.ua/useful/etika-spilkuvannya/tolerance/</a:t>
                      </a:r>
                      <a:endParaRPr lang="uk-UA" sz="1800" dirty="0">
                        <a:effectLst/>
                        <a:latin typeface="Times New Roman" panose="02020603050405020304" pitchFamily="18" charset="0"/>
                        <a:ea typeface="Times New Roman" panose="02020603050405020304" pitchFamily="18" charset="0"/>
                      </a:endParaRPr>
                    </a:p>
                    <a:p>
                      <a:endParaRPr lang="uk-UA" dirty="0"/>
                    </a:p>
                  </a:txBody>
                  <a:tcPr/>
                </a:tc>
                <a:extLst>
                  <a:ext uri="{0D108BD9-81ED-4DB2-BD59-A6C34878D82A}">
                    <a16:rowId xmlns:a16="http://schemas.microsoft.com/office/drawing/2014/main" val="4186708426"/>
                  </a:ext>
                </a:extLst>
              </a:tr>
              <a:tr h="370840">
                <a:tc>
                  <a:txBody>
                    <a:bodyPr/>
                    <a:lstStyle/>
                    <a:p>
                      <a:r>
                        <a:rPr lang="ru-RU" dirty="0"/>
                        <a:t>4</a:t>
                      </a:r>
                      <a:endParaRPr lang="uk-UA" dirty="0"/>
                    </a:p>
                  </a:txBody>
                  <a:tcPr/>
                </a:tc>
                <a:tc>
                  <a:txBody>
                    <a:bodyPr/>
                    <a:lstStyle/>
                    <a:p>
                      <a:r>
                        <a:rPr lang="uk-UA" sz="1600" b="1" i="0" noProof="0">
                          <a:effectLst/>
                          <a:latin typeface="Times New Roman" panose="02020603050405020304" pitchFamily="18" charset="0"/>
                          <a:ea typeface="Times New Roman" panose="02020603050405020304" pitchFamily="18" charset="0"/>
                          <a:cs typeface="Times New Roman" panose="02020603050405020304" pitchFamily="18" charset="0"/>
                        </a:rPr>
                        <a:t>Толерантність. Ми різні?</a:t>
                      </a:r>
                    </a:p>
                    <a:p>
                      <a:endParaRPr lang="uk-UA" sz="1600" b="1" i="0" noProof="0">
                        <a:latin typeface="Times New Roman" panose="02020603050405020304" pitchFamily="18" charset="0"/>
                        <a:cs typeface="Times New Roman" panose="02020603050405020304" pitchFamily="18" charset="0"/>
                      </a:endParaRPr>
                    </a:p>
                  </a:txBody>
                  <a:tcPr/>
                </a:tc>
                <a:tc>
                  <a:txBody>
                    <a:bodyPr/>
                    <a:lstStyle/>
                    <a:p>
                      <a:r>
                        <a:rPr lang="uk-UA" sz="1800" u="sng" dirty="0">
                          <a:solidFill>
                            <a:srgbClr val="0563C1"/>
                          </a:solidFill>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https://www.youtube.com/watch?v=X9mq0XycBiA</a:t>
                      </a:r>
                      <a:endParaRPr lang="uk-UA" dirty="0"/>
                    </a:p>
                  </a:txBody>
                  <a:tcPr/>
                </a:tc>
                <a:extLst>
                  <a:ext uri="{0D108BD9-81ED-4DB2-BD59-A6C34878D82A}">
                    <a16:rowId xmlns:a16="http://schemas.microsoft.com/office/drawing/2014/main" val="3468997999"/>
                  </a:ext>
                </a:extLst>
              </a:tr>
              <a:tr h="370840">
                <a:tc>
                  <a:txBody>
                    <a:bodyPr/>
                    <a:lstStyle/>
                    <a:p>
                      <a:r>
                        <a:rPr lang="ru-RU" dirty="0"/>
                        <a:t>5</a:t>
                      </a:r>
                      <a:endParaRPr lang="uk-UA" dirty="0"/>
                    </a:p>
                  </a:txBody>
                  <a:tcPr/>
                </a:tc>
                <a:tc>
                  <a:txBody>
                    <a:bodyPr/>
                    <a:lstStyle/>
                    <a:p>
                      <a:r>
                        <a:rPr lang="uk-UA" sz="1600" b="1" i="0" noProof="0" dirty="0">
                          <a:effectLst/>
                          <a:latin typeface="Times New Roman" panose="02020603050405020304" pitchFamily="18" charset="0"/>
                          <a:ea typeface="Times New Roman" panose="02020603050405020304" pitchFamily="18" charset="0"/>
                          <a:cs typeface="Times New Roman" panose="02020603050405020304" pitchFamily="18" charset="0"/>
                        </a:rPr>
                        <a:t>Подарунок | Короткометражний мультфільм | Українське дублювання</a:t>
                      </a:r>
                      <a:endParaRPr lang="uk-UA" sz="1600" b="1" i="0" noProof="0" dirty="0">
                        <a:latin typeface="Times New Roman" panose="02020603050405020304" pitchFamily="18" charset="0"/>
                        <a:cs typeface="Times New Roman" panose="02020603050405020304" pitchFamily="18" charset="0"/>
                      </a:endParaRPr>
                    </a:p>
                  </a:txBody>
                  <a:tcPr/>
                </a:tc>
                <a:tc>
                  <a:txBody>
                    <a:bodyPr/>
                    <a:lstStyle/>
                    <a:p>
                      <a:r>
                        <a:rPr lang="uk-UA" sz="1800" u="sng" dirty="0">
                          <a:solidFill>
                            <a:srgbClr val="0563C1"/>
                          </a:solidFill>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https://www.youtube.com/watch?v=8B3PBCLpRMo</a:t>
                      </a:r>
                      <a:endParaRPr lang="uk-UA" sz="1800" dirty="0">
                        <a:effectLst/>
                        <a:latin typeface="Times New Roman" panose="02020603050405020304" pitchFamily="18" charset="0"/>
                        <a:ea typeface="Times New Roman" panose="02020603050405020304" pitchFamily="18" charset="0"/>
                      </a:endParaRPr>
                    </a:p>
                    <a:p>
                      <a:endParaRPr lang="uk-UA" dirty="0"/>
                    </a:p>
                  </a:txBody>
                  <a:tcPr/>
                </a:tc>
                <a:extLst>
                  <a:ext uri="{0D108BD9-81ED-4DB2-BD59-A6C34878D82A}">
                    <a16:rowId xmlns:a16="http://schemas.microsoft.com/office/drawing/2014/main" val="214942278"/>
                  </a:ext>
                </a:extLst>
              </a:tr>
              <a:tr h="370840">
                <a:tc>
                  <a:txBody>
                    <a:bodyPr/>
                    <a:lstStyle/>
                    <a:p>
                      <a:r>
                        <a:rPr lang="ru-RU" dirty="0"/>
                        <a:t>6</a:t>
                      </a:r>
                      <a:endParaRPr lang="uk-U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600" b="1" i="0" noProof="0" dirty="0">
                          <a:effectLst/>
                          <a:latin typeface="Times New Roman" panose="02020603050405020304" pitchFamily="18" charset="0"/>
                          <a:ea typeface="Times New Roman" panose="02020603050405020304" pitchFamily="18" charset="0"/>
                          <a:cs typeface="Times New Roman" panose="02020603050405020304" pitchFamily="18" charset="0"/>
                        </a:rPr>
                        <a:t>Cuerdas (Мотузки) — історія про дружбу (українські титри)</a:t>
                      </a:r>
                      <a:endParaRPr lang="uk-UA" sz="1600" b="1" i="0" noProof="0" dirty="0">
                        <a:latin typeface="Times New Roman" panose="02020603050405020304" pitchFamily="18" charset="0"/>
                        <a:cs typeface="Times New Roman" panose="02020603050405020304" pitchFamily="18" charset="0"/>
                      </a:endParaRPr>
                    </a:p>
                  </a:txBody>
                  <a:tcPr/>
                </a:tc>
                <a:tc>
                  <a:txBody>
                    <a:bodyPr/>
                    <a:lstStyle/>
                    <a:p>
                      <a:r>
                        <a:rPr lang="uk-UA" sz="1800" u="sng" dirty="0">
                          <a:solidFill>
                            <a:srgbClr val="0563C1"/>
                          </a:solidFill>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https://www.youtube.com/watch?v=wN3T_99oVrg&amp;t=18s</a:t>
                      </a:r>
                      <a:endParaRPr lang="uk-UA" dirty="0"/>
                    </a:p>
                  </a:txBody>
                  <a:tcPr/>
                </a:tc>
                <a:extLst>
                  <a:ext uri="{0D108BD9-81ED-4DB2-BD59-A6C34878D82A}">
                    <a16:rowId xmlns:a16="http://schemas.microsoft.com/office/drawing/2014/main" val="1471055805"/>
                  </a:ext>
                </a:extLst>
              </a:tr>
              <a:tr h="543825">
                <a:tc>
                  <a:txBody>
                    <a:bodyPr/>
                    <a:lstStyle/>
                    <a:p>
                      <a:r>
                        <a:rPr lang="ru-RU" dirty="0"/>
                        <a:t>7</a:t>
                      </a:r>
                      <a:endParaRPr lang="uk-UA" dirty="0"/>
                    </a:p>
                  </a:txBody>
                  <a:tcPr/>
                </a:tc>
                <a:tc>
                  <a:txBody>
                    <a:bodyPr/>
                    <a:lstStyle/>
                    <a:p>
                      <a:r>
                        <a:rPr lang="uk-UA" sz="1600" b="1" i="0" noProof="0" dirty="0">
                          <a:solidFill>
                            <a:srgbClr val="000000"/>
                          </a:solidFill>
                          <a:effectLst/>
                          <a:latin typeface="Times New Roman" panose="02020603050405020304" pitchFamily="18" charset="0"/>
                          <a:cs typeface="Times New Roman" panose="02020603050405020304" pitchFamily="18" charset="0"/>
                        </a:rPr>
                        <a:t>День толерантності</a:t>
                      </a:r>
                      <a:endParaRPr lang="uk-UA" sz="1600" b="1" i="0" noProof="0" dirty="0">
                        <a:latin typeface="Times New Roman" panose="02020603050405020304" pitchFamily="18" charset="0"/>
                        <a:cs typeface="Times New Roman" panose="02020603050405020304" pitchFamily="18" charset="0"/>
                      </a:endParaRPr>
                    </a:p>
                  </a:txBody>
                  <a:tcPr/>
                </a:tc>
                <a:tc>
                  <a:txBody>
                    <a:bodyPr/>
                    <a:lstStyle/>
                    <a:p>
                      <a:r>
                        <a:rPr lang="en-US" dirty="0">
                          <a:hlinkClick r:id="rId8"/>
                        </a:rPr>
                        <a:t>http://www.toleranceday.org/</a:t>
                      </a:r>
                      <a:r>
                        <a:rPr lang="ru-RU" dirty="0"/>
                        <a:t> </a:t>
                      </a:r>
                      <a:endParaRPr lang="uk-UA" dirty="0"/>
                    </a:p>
                  </a:txBody>
                  <a:tcPr/>
                </a:tc>
                <a:extLst>
                  <a:ext uri="{0D108BD9-81ED-4DB2-BD59-A6C34878D82A}">
                    <a16:rowId xmlns:a16="http://schemas.microsoft.com/office/drawing/2014/main" val="402212913"/>
                  </a:ext>
                </a:extLst>
              </a:tr>
            </a:tbl>
          </a:graphicData>
        </a:graphic>
      </p:graphicFrame>
    </p:spTree>
    <p:extLst>
      <p:ext uri="{BB962C8B-B14F-4D97-AF65-F5344CB8AC3E}">
        <p14:creationId xmlns:p14="http://schemas.microsoft.com/office/powerpoint/2010/main" val="3877314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Текст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a:xfrm>
            <a:off x="0" y="0"/>
            <a:ext cx="12192000" cy="6957392"/>
          </a:xfrm>
          <a:prstGeom prst="rect">
            <a:avLst/>
          </a:prstGeom>
        </p:spPr>
        <p:txBody>
          <a:bodyPr rtlCol="0"/>
          <a:lstStyle/>
          <a:p>
            <a:pPr rtl="0"/>
            <a:endParaRPr lang="ru-RU" dirty="0"/>
          </a:p>
        </p:txBody>
      </p:sp>
      <p:sp>
        <p:nvSpPr>
          <p:cNvPr id="14" name="Текст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a:xfrm rot="10800000" flipH="1" flipV="1">
            <a:off x="8760296" y="2204863"/>
            <a:ext cx="3431704" cy="4750187"/>
          </a:xfrm>
          <a:solidFill>
            <a:schemeClr val="accent2"/>
          </a:solidFill>
          <a:effectLst>
            <a:outerShdw blurRad="50800" dist="38100" dir="2700000" algn="tl" rotWithShape="0">
              <a:prstClr val="black">
                <a:alpha val="40000"/>
              </a:prstClr>
            </a:outerShdw>
          </a:effectLst>
          <a:scene3d>
            <a:camera prst="orthographicFront"/>
            <a:lightRig rig="threePt" dir="t"/>
          </a:scene3d>
          <a:sp3d>
            <a:bevelT w="152400" h="50800" prst="softRound"/>
          </a:sp3d>
        </p:spPr>
        <p:txBody>
          <a:bodyPr vert="horz" lIns="45720" tIns="45720" rIns="45720" bIns="45720" rtlCol="0">
            <a:normAutofit/>
          </a:bodyPr>
          <a:lstStyle/>
          <a:p>
            <a:endParaRPr lang="ru-RU" dirty="0"/>
          </a:p>
        </p:txBody>
      </p:sp>
      <p:sp>
        <p:nvSpPr>
          <p:cNvPr id="13" name="Заголовок 12">
            <a:extLst>
              <a:ext uri="{FF2B5EF4-FFF2-40B4-BE49-F238E27FC236}">
                <a16:creationId xmlns:a16="http://schemas.microsoft.com/office/drawing/2014/main" id="{D7199992-58FE-4335-A811-6AFA96B5595D}"/>
              </a:ext>
            </a:extLst>
          </p:cNvPr>
          <p:cNvSpPr>
            <a:spLocks noGrp="1"/>
          </p:cNvSpPr>
          <p:nvPr>
            <p:ph type="title"/>
          </p:nvPr>
        </p:nvSpPr>
        <p:spPr>
          <a:xfrm>
            <a:off x="687449" y="3818211"/>
            <a:ext cx="8677427" cy="2851149"/>
          </a:xfrm>
        </p:spPr>
        <p:txBody>
          <a:bodyPr rtlCol="0">
            <a:noAutofit/>
          </a:bodyPr>
          <a:lstStyle/>
          <a:p>
            <a:pPr rtl="0"/>
            <a:r>
              <a:rPr lang="uk-UA" sz="24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nstantia" panose="02030602050306030303" pitchFamily="18" charset="0"/>
              </a:rPr>
              <a:t>Декларація  підтверджує, що толерантність не є ні поблажливістю, ні байдужістю. </a:t>
            </a:r>
            <a:br>
              <a:rPr lang="uk-UA" sz="24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nstantia" panose="02030602050306030303" pitchFamily="18" charset="0"/>
              </a:rPr>
            </a:br>
            <a:br>
              <a:rPr lang="uk-UA" sz="2400" cap="none" spc="0" dirty="0">
                <a:ln w="12700" cmpd="sng">
                  <a:solidFill>
                    <a:srgbClr val="C00000"/>
                  </a:solidFill>
                  <a:prstDash val="solid"/>
                </a:ln>
                <a:solidFill>
                  <a:schemeClr val="accent6">
                    <a:lumMod val="60000"/>
                    <a:lumOff val="40000"/>
                  </a:schemeClr>
                </a:solidFill>
                <a:latin typeface="Constantia" panose="02030602050306030303" pitchFamily="18" charset="0"/>
              </a:rPr>
            </a:br>
            <a:r>
              <a:rPr lang="uk-UA" sz="24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nstantia" panose="02030602050306030303" pitchFamily="18" charset="0"/>
              </a:rPr>
              <a:t>Толерантність визнає універсальні права людини та основні свободи інших. Люди за своєю природою різноманітні; лише толерантність може забезпечити виживання змішаних спільнот у кожному регіоні земної кулі.</a:t>
            </a:r>
          </a:p>
        </p:txBody>
      </p:sp>
      <p:sp>
        <p:nvSpPr>
          <p:cNvPr id="16" name="Текст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rtlCol="0"/>
          <a:lstStyle/>
          <a:p>
            <a:pPr rtl="0"/>
            <a:endParaRPr lang="ru-RU"/>
          </a:p>
        </p:txBody>
      </p:sp>
      <p:pic>
        <p:nvPicPr>
          <p:cNvPr id="2" name="Рисунок 1">
            <a:extLst>
              <a:ext uri="{FF2B5EF4-FFF2-40B4-BE49-F238E27FC236}">
                <a16:creationId xmlns:a16="http://schemas.microsoft.com/office/drawing/2014/main" id="{77BE2CCA-ABFE-44F5-D69D-CCCACB05F7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58449" y="226581"/>
            <a:ext cx="3899293" cy="2237609"/>
          </a:xfrm>
          <a:prstGeom prst="rect">
            <a:avLst/>
          </a:prstGeom>
          <a:scene3d>
            <a:camera prst="orthographicFront"/>
            <a:lightRig rig="threePt" dir="t"/>
          </a:scene3d>
          <a:sp3d>
            <a:bevelT w="260350" prst="artDeco"/>
          </a:sp3d>
        </p:spPr>
      </p:pic>
      <p:sp>
        <p:nvSpPr>
          <p:cNvPr id="3" name="Двойная волна 2">
            <a:extLst>
              <a:ext uri="{FF2B5EF4-FFF2-40B4-BE49-F238E27FC236}">
                <a16:creationId xmlns:a16="http://schemas.microsoft.com/office/drawing/2014/main" id="{AF321461-CFDC-79EB-441E-46389C16BCFA}"/>
              </a:ext>
            </a:extLst>
          </p:cNvPr>
          <p:cNvSpPr/>
          <p:nvPr/>
        </p:nvSpPr>
        <p:spPr>
          <a:xfrm>
            <a:off x="586925" y="188640"/>
            <a:ext cx="7237267" cy="2016223"/>
          </a:xfrm>
          <a:prstGeom prst="doubleWave">
            <a:avLst/>
          </a:prstGeom>
          <a:scene3d>
            <a:camera prst="orthographicFront">
              <a:rot lat="0" lon="0" rev="0"/>
            </a:camera>
            <a:lightRig rig="flat" dir="t">
              <a:rot lat="0" lon="0" rev="3600000"/>
            </a:lightRig>
          </a:scene3d>
          <a:sp3d contourW="12700" prstMaterial="flat">
            <a:bevelT w="38100" h="44450" prst="divot"/>
            <a:contourClr>
              <a:schemeClr val="accent2">
                <a:shade val="35000"/>
                <a:satMod val="160000"/>
              </a:schemeClr>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uk-UA" sz="2000" dirty="0">
                <a:ln w="0">
                  <a:solidFill>
                    <a:schemeClr val="tx2">
                      <a:lumMod val="75000"/>
                    </a:schemeClr>
                  </a:solidFill>
                </a:ln>
                <a:solidFill>
                  <a:schemeClr val="tx1"/>
                </a:solidFill>
                <a:effectLst>
                  <a:outerShdw blurRad="38100" dist="19050" dir="2700000" algn="tl" rotWithShape="0">
                    <a:schemeClr val="dk1">
                      <a:alpha val="40000"/>
                    </a:schemeClr>
                  </a:outerShdw>
                </a:effectLst>
                <a:latin typeface="Constantia" panose="02030602050306030303" pitchFamily="18" charset="0"/>
              </a:rPr>
              <a:t>У 1996 році Генеральна Асамблея ООН прийняла резолюцію 51/95 про оголошення 16 листопада Міжнародним днем ​​толерантності .</a:t>
            </a:r>
            <a:br>
              <a:rPr lang="uk-UA" sz="2000" dirty="0">
                <a:ln w="0">
                  <a:solidFill>
                    <a:schemeClr val="tx2">
                      <a:lumMod val="75000"/>
                    </a:schemeClr>
                  </a:solidFill>
                </a:ln>
                <a:solidFill>
                  <a:schemeClr val="tx1"/>
                </a:solidFill>
                <a:effectLst>
                  <a:outerShdw blurRad="38100" dist="19050" dir="2700000" algn="tl" rotWithShape="0">
                    <a:schemeClr val="dk1">
                      <a:alpha val="40000"/>
                    </a:schemeClr>
                  </a:outerShdw>
                </a:effectLst>
                <a:latin typeface="Constantia" panose="02030602050306030303" pitchFamily="18" charset="0"/>
              </a:rPr>
            </a:br>
            <a:endParaRPr lang="uk-UA" sz="2000" dirty="0">
              <a:ln w="0">
                <a:solidFill>
                  <a:schemeClr val="tx2">
                    <a:lumMod val="75000"/>
                  </a:schemeClr>
                </a:solidFill>
              </a:ln>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E71E9C04-3230-327A-2123-B65264F7FB64}"/>
              </a:ext>
            </a:extLst>
          </p:cNvPr>
          <p:cNvSpPr txBox="1"/>
          <p:nvPr/>
        </p:nvSpPr>
        <p:spPr>
          <a:xfrm>
            <a:off x="724010" y="2676851"/>
            <a:ext cx="10988613" cy="1265447"/>
          </a:xfrm>
          <a:prstGeom prst="rect">
            <a:avLst/>
          </a:prstGeom>
          <a:noFill/>
        </p:spPr>
        <p:txBody>
          <a:bodyPr vert="horz" lIns="91440" tIns="45720" rIns="91440" bIns="45720" rtlCol="0" anchor="ctr">
            <a:noAutofit/>
          </a:bodyPr>
          <a:lstStyle>
            <a:lvl1pPr defTabSz="914400">
              <a:lnSpc>
                <a:spcPct val="90000"/>
              </a:lnSpc>
              <a:spcBef>
                <a:spcPct val="0"/>
              </a:spcBef>
              <a:buNone/>
              <a:defRPr sz="2400" b="1" cap="none" spc="0" baseline="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nstantia" panose="02030602050306030303" pitchFamily="18" charset="0"/>
                <a:ea typeface="+mj-ea"/>
                <a:cs typeface="+mj-cs"/>
              </a:defRPr>
            </a:lvl1pPr>
          </a:lstStyle>
          <a:p>
            <a:r>
              <a:rPr lang="uk-UA" dirty="0"/>
              <a:t>Ця подія відбулася після прийняття </a:t>
            </a:r>
            <a:r>
              <a:rPr lang="uk-UA" dirty="0">
                <a:hlinkClick r:id="rId4">
                  <a:extLst>
                    <a:ext uri="{A12FA001-AC4F-418D-AE19-62706E023703}">
                      <ahyp:hlinkClr xmlns:ahyp="http://schemas.microsoft.com/office/drawing/2018/hyperlinkcolor" val="tx"/>
                    </a:ext>
                  </a:extLst>
                </a:hlinkClick>
              </a:rPr>
              <a:t>Декларації принципів толерантності</a:t>
            </a:r>
            <a:r>
              <a:rPr lang="uk-UA" dirty="0"/>
              <a:t>  державами-членами ЮНЕСКО 16 листопада 1995 року.</a:t>
            </a:r>
          </a:p>
        </p:txBody>
      </p:sp>
      <p:pic>
        <p:nvPicPr>
          <p:cNvPr id="4" name="Picture 2" descr="Емблеми &quot;Толерантність починається з мене!&quot;">
            <a:extLst>
              <a:ext uri="{FF2B5EF4-FFF2-40B4-BE49-F238E27FC236}">
                <a16:creationId xmlns:a16="http://schemas.microsoft.com/office/drawing/2014/main" id="{CD16F6BE-C6AC-42DE-2EDC-45C25A4F8A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9893" y="5013176"/>
            <a:ext cx="1746873" cy="1781810"/>
          </a:xfrm>
          <a:prstGeom prst="rect">
            <a:avLst/>
          </a:prstGeom>
          <a:scene3d>
            <a:camera prst="orthographicFront"/>
            <a:lightRig rig="threePt" dir="t"/>
          </a:scene3d>
          <a:sp3d>
            <a:bevelT w="222250" h="1016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05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2126C8C0-1FA5-11DE-5DAE-0065B58D613A}"/>
              </a:ext>
            </a:extLst>
          </p:cNvPr>
          <p:cNvSpPr>
            <a:spLocks noGrp="1"/>
          </p:cNvSpPr>
          <p:nvPr>
            <p:ph type="body" sz="quarter" idx="21"/>
          </p:nvPr>
        </p:nvSpPr>
        <p:spPr/>
        <p:txBody>
          <a:bodyPr/>
          <a:lstStyle/>
          <a:p>
            <a:endParaRPr lang="uk-UA"/>
          </a:p>
        </p:txBody>
      </p:sp>
      <p:pic>
        <p:nvPicPr>
          <p:cNvPr id="9" name="Рисунок 8">
            <a:extLst>
              <a:ext uri="{FF2B5EF4-FFF2-40B4-BE49-F238E27FC236}">
                <a16:creationId xmlns:a16="http://schemas.microsoft.com/office/drawing/2014/main" id="{364287BF-38B1-C258-4EAA-1BA17C0D10F7}"/>
              </a:ext>
            </a:extLst>
          </p:cNvPr>
          <p:cNvPicPr>
            <a:picLocks noGrp="1" noChangeAspect="1"/>
          </p:cNvPicPr>
          <p:nvPr>
            <p:ph type="pic" sz="quarter" idx="11"/>
          </p:nvPr>
        </p:nvPicPr>
        <p:blipFill>
          <a:blip r:embed="rId2"/>
          <a:srcRect l="12847" r="12847"/>
          <a:stretch>
            <a:fillRect/>
          </a:stretch>
        </p:blipFill>
        <p:spPr>
          <a:xfrm>
            <a:off x="3403228" y="0"/>
            <a:ext cx="8788772" cy="6858000"/>
          </a:xfrm>
        </p:spPr>
      </p:pic>
      <p:sp>
        <p:nvSpPr>
          <p:cNvPr id="4" name="Текст 3">
            <a:extLst>
              <a:ext uri="{FF2B5EF4-FFF2-40B4-BE49-F238E27FC236}">
                <a16:creationId xmlns:a16="http://schemas.microsoft.com/office/drawing/2014/main" id="{6BB5F952-BD38-921A-ED7D-29654A2AA6B5}"/>
              </a:ext>
            </a:extLst>
          </p:cNvPr>
          <p:cNvSpPr>
            <a:spLocks noGrp="1"/>
          </p:cNvSpPr>
          <p:nvPr>
            <p:ph type="body" sz="quarter" idx="12"/>
          </p:nvPr>
        </p:nvSpPr>
        <p:spPr>
          <a:solidFill>
            <a:srgbClr val="EEC621"/>
          </a:solidFill>
          <a:scene3d>
            <a:camera prst="orthographicFront"/>
            <a:lightRig rig="threePt" dir="t"/>
          </a:scene3d>
          <a:sp3d>
            <a:bevelT w="152400" h="50800" prst="softRound"/>
          </a:sp3d>
        </p:spPr>
        <p:txBody>
          <a:bodyPr/>
          <a:lstStyle/>
          <a:p>
            <a:endParaRPr lang="uk-UA" dirty="0"/>
          </a:p>
        </p:txBody>
      </p:sp>
      <p:sp>
        <p:nvSpPr>
          <p:cNvPr id="5" name="Заголовок 4">
            <a:extLst>
              <a:ext uri="{FF2B5EF4-FFF2-40B4-BE49-F238E27FC236}">
                <a16:creationId xmlns:a16="http://schemas.microsoft.com/office/drawing/2014/main" id="{EC475230-8FF9-9CE4-C2CD-303BCF5ABDAC}"/>
              </a:ext>
            </a:extLst>
          </p:cNvPr>
          <p:cNvSpPr>
            <a:spLocks noGrp="1"/>
          </p:cNvSpPr>
          <p:nvPr>
            <p:ph type="ctrTitle"/>
          </p:nvPr>
        </p:nvSpPr>
        <p:spPr>
          <a:solidFill>
            <a:schemeClr val="accent3">
              <a:lumMod val="40000"/>
              <a:lumOff val="60000"/>
            </a:schemeClr>
          </a:solidFill>
          <a:scene3d>
            <a:camera prst="orthographicFront"/>
            <a:lightRig rig="harsh" dir="t"/>
          </a:scene3d>
          <a:sp3d extrusionH="76200" contourW="12700">
            <a:bevelT w="152400" h="101600" prst="angle"/>
            <a:bevelB prst="slope"/>
            <a:extrusionClr>
              <a:schemeClr val="accent1"/>
            </a:extrusionClr>
            <a:contourClr>
              <a:schemeClr val="accent1">
                <a:lumMod val="60000"/>
                <a:lumOff val="40000"/>
              </a:schemeClr>
            </a:contourClr>
          </a:sp3d>
        </p:spPr>
        <p:txBody>
          <a:bodyPr>
            <a:normAutofit/>
            <a:sp3d extrusionH="57150" prstMaterial="matte">
              <a:bevelT w="63500" h="12700" prst="angle"/>
              <a:contourClr>
                <a:schemeClr val="bg1">
                  <a:lumMod val="65000"/>
                </a:schemeClr>
              </a:contourClr>
            </a:sp3d>
          </a:bodyPr>
          <a:lstStyle/>
          <a:p>
            <a:r>
              <a:rPr lang="uk-UA" sz="2400" i="0" cap="none" spc="0" dirty="0">
                <a:ln/>
                <a:solidFill>
                  <a:schemeClr val="accent3"/>
                </a:solidFill>
                <a:latin typeface="Georgia Pro Cond Semibold" panose="02040706050405020303" pitchFamily="18" charset="0"/>
              </a:rPr>
              <a:t>«Толерантність — це повага, прийняття та оцінка багатого розмаїття культур нашого світу, наших форм самовираження та способів бути людьми».</a:t>
            </a:r>
            <a:endParaRPr lang="uk-UA" sz="2400" cap="none" spc="0" dirty="0">
              <a:ln/>
              <a:solidFill>
                <a:schemeClr val="accent3"/>
              </a:solidFill>
              <a:latin typeface="Georgia Pro Cond Semibold" panose="02040706050405020303" pitchFamily="18" charset="0"/>
            </a:endParaRPr>
          </a:p>
        </p:txBody>
      </p:sp>
      <p:sp>
        <p:nvSpPr>
          <p:cNvPr id="6" name="Подзаголовок 5">
            <a:extLst>
              <a:ext uri="{FF2B5EF4-FFF2-40B4-BE49-F238E27FC236}">
                <a16:creationId xmlns:a16="http://schemas.microsoft.com/office/drawing/2014/main" id="{3C779EE1-42E0-AD96-12CE-769359A1CACE}"/>
              </a:ext>
            </a:extLst>
          </p:cNvPr>
          <p:cNvSpPr>
            <a:spLocks noGrp="1"/>
          </p:cNvSpPr>
          <p:nvPr>
            <p:ph type="subTitle" idx="1"/>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uk-UA" i="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Georgia Pro Cond Semibold" panose="02040706050405020303" pitchFamily="18" charset="0"/>
              </a:rPr>
              <a:t>Декларація принципів толерантності ЮНЕСКО 1995 року</a:t>
            </a:r>
            <a:endParaRPr lang="uk-UA"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Georgia Pro Cond Semibold" panose="02040706050405020303" pitchFamily="18" charset="0"/>
            </a:endParaRPr>
          </a:p>
        </p:txBody>
      </p:sp>
      <p:sp>
        <p:nvSpPr>
          <p:cNvPr id="7" name="Текст 6">
            <a:extLst>
              <a:ext uri="{FF2B5EF4-FFF2-40B4-BE49-F238E27FC236}">
                <a16:creationId xmlns:a16="http://schemas.microsoft.com/office/drawing/2014/main" id="{44E2C2C0-5320-F639-869D-BE27EB493786}"/>
              </a:ext>
            </a:extLst>
          </p:cNvPr>
          <p:cNvSpPr>
            <a:spLocks noGrp="1"/>
          </p:cNvSpPr>
          <p:nvPr>
            <p:ph type="body" sz="quarter" idx="13"/>
          </p:nvPr>
        </p:nvSpPr>
        <p:spPr>
          <a:xfrm rot="10800000" flipV="1">
            <a:off x="335358" y="3492624"/>
            <a:ext cx="1944215" cy="3248744"/>
          </a:xfrm>
          <a:prstGeom prst="triangle">
            <a:avLst>
              <a:gd name="adj" fmla="val 100000"/>
            </a:avLst>
          </a:prstGeom>
          <a:scene3d>
            <a:camera prst="orthographicFront"/>
            <a:lightRig rig="threePt" dir="t"/>
          </a:scene3d>
          <a:sp3d>
            <a:bevelT w="152400" h="50800" prst="softRound"/>
          </a:sp3d>
        </p:spPr>
        <p:txBody>
          <a:bodyPr/>
          <a:lstStyle/>
          <a:p>
            <a:endParaRPr lang="uk-UA" dirty="0"/>
          </a:p>
        </p:txBody>
      </p:sp>
    </p:spTree>
    <p:extLst>
      <p:ext uri="{BB962C8B-B14F-4D97-AF65-F5344CB8AC3E}">
        <p14:creationId xmlns:p14="http://schemas.microsoft.com/office/powerpoint/2010/main" val="255751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FBCF731-478B-42B2-B3C6-ECCC3D68E00B}"/>
              </a:ext>
              <a:ext uri="{C183D7F6-B498-43B3-948B-1728B52AA6E4}">
                <adec:decorative xmlns:adec="http://schemas.microsoft.com/office/drawing/2017/decorative" val="1"/>
              </a:ext>
            </a:extLst>
          </p:cNvPr>
          <p:cNvPicPr>
            <a:picLocks noGrp="1" noChangeAspect="1"/>
          </p:cNvPicPr>
          <p:nvPr>
            <p:ph type="pic" sz="quarter" idx="15"/>
          </p:nvPr>
        </p:nvPicPr>
        <p:blipFill>
          <a:blip r:embed="rId3">
            <a:extLst>
              <a:ext uri="{837473B0-CC2E-450A-ABE3-18F120FF3D39}">
                <a1611:picAttrSrcUrl xmlns:a1611="http://schemas.microsoft.com/office/drawing/2016/11/main" r:id="rId4"/>
              </a:ext>
            </a:extLst>
          </a:blip>
          <a:srcRect/>
          <a:stretch/>
        </p:blipFill>
        <p:spPr>
          <a:xfrm>
            <a:off x="14236" y="0"/>
            <a:ext cx="9192344" cy="6858000"/>
          </a:xfrm>
          <a:blipFill>
            <a:blip r:embed="rId5">
              <a:extLst>
                <a:ext uri="{837473B0-CC2E-450A-ABE3-18F120FF3D39}">
                  <a1611:picAttrSrcUrl xmlns:a1611="http://schemas.microsoft.com/office/drawing/2016/11/main" r:id="rId6"/>
                </a:ext>
              </a:extLst>
            </a:blip>
            <a:stretch>
              <a:fillRect/>
            </a:stretch>
          </a:blipFill>
        </p:spPr>
      </p:pic>
      <p:sp>
        <p:nvSpPr>
          <p:cNvPr id="74" name="Текст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a:xfrm>
            <a:off x="1066800" y="436253"/>
            <a:ext cx="4648200" cy="6248400"/>
          </a:xfrm>
          <a:scene3d>
            <a:camera prst="orthographicFront"/>
            <a:lightRig rig="threePt" dir="t"/>
          </a:scene3d>
          <a:sp3d>
            <a:bevelT w="152400" h="152400" prst="divot"/>
          </a:sp3d>
        </p:spPr>
        <p:txBody>
          <a:bodyPr rtlCol="0"/>
          <a:lstStyle/>
          <a:p>
            <a:pPr rtl="0"/>
            <a:endParaRPr lang="ru-RU" noProof="1"/>
          </a:p>
        </p:txBody>
      </p:sp>
      <p:sp>
        <p:nvSpPr>
          <p:cNvPr id="43" name="Заголовок 42">
            <a:extLst>
              <a:ext uri="{FF2B5EF4-FFF2-40B4-BE49-F238E27FC236}">
                <a16:creationId xmlns:a16="http://schemas.microsoft.com/office/drawing/2014/main" id="{CF39D3B5-ABDB-4DFF-8107-EF97569C9BBE}"/>
              </a:ext>
            </a:extLst>
          </p:cNvPr>
          <p:cNvSpPr>
            <a:spLocks noGrp="1"/>
          </p:cNvSpPr>
          <p:nvPr>
            <p:ph type="ctrTitle"/>
          </p:nvPr>
        </p:nvSpPr>
        <p:spPr>
          <a:xfrm>
            <a:off x="1257300" y="692696"/>
            <a:ext cx="4305300" cy="5832648"/>
          </a:xfrm>
        </p:spPr>
        <p:txBody>
          <a:bodyPr rtlCol="0"/>
          <a:lstStyle/>
          <a:p>
            <a:r>
              <a:rPr lang="uk-UA" b="0" i="0" noProof="1">
                <a:solidFill>
                  <a:srgbClr val="333333"/>
                </a:solidFill>
                <a:effectLst/>
                <a:latin typeface="Georgia" panose="02040502050405020303" pitchFamily="18" charset="0"/>
              </a:rPr>
              <a:t>«</a:t>
            </a:r>
            <a:r>
              <a:rPr lang="uk-UA" b="0" i="0" dirty="0">
                <a:solidFill>
                  <a:srgbClr val="333333"/>
                </a:solidFill>
                <a:effectLst/>
                <a:latin typeface="Georgia" panose="02040502050405020303" pitchFamily="18" charset="0"/>
              </a:rPr>
              <a:t>Любов виникає з любові; коли хочу, щоб мене любили, я сам перший люблю</a:t>
            </a:r>
            <a:r>
              <a:rPr lang="uk-UA" b="0" i="0" noProof="1">
                <a:solidFill>
                  <a:srgbClr val="333333"/>
                </a:solidFill>
                <a:effectLst/>
                <a:latin typeface="Georgia" panose="02040502050405020303" pitchFamily="18" charset="0"/>
              </a:rPr>
              <a:t>»</a:t>
            </a:r>
            <a:br>
              <a:rPr lang="uk-UA" noProof="1"/>
            </a:br>
            <a:br>
              <a:rPr lang="uk-UA" noProof="1"/>
            </a:br>
            <a:r>
              <a:rPr lang="uk-UA" sz="2000" b="1" i="1" dirty="0">
                <a:solidFill>
                  <a:schemeClr val="accent6">
                    <a:lumMod val="60000"/>
                    <a:lumOff val="40000"/>
                  </a:schemeClr>
                </a:solidFill>
                <a:effectLst/>
                <a:latin typeface="Segoe Script" panose="030B0504020000000003" pitchFamily="66" charset="0"/>
              </a:rPr>
              <a:t>Григорій Сковорода</a:t>
            </a:r>
            <a:endParaRPr lang="uk-UA" noProof="1">
              <a:solidFill>
                <a:schemeClr val="accent6">
                  <a:lumMod val="60000"/>
                  <a:lumOff val="40000"/>
                </a:schemeClr>
              </a:solidFill>
            </a:endParaRPr>
          </a:p>
        </p:txBody>
      </p:sp>
      <p:sp>
        <p:nvSpPr>
          <p:cNvPr id="44" name="Подзаголовок 43">
            <a:extLst>
              <a:ext uri="{FF2B5EF4-FFF2-40B4-BE49-F238E27FC236}">
                <a16:creationId xmlns:a16="http://schemas.microsoft.com/office/drawing/2014/main" id="{F522C824-2C48-4465-AABE-F46286D9ECD5}"/>
              </a:ext>
            </a:extLst>
          </p:cNvPr>
          <p:cNvSpPr>
            <a:spLocks noGrp="1"/>
          </p:cNvSpPr>
          <p:nvPr>
            <p:ph type="subTitle" idx="1"/>
          </p:nvPr>
        </p:nvSpPr>
        <p:spPr>
          <a:xfrm>
            <a:off x="6620312" y="3144230"/>
            <a:ext cx="5164320" cy="3456384"/>
          </a:xfrm>
          <a:solidFill>
            <a:schemeClr val="accent4">
              <a:lumMod val="75000"/>
            </a:schemeClr>
          </a:solidFill>
          <a:scene3d>
            <a:camera prst="orthographicFront"/>
            <a:lightRig rig="threePt" dir="t"/>
          </a:scene3d>
          <a:sp3d>
            <a:bevelT prst="angle"/>
          </a:sp3d>
        </p:spPr>
        <p:txBody>
          <a:bodyPr rtlCol="0">
            <a:normAutofit/>
          </a:bodyPr>
          <a:lstStyle/>
          <a:p>
            <a:pPr algn="just" rtl="0"/>
            <a:r>
              <a:rPr lang="ru-RU" sz="2000" noProof="1">
                <a:latin typeface="Georgia Pro Semibold" panose="02040702050405020303" pitchFamily="18" charset="0"/>
              </a:rPr>
              <a:t>Поняття “толерантність” означає терпимість, тактовне і шанобливе ставлення до іншого світогляду, поглядів, звичок, способу життя, культурних і релігійних особливостей. Високий рівень толерантності є одним з головних показників цивілізованого розвиненого суспільства. Однак дане поняття має свою протилежність – це “інтолерантність”.</a:t>
            </a:r>
          </a:p>
          <a:p>
            <a:pPr algn="just" rtl="0"/>
            <a:endParaRPr lang="ru-RU" sz="2000" noProof="1">
              <a:latin typeface="Georgia Pro Semibold" panose="02040702050405020303" pitchFamily="18" charset="0"/>
            </a:endParaRPr>
          </a:p>
        </p:txBody>
      </p:sp>
      <p:sp>
        <p:nvSpPr>
          <p:cNvPr id="75" name="Текст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rtlCol="0">
            <a:normAutofit fontScale="55000" lnSpcReduction="20000"/>
          </a:bodyPr>
          <a:lstStyle/>
          <a:p>
            <a:pPr rtl="0"/>
            <a:endParaRPr lang="ru-RU" noProof="1"/>
          </a:p>
        </p:txBody>
      </p:sp>
      <p:sp>
        <p:nvSpPr>
          <p:cNvPr id="76" name="Текст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rtlCol="0">
            <a:normAutofit fontScale="55000" lnSpcReduction="20000"/>
          </a:bodyPr>
          <a:lstStyle/>
          <a:p>
            <a:pPr rtl="0"/>
            <a:endParaRPr lang="ru-RU" noProof="1"/>
          </a:p>
        </p:txBody>
      </p:sp>
      <p:pic>
        <p:nvPicPr>
          <p:cNvPr id="2" name="Рисунок 1">
            <a:extLst>
              <a:ext uri="{FF2B5EF4-FFF2-40B4-BE49-F238E27FC236}">
                <a16:creationId xmlns:a16="http://schemas.microsoft.com/office/drawing/2014/main" id="{8AFC2D7B-388F-44F3-3024-C5970D367B5E}"/>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8544272" y="792654"/>
            <a:ext cx="3155657" cy="2103771"/>
          </a:xfrm>
          <a:prstGeom prst="rect">
            <a:avLst/>
          </a:prstGeom>
          <a:scene3d>
            <a:camera prst="orthographicFront"/>
            <a:lightRig rig="threePt" dir="t"/>
          </a:scene3d>
          <a:sp3d>
            <a:bevelT w="152400" h="152400"/>
          </a:sp3d>
        </p:spPr>
      </p:pic>
    </p:spTree>
    <p:extLst>
      <p:ext uri="{BB962C8B-B14F-4D97-AF65-F5344CB8AC3E}">
        <p14:creationId xmlns:p14="http://schemas.microsoft.com/office/powerpoint/2010/main" val="320284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Рисунок 1">
            <a:extLst>
              <a:ext uri="{FF2B5EF4-FFF2-40B4-BE49-F238E27FC236}">
                <a16:creationId xmlns:a16="http://schemas.microsoft.com/office/drawing/2014/main" id="{DA1C454C-87E0-C559-FB35-0CBC19DC4AFE}"/>
              </a:ext>
            </a:extLst>
          </p:cNvPr>
          <p:cNvSpPr>
            <a:spLocks noGrp="1"/>
          </p:cNvSpPr>
          <p:nvPr>
            <p:ph type="pic" sz="quarter" idx="15"/>
          </p:nvPr>
        </p:nvSpPr>
        <p:spPr>
          <a:gradFill>
            <a:gsLst>
              <a:gs pos="0">
                <a:schemeClr val="accent1">
                  <a:lumMod val="5000"/>
                  <a:lumOff val="95000"/>
                </a:schemeClr>
              </a:gs>
              <a:gs pos="94000">
                <a:schemeClr val="accent1">
                  <a:lumMod val="45000"/>
                  <a:lumOff val="55000"/>
                </a:schemeClr>
              </a:gs>
              <a:gs pos="58000">
                <a:schemeClr val="accent1">
                  <a:lumMod val="45000"/>
                  <a:lumOff val="55000"/>
                </a:schemeClr>
              </a:gs>
              <a:gs pos="97000">
                <a:schemeClr val="accent1">
                  <a:lumMod val="30000"/>
                  <a:lumOff val="70000"/>
                </a:schemeClr>
              </a:gs>
            </a:gsLst>
            <a:lin ang="5400000" scaled="1"/>
          </a:gradFill>
        </p:spPr>
      </p:sp>
      <p:sp>
        <p:nvSpPr>
          <p:cNvPr id="3" name="Текст 2">
            <a:extLst>
              <a:ext uri="{FF2B5EF4-FFF2-40B4-BE49-F238E27FC236}">
                <a16:creationId xmlns:a16="http://schemas.microsoft.com/office/drawing/2014/main" id="{7C3D8473-F05D-047C-F780-CA152D5782B9}"/>
              </a:ext>
            </a:extLst>
          </p:cNvPr>
          <p:cNvSpPr>
            <a:spLocks noGrp="1"/>
          </p:cNvSpPr>
          <p:nvPr>
            <p:ph type="body" sz="quarter" idx="12"/>
          </p:nvPr>
        </p:nvSpPr>
        <p:spPr>
          <a:solidFill>
            <a:schemeClr val="accent2">
              <a:lumMod val="20000"/>
              <a:lumOff val="80000"/>
            </a:schemeClr>
          </a:solidFill>
          <a:scene3d>
            <a:camera prst="orthographicFront"/>
            <a:lightRig rig="threePt" dir="t"/>
          </a:scene3d>
          <a:sp3d>
            <a:bevelT w="177800" h="177800" prst="divot"/>
          </a:sp3d>
        </p:spPr>
        <p:txBody>
          <a:bodyPr/>
          <a:lstStyle/>
          <a:p>
            <a:endParaRPr lang="uk-UA" dirty="0"/>
          </a:p>
        </p:txBody>
      </p:sp>
      <p:sp>
        <p:nvSpPr>
          <p:cNvPr id="4" name="Заголовок 3">
            <a:extLst>
              <a:ext uri="{FF2B5EF4-FFF2-40B4-BE49-F238E27FC236}">
                <a16:creationId xmlns:a16="http://schemas.microsoft.com/office/drawing/2014/main" id="{338D6C42-C01C-31E2-7B50-98465285AE6D}"/>
              </a:ext>
            </a:extLst>
          </p:cNvPr>
          <p:cNvSpPr>
            <a:spLocks noGrp="1"/>
          </p:cNvSpPr>
          <p:nvPr>
            <p:ph type="ctrTitle"/>
          </p:nvPr>
        </p:nvSpPr>
        <p:spPr/>
        <p:txBody>
          <a:bodyPr/>
          <a:lstStyle/>
          <a:p>
            <a:r>
              <a:rPr lang="uk-UA" dirty="0">
                <a:latin typeface="Georgia Pro Cond Semibold" panose="02040706050405020303" pitchFamily="18" charset="0"/>
              </a:rPr>
              <a:t>ТЕСТ</a:t>
            </a:r>
            <a:r>
              <a:rPr lang="uk-UA" dirty="0"/>
              <a:t>:</a:t>
            </a:r>
            <a:br>
              <a:rPr lang="uk-UA" dirty="0"/>
            </a:br>
            <a:r>
              <a:rPr lang="uk-UA" dirty="0"/>
              <a:t> </a:t>
            </a:r>
            <a:r>
              <a:rPr lang="uk-UA" sz="4000" dirty="0">
                <a:solidFill>
                  <a:schemeClr val="accent6">
                    <a:lumMod val="60000"/>
                    <a:lumOff val="40000"/>
                  </a:schemeClr>
                </a:solidFill>
                <a:latin typeface="Georgia Pro Cond Semibold" panose="02040706050405020303" pitchFamily="18" charset="0"/>
              </a:rPr>
              <a:t>Наскільки Ви толерантні</a:t>
            </a:r>
            <a:r>
              <a:rPr lang="uk-UA" dirty="0">
                <a:solidFill>
                  <a:schemeClr val="accent6">
                    <a:lumMod val="60000"/>
                    <a:lumOff val="40000"/>
                  </a:schemeClr>
                </a:solidFill>
                <a:latin typeface="Georgia Pro Cond Semibold" panose="02040706050405020303" pitchFamily="18" charset="0"/>
              </a:rPr>
              <a:t>?</a:t>
            </a:r>
          </a:p>
        </p:txBody>
      </p:sp>
      <p:sp>
        <p:nvSpPr>
          <p:cNvPr id="5" name="Подзаголовок 4">
            <a:extLst>
              <a:ext uri="{FF2B5EF4-FFF2-40B4-BE49-F238E27FC236}">
                <a16:creationId xmlns:a16="http://schemas.microsoft.com/office/drawing/2014/main" id="{7868054C-8A6A-98A2-A9D2-CEB7ADFD0AAC}"/>
              </a:ext>
            </a:extLst>
          </p:cNvPr>
          <p:cNvSpPr>
            <a:spLocks noGrp="1"/>
          </p:cNvSpPr>
          <p:nvPr>
            <p:ph type="subTitle" idx="1"/>
          </p:nvPr>
        </p:nvSpPr>
        <p:spPr>
          <a:xfrm>
            <a:off x="1257300" y="5000625"/>
            <a:ext cx="3830588" cy="609600"/>
          </a:xfr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lstStyle/>
          <a:p>
            <a:r>
              <a:rPr lang="en-US" i="1" dirty="0">
                <a:solidFill>
                  <a:srgbClr val="FF0000"/>
                </a:solidFill>
                <a:hlinkClick r:id="rId4">
                  <a:extLst>
                    <a:ext uri="{A12FA001-AC4F-418D-AE19-62706E023703}">
                      <ahyp:hlinkClr xmlns:ahyp="http://schemas.microsoft.com/office/drawing/2018/hyperlinkcolor" val="tx"/>
                    </a:ext>
                  </a:extLst>
                </a:hlinkClick>
              </a:rPr>
              <a:t>https://www.projectkesher.org.ua/news/test-naskil-ky-vy-tolerantni/</a:t>
            </a:r>
            <a:r>
              <a:rPr lang="ru-RU" i="1" dirty="0">
                <a:solidFill>
                  <a:srgbClr val="FF0000"/>
                </a:solidFill>
              </a:rPr>
              <a:t> </a:t>
            </a:r>
            <a:endParaRPr lang="uk-UA" i="1" dirty="0">
              <a:solidFill>
                <a:srgbClr val="FF0000"/>
              </a:solidFill>
            </a:endParaRPr>
          </a:p>
        </p:txBody>
      </p:sp>
      <p:sp>
        <p:nvSpPr>
          <p:cNvPr id="6" name="Текст 5">
            <a:extLst>
              <a:ext uri="{FF2B5EF4-FFF2-40B4-BE49-F238E27FC236}">
                <a16:creationId xmlns:a16="http://schemas.microsoft.com/office/drawing/2014/main" id="{3EA87C75-E889-872A-335D-A57909E77936}"/>
              </a:ext>
            </a:extLst>
          </p:cNvPr>
          <p:cNvSpPr>
            <a:spLocks noGrp="1"/>
          </p:cNvSpPr>
          <p:nvPr>
            <p:ph type="body" sz="quarter" idx="13"/>
          </p:nvPr>
        </p:nvSpPr>
        <p:spPr/>
        <p:txBody>
          <a:bodyPr/>
          <a:lstStyle/>
          <a:p>
            <a:endParaRPr lang="uk-UA"/>
          </a:p>
        </p:txBody>
      </p:sp>
      <p:sp>
        <p:nvSpPr>
          <p:cNvPr id="7" name="Текст 6">
            <a:extLst>
              <a:ext uri="{FF2B5EF4-FFF2-40B4-BE49-F238E27FC236}">
                <a16:creationId xmlns:a16="http://schemas.microsoft.com/office/drawing/2014/main" id="{4E410888-C39C-5A80-61E0-A1578472B22E}"/>
              </a:ext>
            </a:extLst>
          </p:cNvPr>
          <p:cNvSpPr>
            <a:spLocks noGrp="1"/>
          </p:cNvSpPr>
          <p:nvPr>
            <p:ph type="body" sz="quarter" idx="14"/>
          </p:nvPr>
        </p:nvSpPr>
        <p:spPr/>
        <p:txBody>
          <a:bodyPr/>
          <a:lstStyle/>
          <a:p>
            <a:endParaRPr lang="uk-UA"/>
          </a:p>
        </p:txBody>
      </p:sp>
    </p:spTree>
    <p:extLst>
      <p:ext uri="{BB962C8B-B14F-4D97-AF65-F5344CB8AC3E}">
        <p14:creationId xmlns:p14="http://schemas.microsoft.com/office/powerpoint/2010/main" val="1541521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EBB0389E-F8CD-66FB-25B7-848DC751D8F2}"/>
              </a:ext>
            </a:extLst>
          </p:cNvPr>
          <p:cNvSpPr>
            <a:spLocks noGrp="1"/>
          </p:cNvSpPr>
          <p:nvPr>
            <p:ph type="sldNum" sz="quarter" idx="4"/>
          </p:nvPr>
        </p:nvSpPr>
        <p:spPr/>
        <p:txBody>
          <a:bodyPr/>
          <a:lstStyle/>
          <a:p>
            <a:fld id="{4FAB73BC-B049-4115-A692-8D63A059BFB8}" type="slidenum">
              <a:rPr lang="ru-RU" smtClean="0"/>
              <a:pPr/>
              <a:t>7</a:t>
            </a:fld>
            <a:endParaRPr lang="ru-RU" dirty="0"/>
          </a:p>
        </p:txBody>
      </p:sp>
      <p:sp>
        <p:nvSpPr>
          <p:cNvPr id="4" name="Заголовок 9">
            <a:extLst>
              <a:ext uri="{FF2B5EF4-FFF2-40B4-BE49-F238E27FC236}">
                <a16:creationId xmlns:a16="http://schemas.microsoft.com/office/drawing/2014/main" id="{D0DF3680-59D0-FE6C-71CC-D4624D5FC944}"/>
              </a:ext>
            </a:extLst>
          </p:cNvPr>
          <p:cNvSpPr>
            <a:spLocks noGrp="1"/>
          </p:cNvSpPr>
          <p:nvPr>
            <p:ph type="title"/>
          </p:nvPr>
        </p:nvSpPr>
        <p:spPr>
          <a:xfrm>
            <a:off x="0" y="476672"/>
            <a:ext cx="12192000" cy="708025"/>
          </a:xfrm>
          <a:scene3d>
            <a:camera prst="orthographicFront"/>
            <a:lightRig rig="threePt" dir="t"/>
          </a:scene3d>
          <a:sp3d>
            <a:bevelT w="152400" prst="artDeco"/>
          </a:sp3d>
        </p:spPr>
        <p:style>
          <a:lnRef idx="3">
            <a:schemeClr val="lt1"/>
          </a:lnRef>
          <a:fillRef idx="1">
            <a:schemeClr val="accent1"/>
          </a:fillRef>
          <a:effectRef idx="1">
            <a:schemeClr val="accent1"/>
          </a:effectRef>
          <a:fontRef idx="minor">
            <a:schemeClr val="lt1"/>
          </a:fontRef>
        </p:style>
        <p:txBody>
          <a:bodyPr rtlCol="0" anchor="ctr"/>
          <a:lstStyle/>
          <a:p>
            <a:pPr algn="ctr" rtl="0"/>
            <a:r>
              <a:rPr lang="uk-UA" dirty="0">
                <a:solidFill>
                  <a:schemeClr val="bg1"/>
                </a:solidFill>
              </a:rPr>
              <a:t>Риси толерантної особистості</a:t>
            </a:r>
            <a:endParaRPr lang="ru-RU" dirty="0">
              <a:solidFill>
                <a:schemeClr val="bg1"/>
              </a:solidFill>
            </a:endParaRPr>
          </a:p>
        </p:txBody>
      </p:sp>
      <p:sp>
        <p:nvSpPr>
          <p:cNvPr id="5" name="Заголовок 9">
            <a:extLst>
              <a:ext uri="{FF2B5EF4-FFF2-40B4-BE49-F238E27FC236}">
                <a16:creationId xmlns:a16="http://schemas.microsoft.com/office/drawing/2014/main" id="{CD8C1E8A-B7B5-97DA-FBDA-092791D5DC9A}"/>
              </a:ext>
            </a:extLst>
          </p:cNvPr>
          <p:cNvSpPr txBox="1">
            <a:spLocks/>
          </p:cNvSpPr>
          <p:nvPr/>
        </p:nvSpPr>
        <p:spPr>
          <a:xfrm>
            <a:off x="0" y="476672"/>
            <a:ext cx="12192000" cy="1004886"/>
          </a:xfrm>
          <a:prstGeom prst="rect">
            <a:avLst/>
          </a:prstGeom>
          <a:scene3d>
            <a:camera prst="orthographicFront"/>
            <a:lightRig rig="threePt" dir="t"/>
          </a:scene3d>
          <a:sp3d>
            <a:bevelT w="152400" prst="artDeco"/>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92500"/>
          </a:bodyPr>
          <a:lstStyle>
            <a:lvl1pPr algn="l" defTabSz="914400" rtl="0" eaLnBrk="1" latinLnBrk="0" hangingPunct="1">
              <a:lnSpc>
                <a:spcPct val="100000"/>
              </a:lnSpc>
              <a:spcBef>
                <a:spcPct val="0"/>
              </a:spcBef>
              <a:buNone/>
              <a:defRPr sz="4000" b="1" kern="1200" cap="all" spc="100" baseline="0">
                <a:solidFill>
                  <a:schemeClr val="lt1"/>
                </a:solidFill>
                <a:latin typeface="Calibri" panose="020F0502020204030204"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uk-UA" dirty="0">
                <a:solidFill>
                  <a:schemeClr val="bg1"/>
                </a:solidFill>
              </a:rPr>
              <a:t>Короткометражний мультфільм «Подарунок» </a:t>
            </a:r>
            <a:endParaRPr lang="ru-RU" dirty="0">
              <a:solidFill>
                <a:schemeClr val="bg1"/>
              </a:solidFill>
            </a:endParaRPr>
          </a:p>
        </p:txBody>
      </p:sp>
      <p:pic>
        <p:nvPicPr>
          <p:cNvPr id="7" name="Рисунок 6">
            <a:extLst>
              <a:ext uri="{FF2B5EF4-FFF2-40B4-BE49-F238E27FC236}">
                <a16:creationId xmlns:a16="http://schemas.microsoft.com/office/drawing/2014/main" id="{69417062-723B-6275-C795-E448E65A954D}"/>
              </a:ext>
            </a:extLst>
          </p:cNvPr>
          <p:cNvPicPr>
            <a:picLocks noChangeAspect="1"/>
          </p:cNvPicPr>
          <p:nvPr/>
        </p:nvPicPr>
        <p:blipFill>
          <a:blip r:embed="rId2"/>
          <a:stretch>
            <a:fillRect/>
          </a:stretch>
        </p:blipFill>
        <p:spPr>
          <a:xfrm>
            <a:off x="3359696" y="1534567"/>
            <a:ext cx="8636064" cy="5236377"/>
          </a:xfrm>
          <a:prstGeom prst="rect">
            <a:avLst/>
          </a:prstGeom>
          <a:scene3d>
            <a:camera prst="orthographicFront"/>
            <a:lightRig rig="threePt" dir="t"/>
          </a:scene3d>
          <a:sp3d>
            <a:bevelT prst="angle"/>
          </a:sp3d>
        </p:spPr>
      </p:pic>
      <p:sp>
        <p:nvSpPr>
          <p:cNvPr id="9" name="TextBox 8">
            <a:extLst>
              <a:ext uri="{FF2B5EF4-FFF2-40B4-BE49-F238E27FC236}">
                <a16:creationId xmlns:a16="http://schemas.microsoft.com/office/drawing/2014/main" id="{0BEF89D9-BC1F-B45B-BE66-FFA1921687CD}"/>
              </a:ext>
            </a:extLst>
          </p:cNvPr>
          <p:cNvSpPr txBox="1"/>
          <p:nvPr/>
        </p:nvSpPr>
        <p:spPr>
          <a:xfrm>
            <a:off x="144001" y="54331"/>
            <a:ext cx="6135756" cy="369332"/>
          </a:xfrm>
          <a:prstGeom prst="rect">
            <a:avLst/>
          </a:prstGeom>
          <a:noFill/>
        </p:spPr>
        <p:txBody>
          <a:bodyPr wrap="square">
            <a:spAutoFit/>
          </a:bodyPr>
          <a:lstStyle/>
          <a:p>
            <a:r>
              <a:rPr lang="en-US" dirty="0">
                <a:solidFill>
                  <a:schemeClr val="accent5">
                    <a:lumMod val="20000"/>
                    <a:lumOff val="80000"/>
                  </a:schemeClr>
                </a:solidFill>
                <a:hlinkClick r:id="rId3">
                  <a:extLst>
                    <a:ext uri="{A12FA001-AC4F-418D-AE19-62706E023703}">
                      <ahyp:hlinkClr xmlns:ahyp="http://schemas.microsoft.com/office/drawing/2018/hyperlinkcolor" val="tx"/>
                    </a:ext>
                  </a:extLst>
                </a:hlinkClick>
              </a:rPr>
              <a:t>https://www.youtube.com/watch?v=8B3PBCLpRMo</a:t>
            </a:r>
            <a:r>
              <a:rPr lang="ru-RU" dirty="0">
                <a:solidFill>
                  <a:schemeClr val="accent5">
                    <a:lumMod val="20000"/>
                    <a:lumOff val="80000"/>
                  </a:schemeClr>
                </a:solidFill>
              </a:rPr>
              <a:t> </a:t>
            </a:r>
            <a:endParaRPr lang="uk-UA" dirty="0">
              <a:solidFill>
                <a:schemeClr val="accent5">
                  <a:lumMod val="20000"/>
                  <a:lumOff val="80000"/>
                </a:schemeClr>
              </a:solidFill>
            </a:endParaRPr>
          </a:p>
        </p:txBody>
      </p:sp>
      <p:sp>
        <p:nvSpPr>
          <p:cNvPr id="11" name="TextBox 10">
            <a:extLst>
              <a:ext uri="{FF2B5EF4-FFF2-40B4-BE49-F238E27FC236}">
                <a16:creationId xmlns:a16="http://schemas.microsoft.com/office/drawing/2014/main" id="{7368EFF8-12F5-1739-0939-2F7D507FE8CD}"/>
              </a:ext>
            </a:extLst>
          </p:cNvPr>
          <p:cNvSpPr txBox="1"/>
          <p:nvPr/>
        </p:nvSpPr>
        <p:spPr>
          <a:xfrm>
            <a:off x="144001" y="1588533"/>
            <a:ext cx="3143687" cy="4801314"/>
          </a:xfrm>
          <a:prstGeom prst="rect">
            <a:avLst/>
          </a:prstGeom>
          <a:solidFill>
            <a:schemeClr val="accent1">
              <a:lumMod val="75000"/>
            </a:schemeClr>
          </a:solidFill>
          <a:ln>
            <a:solidFill>
              <a:srgbClr val="FFFF00"/>
            </a:solidFill>
          </a:ln>
          <a:scene3d>
            <a:camera prst="orthographicFront"/>
            <a:lightRig rig="threePt" dir="t"/>
          </a:scene3d>
          <a:sp3d>
            <a:bevelT w="139700" h="139700" prst="divot"/>
          </a:sp3d>
        </p:spPr>
        <p:txBody>
          <a:bodyPr wrap="square">
            <a:spAutoFit/>
          </a:bodyPr>
          <a:lstStyle/>
          <a:p>
            <a:r>
              <a:rPr lang="uk-UA" b="0" i="0" dirty="0">
                <a:ln>
                  <a:solidFill>
                    <a:schemeClr val="bg1"/>
                  </a:solidFill>
                </a:ln>
                <a:solidFill>
                  <a:schemeClr val="bg1"/>
                </a:solidFill>
                <a:effectLst/>
                <a:latin typeface="Georgia" panose="02040502050405020303" pitchFamily="18" charset="0"/>
              </a:rPr>
              <a:t>Зворушлива історія про дружбу, об’єднану спільним болем. За 4 хвилини ви зміните своє ставлення не лише до свого життя, а й навчитеся розуміти чужу, особливу історію. </a:t>
            </a:r>
          </a:p>
          <a:p>
            <a:r>
              <a:rPr lang="uk-UA" b="0" i="0" dirty="0">
                <a:ln>
                  <a:solidFill>
                    <a:schemeClr val="bg1"/>
                  </a:solidFill>
                </a:ln>
                <a:solidFill>
                  <a:schemeClr val="bg1"/>
                </a:solidFill>
                <a:effectLst/>
                <a:latin typeface="Georgia" panose="02040502050405020303" pitchFamily="18" charset="0"/>
              </a:rPr>
              <a:t>Короткометражка «Подарунок» (</a:t>
            </a:r>
            <a:r>
              <a:rPr lang="en-US" b="0" i="0" dirty="0">
                <a:ln>
                  <a:solidFill>
                    <a:schemeClr val="bg1"/>
                  </a:solidFill>
                </a:ln>
                <a:solidFill>
                  <a:schemeClr val="bg1"/>
                </a:solidFill>
                <a:effectLst/>
                <a:latin typeface="Georgia" panose="02040502050405020303" pitchFamily="18" charset="0"/>
              </a:rPr>
              <a:t>The Present) </a:t>
            </a:r>
            <a:r>
              <a:rPr lang="uk-UA" b="0" i="0" dirty="0">
                <a:ln>
                  <a:solidFill>
                    <a:schemeClr val="bg1"/>
                  </a:solidFill>
                </a:ln>
                <a:solidFill>
                  <a:schemeClr val="bg1"/>
                </a:solidFill>
                <a:effectLst/>
                <a:latin typeface="Georgia" panose="02040502050405020303" pitchFamily="18" charset="0"/>
              </a:rPr>
              <a:t>зібрала близько 50 нагород і була показана на більш ніж 180 фестивалях, після чого її творець, німецький мультиплікатор Якоб Фрей, виклав фільм у відкритий доступ.</a:t>
            </a:r>
            <a:endParaRPr lang="uk-UA" dirty="0">
              <a:ln>
                <a:solidFill>
                  <a:schemeClr val="bg1"/>
                </a:solidFill>
              </a:ln>
              <a:solidFill>
                <a:schemeClr val="bg1"/>
              </a:solidFill>
            </a:endParaRPr>
          </a:p>
        </p:txBody>
      </p:sp>
    </p:spTree>
    <p:extLst>
      <p:ext uri="{BB962C8B-B14F-4D97-AF65-F5344CB8AC3E}">
        <p14:creationId xmlns:p14="http://schemas.microsoft.com/office/powerpoint/2010/main" val="3111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DFDDD5-0698-9079-1345-2E54992F9C8D}"/>
              </a:ext>
            </a:extLst>
          </p:cNvPr>
          <p:cNvSpPr>
            <a:spLocks noGrp="1"/>
          </p:cNvSpPr>
          <p:nvPr>
            <p:ph type="title"/>
          </p:nvPr>
        </p:nvSpPr>
        <p:spPr>
          <a:xfrm>
            <a:off x="-8032" y="556866"/>
            <a:ext cx="12192000" cy="1134804"/>
          </a:xfrm>
          <a:solidFill>
            <a:srgbClr val="87175F"/>
          </a:solidFill>
          <a:ln>
            <a:solidFill>
              <a:schemeClr val="accent2"/>
            </a:solidFill>
          </a:ln>
        </p:spPr>
        <p:txBody>
          <a:bodyPr>
            <a:normAutofit fontScale="90000"/>
          </a:bodyPr>
          <a:lstStyle/>
          <a:p>
            <a:pPr algn="ctr"/>
            <a:r>
              <a:rPr lang="uk-UA" b="0" i="1">
                <a:solidFill>
                  <a:srgbClr val="9B9B9B"/>
                </a:solidFill>
                <a:effectLst/>
                <a:latin typeface="Georgia Pro Cond Semibold" panose="02040706050405020303" pitchFamily="18" charset="0"/>
              </a:rPr>
              <a:t>Толерантність – це розуміти, що інші люди абсолютно інші</a:t>
            </a:r>
            <a:endParaRPr lang="uk-UA">
              <a:latin typeface="Georgia Pro Cond Semibold" panose="02040706050405020303" pitchFamily="18" charset="0"/>
            </a:endParaRPr>
          </a:p>
        </p:txBody>
      </p:sp>
      <p:sp>
        <p:nvSpPr>
          <p:cNvPr id="3" name="Номер слайда 2">
            <a:extLst>
              <a:ext uri="{FF2B5EF4-FFF2-40B4-BE49-F238E27FC236}">
                <a16:creationId xmlns:a16="http://schemas.microsoft.com/office/drawing/2014/main" id="{7457A747-0CC0-C5A5-C714-C246D8FE26FB}"/>
              </a:ext>
            </a:extLst>
          </p:cNvPr>
          <p:cNvSpPr>
            <a:spLocks noGrp="1"/>
          </p:cNvSpPr>
          <p:nvPr>
            <p:ph type="sldNum" sz="quarter" idx="4"/>
          </p:nvPr>
        </p:nvSpPr>
        <p:spPr/>
        <p:txBody>
          <a:bodyPr/>
          <a:lstStyle/>
          <a:p>
            <a:fld id="{4FAB73BC-B049-4115-A692-8D63A059BFB8}" type="slidenum">
              <a:rPr lang="ru-RU" smtClean="0"/>
              <a:pPr/>
              <a:t>8</a:t>
            </a:fld>
            <a:endParaRPr lang="ru-RU"/>
          </a:p>
        </p:txBody>
      </p:sp>
      <p:graphicFrame>
        <p:nvGraphicFramePr>
          <p:cNvPr id="8" name="Схема 7">
            <a:extLst>
              <a:ext uri="{FF2B5EF4-FFF2-40B4-BE49-F238E27FC236}">
                <a16:creationId xmlns:a16="http://schemas.microsoft.com/office/drawing/2014/main" id="{800021B1-A0A9-3A06-99A9-B95E21BEE021}"/>
              </a:ext>
            </a:extLst>
          </p:cNvPr>
          <p:cNvGraphicFramePr/>
          <p:nvPr>
            <p:extLst>
              <p:ext uri="{D42A27DB-BD31-4B8C-83A1-F6EECF244321}">
                <p14:modId xmlns:p14="http://schemas.microsoft.com/office/powerpoint/2010/main" val="3448487720"/>
              </p:ext>
            </p:extLst>
          </p:nvPr>
        </p:nvGraphicFramePr>
        <p:xfrm>
          <a:off x="4007768" y="1691670"/>
          <a:ext cx="8015868" cy="4988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Шаблон допису в Instagram до Міжнародного дня толерантності">
            <a:extLst>
              <a:ext uri="{FF2B5EF4-FFF2-40B4-BE49-F238E27FC236}">
                <a16:creationId xmlns:a16="http://schemas.microsoft.com/office/drawing/2014/main" id="{93ABDDBE-5EB1-90B5-DF18-7D8945BA146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6696"/>
          <a:stretch/>
        </p:blipFill>
        <p:spPr bwMode="auto">
          <a:xfrm>
            <a:off x="168365" y="2420889"/>
            <a:ext cx="3838918" cy="3197988"/>
          </a:xfrm>
          <a:prstGeom prst="rect">
            <a:avLst/>
          </a:prstGeom>
          <a:noFill/>
          <a:scene3d>
            <a:camera prst="orthographicFront"/>
            <a:lightRig rig="threePt" dir="t"/>
          </a:scene3d>
          <a:sp3d>
            <a:bevelT w="88900" h="88900" prst="slope"/>
            <a:bevelB w="38100" h="825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771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DFDDD5-0698-9079-1345-2E54992F9C8D}"/>
              </a:ext>
            </a:extLst>
          </p:cNvPr>
          <p:cNvSpPr>
            <a:spLocks noGrp="1"/>
          </p:cNvSpPr>
          <p:nvPr>
            <p:ph type="title"/>
          </p:nvPr>
        </p:nvSpPr>
        <p:spPr>
          <a:xfrm>
            <a:off x="0" y="429324"/>
            <a:ext cx="12192000" cy="1055460"/>
          </a:xfrm>
          <a:solidFill>
            <a:schemeClr val="accent6">
              <a:lumMod val="75000"/>
            </a:schemeClr>
          </a:solidFill>
          <a:scene3d>
            <a:camera prst="orthographicFront"/>
            <a:lightRig rig="threePt" dir="t"/>
          </a:scene3d>
          <a:sp3d>
            <a:bevelT w="152400" prst="artDeco"/>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ctr"/>
            <a:r>
              <a:rPr lang="uk-UA">
                <a:solidFill>
                  <a:schemeClr val="bg1"/>
                </a:solidFill>
              </a:rPr>
              <a:t>Риси толерантної особистості</a:t>
            </a:r>
            <a:endParaRPr lang="uk-UA" dirty="0">
              <a:solidFill>
                <a:schemeClr val="bg1"/>
              </a:solidFill>
              <a:ea typeface="+mn-ea"/>
              <a:cs typeface="+mn-cs"/>
            </a:endParaRPr>
          </a:p>
        </p:txBody>
      </p:sp>
      <p:sp>
        <p:nvSpPr>
          <p:cNvPr id="3" name="Номер слайда 2">
            <a:extLst>
              <a:ext uri="{FF2B5EF4-FFF2-40B4-BE49-F238E27FC236}">
                <a16:creationId xmlns:a16="http://schemas.microsoft.com/office/drawing/2014/main" id="{7457A747-0CC0-C5A5-C714-C246D8FE26FB}"/>
              </a:ext>
            </a:extLst>
          </p:cNvPr>
          <p:cNvSpPr>
            <a:spLocks noGrp="1"/>
          </p:cNvSpPr>
          <p:nvPr>
            <p:ph type="sldNum" sz="quarter" idx="4"/>
          </p:nvPr>
        </p:nvSpPr>
        <p:spPr/>
        <p:txBody>
          <a:bodyPr/>
          <a:lstStyle/>
          <a:p>
            <a:fld id="{4FAB73BC-B049-4115-A692-8D63A059BFB8}" type="slidenum">
              <a:rPr lang="ru-RU" smtClean="0"/>
              <a:pPr/>
              <a:t>9</a:t>
            </a:fld>
            <a:endParaRPr lang="ru-RU"/>
          </a:p>
        </p:txBody>
      </p:sp>
      <p:pic>
        <p:nvPicPr>
          <p:cNvPr id="3074" name="Picture 2" descr="Міжнародний день толерантності, ідея для плаката, банера, листівки чи листівки">
            <a:extLst>
              <a:ext uri="{FF2B5EF4-FFF2-40B4-BE49-F238E27FC236}">
                <a16:creationId xmlns:a16="http://schemas.microsoft.com/office/drawing/2014/main" id="{9765D9FD-DDF2-EEC2-A933-1A41723E64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90"/>
          <a:stretch/>
        </p:blipFill>
        <p:spPr bwMode="auto">
          <a:xfrm>
            <a:off x="9550787" y="3140968"/>
            <a:ext cx="222674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AE99845E-D20F-537C-3E00-FC43F4A2F3A2}"/>
              </a:ext>
            </a:extLst>
          </p:cNvPr>
          <p:cNvPicPr>
            <a:picLocks noChangeAspect="1"/>
          </p:cNvPicPr>
          <p:nvPr/>
        </p:nvPicPr>
        <p:blipFill>
          <a:blip r:embed="rId3"/>
          <a:stretch>
            <a:fillRect/>
          </a:stretch>
        </p:blipFill>
        <p:spPr>
          <a:xfrm>
            <a:off x="119335" y="1484785"/>
            <a:ext cx="9217025" cy="5261764"/>
          </a:xfrm>
          <a:prstGeom prst="rect">
            <a:avLst/>
          </a:prstGeom>
        </p:spPr>
      </p:pic>
    </p:spTree>
    <p:extLst>
      <p:ext uri="{BB962C8B-B14F-4D97-AF65-F5344CB8AC3E}">
        <p14:creationId xmlns:p14="http://schemas.microsoft.com/office/powerpoint/2010/main" val="2418224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ременныйКлассическийБлок-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_42570282_TF89082059.potx" id="{67D49B47-FA17-4E5B-80EE-30F76FF2D07D}" vid="{0DD5EBB0-80F9-440D-B756-554016CC0CE3}"/>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86D9CC-0D9D-4BFE-B3F3-26F480BF8C8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06BD98-E608-40A1-98A8-93D597621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Современная классическая блочная презентация</Template>
  <TotalTime>4693</TotalTime>
  <Words>2267</Words>
  <Application>Microsoft Office PowerPoint</Application>
  <PresentationFormat>Широкоэкранный</PresentationFormat>
  <Paragraphs>171</Paragraphs>
  <Slides>27</Slides>
  <Notes>12</Notes>
  <HiddenSlides>0</HiddenSlides>
  <MMClips>0</MMClips>
  <ScaleCrop>false</ScaleCrop>
  <HeadingPairs>
    <vt:vector size="6" baseType="variant">
      <vt:variant>
        <vt:lpstr>Использованные шрифты</vt:lpstr>
      </vt:variant>
      <vt:variant>
        <vt:i4>15</vt:i4>
      </vt:variant>
      <vt:variant>
        <vt:lpstr>Тема</vt:lpstr>
      </vt:variant>
      <vt:variant>
        <vt:i4>1</vt:i4>
      </vt:variant>
      <vt:variant>
        <vt:lpstr>Заголовки слайдов</vt:lpstr>
      </vt:variant>
      <vt:variant>
        <vt:i4>27</vt:i4>
      </vt:variant>
    </vt:vector>
  </HeadingPairs>
  <TitlesOfParts>
    <vt:vector size="43" baseType="lpstr">
      <vt:lpstr>Arial</vt:lpstr>
      <vt:lpstr>Bookman Old Style</vt:lpstr>
      <vt:lpstr>Calibri</vt:lpstr>
      <vt:lpstr>Constantia</vt:lpstr>
      <vt:lpstr>Georgia</vt:lpstr>
      <vt:lpstr>Georgia Pro Cond Black</vt:lpstr>
      <vt:lpstr>Georgia Pro Cond Semibold</vt:lpstr>
      <vt:lpstr>Georgia Pro Semibold</vt:lpstr>
      <vt:lpstr>Helvetica</vt:lpstr>
      <vt:lpstr>Roboto</vt:lpstr>
      <vt:lpstr>Segoe Script</vt:lpstr>
      <vt:lpstr>Times New Roman</vt:lpstr>
      <vt:lpstr>Tw Cen MT</vt:lpstr>
      <vt:lpstr>Tw Cen MT Condensed</vt:lpstr>
      <vt:lpstr>Wingdings 3</vt:lpstr>
      <vt:lpstr>СовременныйКлассическийБлок-3</vt:lpstr>
      <vt:lpstr>Толерантність починається  з мене</vt:lpstr>
      <vt:lpstr>  Толерантність — це набагато більше, ніж пасивне прийняття іншого. Воно зобов’язує діяти, його потрібно навчати, плекати та захищати.  Кожна людина унікальна і має свої погляди на життя, які вона визнає єдино правильними.  Ми всі різні і неповторні.    Найважливіше у спілкуванні з людьми – визнати, що інша людина унікальна і бачить світ по-іншому і має на це право!</vt:lpstr>
      <vt:lpstr>Декларація  підтверджує, що толерантність не є ні поблажливістю, ні байдужістю.   Толерантність визнає універсальні права людини та основні свободи інших. Люди за своєю природою різноманітні; лише толерантність може забезпечити виживання змішаних спільнот у кожному регіоні земної кулі.</vt:lpstr>
      <vt:lpstr>«Толерантність — це повага, прийняття та оцінка багатого розмаїття культур нашого світу, наших форм самовираження та способів бути людьми».</vt:lpstr>
      <vt:lpstr>«Любов виникає з любові; коли хочу, щоб мене любили, я сам перший люблю»  Григорій Сковорода</vt:lpstr>
      <vt:lpstr>ТЕСТ:  Наскільки Ви толерантні?</vt:lpstr>
      <vt:lpstr>Риси толерантної особистості</vt:lpstr>
      <vt:lpstr>Толерантність – це розуміти, що інші люди абсолютно інші</vt:lpstr>
      <vt:lpstr>Риси толерантної особистості</vt:lpstr>
      <vt:lpstr>Риси толерантної особистості</vt:lpstr>
      <vt:lpstr>Риси толерантної особистості</vt:lpstr>
      <vt:lpstr>Коли Ви говорите про дорослих та дітей з інвалідністю використовуйте слова та поняття, які не створюють стереотипів – це толерантність</vt:lpstr>
      <vt:lpstr>Інтолерантність як явище</vt:lpstr>
      <vt:lpstr>Форми інтолерантності</vt:lpstr>
      <vt:lpstr>Етнічна та релігійна інтолерантність</vt:lpstr>
      <vt:lpstr>Расова  та релігійна інтолерантність</vt:lpstr>
      <vt:lpstr>Статева  та вікова  інтолерантність</vt:lpstr>
      <vt:lpstr>Як можна протистояти нетерпимості? </vt:lpstr>
      <vt:lpstr>Як можна протистояти нетерпимості? </vt:lpstr>
      <vt:lpstr>Як можна протистояти нетерпимості? </vt:lpstr>
      <vt:lpstr>Як можна протистояти нетерпимості? </vt:lpstr>
      <vt:lpstr>Як можна протистояти нетерпимості? </vt:lpstr>
      <vt:lpstr>Толерантність починається з мене Tolerance starts with me короткометражний фільм https://www.youtube.com/watch?v=Lq-sfcFC6k4  </vt:lpstr>
      <vt:lpstr>Нетерпимість суспільства є результатом нетерпимості окремих його членів</vt:lpstr>
      <vt:lpstr>Джордж Бернард Шоу – єдина людина, удостоєна і Нобелівської премії в галузі літератури, і премії «Оскар».</vt:lpstr>
      <vt:lpstr>Дякую за увагу!</vt:lpstr>
      <vt:lpstr>Список ВИКОРИСТАНИХ ДЖЕРЕЛ</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ДОБАВЬТЕ ЗАГОЛОВОК</dc:title>
  <dc:creator>Виктория Гром</dc:creator>
  <cp:lastModifiedBy>Виктория Гром</cp:lastModifiedBy>
  <cp:revision>57</cp:revision>
  <dcterms:created xsi:type="dcterms:W3CDTF">2022-01-15T14:10:30Z</dcterms:created>
  <dcterms:modified xsi:type="dcterms:W3CDTF">2023-01-10T21:23:44Z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