
<file path=[Content_Types].xml><?xml version="1.0" encoding="utf-8"?>
<Types xmlns="http://schemas.openxmlformats.org/package/2006/content-types">
  <Override ContentType="application/vnd.openxmlformats-officedocument.presentationml.slide+xml" PartName="/ppt/slides/slide29.xml"/>
  <Override ContentType="application/vnd.openxmlformats-officedocument.drawingml.diagramData+xml" PartName="/ppt/diagrams/data17.xml"/>
  <Override ContentType="application/vnd.ms-office.drawingml.diagramDrawing+xml" PartName="/ppt/diagrams/drawing2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Layout+xml" PartName="/ppt/slideLayouts/slideLayout6.xml"/>
  <Override ContentType="application/vnd.openxmlformats-officedocument.drawingml.diagramStyle+xml" PartName="/ppt/diagrams/quickStyle2.xml"/>
  <Override ContentType="application/vnd.openxmlformats-officedocument.drawingml.diagramColors+xml" PartName="/ppt/diagrams/colors11.xml"/>
  <Override ContentType="application/vnd.openxmlformats-officedocument.presentationml.slide+xml" PartName="/ppt/slides/slide25.xml"/>
  <Override ContentType="application/vnd.openxmlformats-officedocument.theme+xml" PartName="/ppt/theme/theme1.xml"/>
  <Override ContentType="application/vnd.openxmlformats-officedocument.presentationml.slideLayout+xml" PartName="/ppt/slideLayouts/slideLayout2.xml"/>
  <Override ContentType="application/vnd.openxmlformats-officedocument.drawingml.diagramLayout+xml" PartName="/ppt/diagrams/layout9.xml"/>
  <Override ContentType="application/vnd.openxmlformats-officedocument.drawingml.diagramData+xml" PartName="/ppt/diagrams/data13.xml"/>
  <Default ContentType="application/xml" Extension="xml"/>
  <Override ContentType="application/vnd.openxmlformats-officedocument.presentationml.slide+xml" PartName="/ppt/slides/slide14.xml"/>
  <Override ContentType="application/vnd.openxmlformats-officedocument.drawingml.diagramStyle+xml" PartName="/ppt/diagrams/quickStyle17.xml"/>
  <Override ContentType="application/vnd.openxmlformats-officedocument.drawingml.diagramData+xml" PartName="/ppt/diagrams/data20.xml"/>
  <Override ContentType="application/vnd.ms-office.drawingml.diagramDrawing+xml" PartName="/ppt/diagrams/drawing18.xml"/>
  <Override ContentType="application/vnd.openxmlformats-officedocument.presentationml.slide+xml" PartName="/ppt/slides/slide10.xml"/>
  <Override ContentType="application/vnd.openxmlformats-officedocument.presentationml.slide+xml" PartName="/ppt/slides/slide21.xml"/>
  <Override ContentType="application/vnd.openxmlformats-officedocument.presentationml.tableStyles+xml" PartName="/ppt/tableStyles.xml"/>
  <Override ContentType="application/vnd.openxmlformats-officedocument.drawingml.diagramLayout+xml" PartName="/ppt/diagrams/layout5.xml"/>
  <Override ContentType="application/vnd.openxmlformats-officedocument.drawingml.diagramData+xml" PartName="/ppt/diagrams/data6.xml"/>
  <Override ContentType="application/vnd.openxmlformats-officedocument.drawingml.diagramLayout+xml" PartName="/ppt/diagrams/layout17.xml"/>
  <Override ContentType="application/vnd.openxmlformats-officedocument.drawingml.diagramColors+xml" PartName="/ppt/diagrams/colors8.xml"/>
  <Override ContentType="application/vnd.openxmlformats-officedocument.drawingml.diagramStyle+xml" PartName="/ppt/diagrams/quickStyle13.xml"/>
  <Override ContentType="application/vnd.ms-office.drawingml.diagramDrawing+xml" PartName="/ppt/diagrams/drawing14.xml"/>
  <Override ContentType="application/vnd.openxmlformats-officedocument.drawingml.diagramLayout+xml" PartName="/ppt/diagrams/layout1.xml"/>
  <Override ContentType="application/vnd.openxmlformats-officedocument.drawingml.diagramData+xml" PartName="/ppt/diagrams/data2.xml"/>
  <Override ContentType="application/vnd.openxmlformats-officedocument.drawingml.diagramLayout+xml" PartName="/ppt/diagrams/layout13.xml"/>
  <Override ContentType="application/vnd.openxmlformats-officedocument.drawingml.diagramStyle+xml" PartName="/ppt/diagrams/quickStyle20.xml"/>
  <Override ContentType="application/vnd.ms-office.drawingml.diagramDrawing+xml" PartName="/ppt/diagrams/drawing7.xml"/>
  <Override ContentType="application/vnd.openxmlformats-officedocument.presentationml.slide+xml" PartName="/ppt/slides/slide9.xml"/>
  <Override ContentType="application/vnd.openxmlformats-officedocument.presentationml.viewProps+xml" PartName="/ppt/viewProps.xml"/>
  <Override ContentType="application/vnd.openxmlformats-officedocument.drawingml.diagramColors+xml" PartName="/ppt/diagrams/colors4.xml"/>
  <Override ContentType="application/vnd.openxmlformats-officedocument.drawingml.diagramStyle+xml" PartName="/ppt/diagrams/quickStyle7.xml"/>
  <Override ContentType="application/vnd.openxmlformats-officedocument.drawingml.diagramColors+xml" PartName="/ppt/diagrams/colors16.xml"/>
  <Override ContentType="application/vnd.openxmlformats-officedocument.drawingml.diagramData+xml" PartName="/ppt/diagrams/data18.xml"/>
  <Override ContentType="application/vnd.ms-office.drawingml.diagramDrawing+xml" PartName="/ppt/diagrams/drawing10.xml"/>
  <Override ContentType="application/vnd.openxmlformats-officedocument.presentationml.slide+xml" PartName="/ppt/slides/slide5.xml"/>
  <Override ContentType="application/vnd.openxmlformats-officedocument.presentationml.slide+xml" PartName="/ppt/slides/slide19.xml"/>
  <Override ContentType="application/vnd.openxmlformats-officedocument.presentationml.slideLayout+xml" PartName="/ppt/slideLayouts/slideLayout7.xml"/>
  <Default ContentType="image/png" Extension="png"/>
  <Override ContentType="application/vnd.openxmlformats-officedocument.drawingml.diagramColors+xml" PartName="/ppt/diagrams/colors12.xml"/>
  <Override ContentType="application/vnd.openxmlformats-officedocument.drawingml.diagramLayout+xml" PartName="/ppt/diagrams/layout20.xml"/>
  <Override ContentType="application/vnd.ms-office.drawingml.diagramDrawing+xml" PartName="/ppt/diagrams/drawing3.xml"/>
  <Override ContentType="application/vnd.openxmlformats-officedocument.presentationml.slide+xml" PartName="/ppt/slides/slide26.xml"/>
  <Override ContentType="application/vnd.openxmlformats-officedocument.presentationml.presProps+xml" PartName="/ppt/presProps.xml"/>
  <Override ContentType="application/vnd.openxmlformats-officedocument.drawingml.diagramStyle+xml" PartName="/ppt/diagrams/quickStyle3.xml"/>
  <Override ContentType="application/vnd.openxmlformats-officedocument.drawingml.diagramData+xml" PartName="/ppt/diagrams/data14.xml"/>
  <Override ContentType="application/vnd.openxmlformats-officedocument.presentationml.slide+xml" PartName="/ppt/slides/slide1.xml"/>
  <Override ContentType="application/vnd.openxmlformats-officedocument.presentationml.slide+xml" PartName="/ppt/slides/slide15.xml"/>
  <Override ContentType="application/vnd.openxmlformats-officedocument.presentationml.slide+xml" PartName="/ppt/slides/slide24.xml"/>
  <Override ContentType="application/vnd.openxmlformats-officedocument.presentationml.slideLayout+xml" PartName="/ppt/slideLayouts/slideLayout3.xml"/>
  <Default ContentType="image/jpeg" Extension="jpeg"/>
  <Override ContentType="application/vnd.openxmlformats-officedocument.drawingml.diagramStyle+xml" PartName="/ppt/diagrams/quickStyle1.xml"/>
  <Override ContentType="application/vnd.openxmlformats-officedocument.drawingml.diagramLayout+xml" PartName="/ppt/diagrams/layout8.xml"/>
  <Override ContentType="application/vnd.openxmlformats-officedocument.drawingml.diagramData+xml" PartName="/ppt/diagrams/data12.xml"/>
  <Override ContentType="application/vnd.ms-office.drawingml.diagramDrawing+xml" PartName="/ppt/diagrams/drawing19.xml"/>
  <Override ContentType="application/vnd.openxmlformats-officedocument.presentationml.presentation.main+xml" PartName="/ppt/presentation.xml"/>
  <Override ContentType="application/vnd.openxmlformats-officedocument.presentationml.slide+xml" PartName="/ppt/slides/slide13.xml"/>
  <Override ContentType="application/vnd.openxmlformats-officedocument.presentationml.slide+xml" PartName="/ppt/slides/slide22.xml"/>
  <Override ContentType="application/vnd.openxmlformats-officedocument.presentationml.slideLayout+xml" PartName="/ppt/slideLayouts/slideLayout1.xml"/>
  <Override ContentType="application/vnd.openxmlformats-officedocument.drawingml.diagramLayout+xml" PartName="/ppt/diagrams/layout6.xml"/>
  <Override ContentType="application/vnd.openxmlformats-officedocument.drawingml.diagramData+xml" PartName="/ppt/diagrams/data9.xml"/>
  <Override ContentType="application/vnd.openxmlformats-officedocument.drawingml.diagramData+xml" PartName="/ppt/diagrams/data10.xml"/>
  <Override ContentType="application/vnd.openxmlformats-officedocument.drawingml.diagramStyle+xml" PartName="/ppt/diagrams/quickStyle16.xml"/>
  <Override ContentType="application/vnd.openxmlformats-officedocument.drawingml.diagramStyle+xml" PartName="/ppt/diagrams/quickStyle18.xml"/>
  <Override ContentType="application/vnd.openxmlformats-officedocument.extended-properties+xml" PartName="/docProps/app.xml"/>
  <Override ContentType="application/vnd.ms-office.drawingml.diagramDrawing+xml" PartName="/ppt/diagrams/drawing17.xml"/>
  <Override ContentType="application/vnd.openxmlformats-officedocument.presentationml.slide+xml" PartName="/ppt/slides/slide11.xml"/>
  <Override ContentType="application/vnd.openxmlformats-officedocument.presentationml.slide+xml" PartName="/ppt/slides/slide20.xml"/>
  <Override ContentType="application/vnd.openxmlformats-officedocument.drawingml.diagramLayout+xml" PartName="/ppt/diagrams/layout4.xml"/>
  <Override ContentType="application/vnd.openxmlformats-officedocument.drawingml.diagramData+xml" PartName="/ppt/diagrams/data7.xml"/>
  <Override ContentType="application/vnd.openxmlformats-officedocument.drawingml.diagramColors+xml" PartName="/ppt/diagrams/colors9.xml"/>
  <Override ContentType="application/vnd.openxmlformats-officedocument.drawingml.diagramStyle+xml" PartName="/ppt/diagrams/quickStyle14.xml"/>
  <Override ContentType="application/vnd.openxmlformats-officedocument.drawingml.diagramLayout+xml" PartName="/ppt/diagrams/layout18.xml"/>
  <Override ContentType="application/vnd.ms-office.drawingml.diagramDrawing+xml" PartName="/ppt/diagrams/drawing15.xml"/>
  <Override ContentType="application/vnd.openxmlformats-officedocument.presentationml.slideLayout+xml" PartName="/ppt/slideLayouts/slideLayout10.xml"/>
  <Override ContentType="application/vnd.openxmlformats-officedocument.drawingml.diagramLayout+xml" PartName="/ppt/diagrams/layout2.xml"/>
  <Override ContentType="application/vnd.openxmlformats-officedocument.drawingml.diagramData+xml" PartName="/ppt/diagrams/data5.xml"/>
  <Override ContentType="application/vnd.openxmlformats-officedocument.drawingml.diagramColors+xml" PartName="/ppt/diagrams/colors7.xml"/>
  <Override ContentType="application/vnd.openxmlformats-officedocument.drawingml.diagramStyle+xml" PartName="/ppt/diagrams/quickStyle12.xml"/>
  <Override ContentType="application/vnd.openxmlformats-officedocument.drawingml.diagramLayout+xml" PartName="/ppt/diagrams/layout16.xml"/>
  <Override ContentType="application/vnd.openxmlformats-officedocument.drawingml.diagramColors+xml" PartName="/ppt/diagrams/colors19.xml"/>
  <Override ContentType="application/vnd.ms-office.drawingml.diagramDrawing+xml" PartName="/ppt/diagrams/drawing13.xml"/>
  <Override ContentType="application/vnd.ms-office.drawingml.diagramDrawing+xml" PartName="/ppt/diagrams/drawing8.xml"/>
  <Override ContentType="application/vnd.openxmlformats-officedocument.drawingml.diagramData+xml" PartName="/ppt/diagrams/data3.xml"/>
  <Override ContentType="application/vnd.openxmlformats-officedocument.drawingml.diagramColors+xml" PartName="/ppt/diagrams/colors5.xml"/>
  <Override ContentType="application/vnd.openxmlformats-officedocument.drawingml.diagramStyle+xml" PartName="/ppt/diagrams/quickStyle8.xml"/>
  <Override ContentType="application/vnd.openxmlformats-officedocument.drawingml.diagramStyle+xml" PartName="/ppt/diagrams/quickStyle10.xml"/>
  <Override ContentType="application/vnd.openxmlformats-officedocument.drawingml.diagramLayout+xml" PartName="/ppt/diagrams/layout14.xml"/>
  <Override ContentType="application/vnd.openxmlformats-officedocument.drawingml.diagramColors+xml" PartName="/ppt/diagrams/colors17.xml"/>
  <Override ContentType="application/vnd.ms-office.drawingml.diagramDrawing+xml" PartName="/ppt/diagrams/drawing11.xml"/>
  <Override ContentType="application/vnd.ms-office.drawingml.diagramDrawing+xml" PartName="/ppt/diagrams/drawing20.xml"/>
  <Override ContentType="application/vnd.ms-office.drawingml.diagramDrawing+xml" PartName="/ppt/diagrams/drawing6.xml"/>
  <Override ContentType="application/vnd.openxmlformats-officedocument.presentationml.slide+xml" PartName="/ppt/slides/slide8.xml"/>
  <Override ContentType="application/vnd.openxmlformats-officedocument.drawingml.diagramData+xml" PartName="/ppt/diagrams/data1.xml"/>
  <Override ContentType="application/vnd.openxmlformats-officedocument.drawingml.diagramColors+xml" PartName="/ppt/diagrams/colors3.xml"/>
  <Override ContentType="application/vnd.openxmlformats-officedocument.drawingml.diagramStyle+xml" PartName="/ppt/diagrams/quickStyle6.xml"/>
  <Override ContentType="application/vnd.openxmlformats-officedocument.drawingml.diagramLayout+xml" PartName="/ppt/diagrams/layout12.xml"/>
  <Override ContentType="application/vnd.openxmlformats-officedocument.drawingml.diagramColors+xml" PartName="/ppt/diagrams/colors15.xml"/>
  <Override ContentType="application/vnd.openxmlformats-officedocument.drawingml.diagramData+xml" PartName="/ppt/diagrams/data19.xml"/>
  <Override ContentType="application/vnd.openxmlformats-package.core-properties+xml" PartName="/docProps/core.xml"/>
  <Override ContentType="application/vnd.ms-office.drawingml.diagramDrawing+xml" PartName="/ppt/diagrams/drawing4.xml"/>
  <Override ContentType="application/vnd.openxmlformats-officedocument.presentationml.slide+xml" PartName="/ppt/slides/slide6.xml"/>
  <Override ContentType="application/vnd.openxmlformats-officedocument.presentationml.slideLayout+xml" PartName="/ppt/slideLayouts/slideLayout8.xml"/>
  <Override ContentType="application/vnd.openxmlformats-officedocument.drawingml.diagramColors+xml" PartName="/ppt/diagrams/colors1.xml"/>
  <Override ContentType="application/vnd.openxmlformats-officedocument.drawingml.diagramStyle+xml" PartName="/ppt/diagrams/quickStyle4.xml"/>
  <Override ContentType="application/vnd.openxmlformats-officedocument.drawingml.diagramLayout+xml" PartName="/ppt/diagrams/layout10.xml"/>
  <Override ContentType="application/vnd.openxmlformats-officedocument.drawingml.diagramColors+xml" PartName="/ppt/diagrams/colors13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27.xml"/>
  <Override ContentType="application/vnd.openxmlformats-officedocument.presentationml.slideLayout+xml" PartName="/ppt/slideLayouts/slideLayout4.xml"/>
  <Override ContentType="application/vnd.openxmlformats-officedocument.drawingml.diagramData+xml" PartName="/ppt/diagrams/data15.xml"/>
  <Override ContentType="application/vnd.openxmlformats-officedocument.drawingml.diagramColors+xml" PartName="/ppt/diagrams/colors20.xml"/>
  <Override ContentType="application/vnd.openxmlformats-officedocument.presentationml.slide+xml" PartName="/ppt/slides/slide2.xml"/>
  <Override ContentType="application/vnd.openxmlformats-officedocument.presentationml.slide+xml" PartName="/ppt/slides/slide16.xml"/>
  <Override ContentType="application/vnd.openxmlformats-officedocument.drawingml.diagramData+xml" PartName="/ppt/diagrams/data11.xml"/>
  <Override ContentType="application/vnd.openxmlformats-officedocument.drawingml.diagramStyle+xml" PartName="/ppt/diagrams/quickStyle19.xml"/>
  <Default ContentType="application/vnd.openxmlformats-package.relationships+xml" Extension="rels"/>
  <Override ContentType="application/vnd.openxmlformats-officedocument.presentationml.slide+xml" PartName="/ppt/slides/slide23.xml"/>
  <Override ContentType="application/vnd.openxmlformats-officedocument.drawingml.diagramLayout+xml" PartName="/ppt/diagrams/layout7.xml"/>
  <Override ContentType="application/vnd.openxmlformats-officedocument.drawingml.diagramData+xml" PartName="/ppt/diagrams/data8.xml"/>
  <Override ContentType="application/vnd.openxmlformats-officedocument.presentationml.slide+xml" PartName="/ppt/slides/slide12.xml"/>
  <Override ContentType="application/vnd.openxmlformats-officedocument.presentationml.slideLayout+xml" PartName="/ppt/slideLayouts/slideLayout11.xml"/>
  <Override ContentType="application/vnd.openxmlformats-officedocument.drawingml.diagramStyle+xml" PartName="/ppt/diagrams/quickStyle15.xml"/>
  <Override ContentType="application/vnd.openxmlformats-officedocument.drawingml.diagramLayout+xml" PartName="/ppt/diagrams/layout19.xml"/>
  <Override ContentType="application/vnd.ms-office.drawingml.diagramDrawing+xml" PartName="/ppt/diagrams/drawing16.xml"/>
  <Override ContentType="application/vnd.openxmlformats-officedocument.drawingml.diagramLayout+xml" PartName="/ppt/diagrams/layout3.xml"/>
  <Override ContentType="application/vnd.openxmlformats-officedocument.drawingml.diagramData+xml" PartName="/ppt/diagrams/data4.xml"/>
  <Override ContentType="application/vnd.openxmlformats-officedocument.drawingml.diagramLayout+xml" PartName="/ppt/diagrams/layout15.xml"/>
  <Override ContentType="application/vnd.ms-office.drawingml.diagramDrawing+xml" PartName="/ppt/diagrams/drawing9.xml"/>
  <Override ContentType="application/vnd.openxmlformats-officedocument.drawingml.diagramColors+xml" PartName="/ppt/diagrams/colors6.xml"/>
  <Override ContentType="application/vnd.openxmlformats-officedocument.drawingml.diagramStyle+xml" PartName="/ppt/diagrams/quickStyle9.xml"/>
  <Override ContentType="application/vnd.openxmlformats-officedocument.drawingml.diagramStyle+xml" PartName="/ppt/diagrams/quickStyle11.xml"/>
  <Override ContentType="application/vnd.openxmlformats-officedocument.drawingml.diagramColors+xml" PartName="/ppt/diagrams/colors18.xml"/>
  <Override ContentType="application/vnd.ms-office.drawingml.diagramDrawing+xml" PartName="/ppt/diagrams/drawing12.xml"/>
  <Override ContentType="application/vnd.openxmlformats-officedocument.presentationml.slide+xml" PartName="/ppt/slides/slide7.xml"/>
  <Override ContentType="application/vnd.openxmlformats-officedocument.presentationml.slideLayout+xml" PartName="/ppt/slideLayouts/slideLayout9.xml"/>
  <Override ContentType="application/vnd.openxmlformats-officedocument.drawingml.diagramLayout+xml" PartName="/ppt/diagrams/layout11.xml"/>
  <Override ContentType="application/vnd.openxmlformats-officedocument.drawingml.diagramColors+xml" PartName="/ppt/diagrams/colors14.xml"/>
  <Override ContentType="application/vnd.ms-office.drawingml.diagramDrawing+xml" PartName="/ppt/diagrams/drawing5.xml"/>
  <Override ContentType="application/vnd.openxmlformats-officedocument.presentationml.slide+xml" PartName="/ppt/slides/slide28.xml"/>
  <Override ContentType="application/vnd.openxmlformats-officedocument.drawingml.diagramColors+xml" PartName="/ppt/diagrams/colors2.xml"/>
  <Override ContentType="application/vnd.openxmlformats-officedocument.drawingml.diagramStyle+xml" PartName="/ppt/diagrams/quickStyle5.xml"/>
  <Override ContentType="application/vnd.openxmlformats-officedocument.drawingml.diagramData+xml" PartName="/ppt/diagrams/data16.xml"/>
  <Override ContentType="application/vnd.openxmlformats-officedocument.presentationml.slide+xml" PartName="/ppt/slides/slide3.xml"/>
  <Override ContentType="application/vnd.openxmlformats-officedocument.presentationml.slide+xml" PartName="/ppt/slides/slide17.xml"/>
  <Override ContentType="application/vnd.openxmlformats-officedocument.presentationml.slideLayout+xml" PartName="/ppt/slideLayouts/slideLayout5.xml"/>
  <Override ContentType="application/vnd.openxmlformats-officedocument.drawingml.diagramColors+xml" PartName="/ppt/diagrams/colors10.xml"/>
  <Override ContentType="application/vnd.ms-office.drawingml.diagramDrawing+xml" PartName="/ppt/diagrams/drawing1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5" r:id="rId9"/>
    <p:sldId id="263" r:id="rId10"/>
    <p:sldId id="264" r:id="rId11"/>
    <p:sldId id="285" r:id="rId12"/>
    <p:sldId id="286" r:id="rId13"/>
    <p:sldId id="266" r:id="rId14"/>
    <p:sldId id="267" r:id="rId15"/>
    <p:sldId id="269" r:id="rId16"/>
    <p:sldId id="270" r:id="rId17"/>
    <p:sldId id="271" r:id="rId18"/>
    <p:sldId id="272" r:id="rId19"/>
    <p:sldId id="268" r:id="rId20"/>
    <p:sldId id="273" r:id="rId21"/>
    <p:sldId id="274" r:id="rId22"/>
    <p:sldId id="280" r:id="rId23"/>
    <p:sldId id="281" r:id="rId24"/>
    <p:sldId id="284" r:id="rId25"/>
    <p:sldId id="276" r:id="rId26"/>
    <p:sldId id="277" r:id="rId27"/>
    <p:sldId id="279" r:id="rId28"/>
    <p:sldId id="283" r:id="rId29"/>
    <p:sldId id="278" r:id="rId3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1739" autoAdjust="0"/>
  </p:normalViewPr>
  <p:slideViewPr>
    <p:cSldViewPr>
      <p:cViewPr varScale="1">
        <p:scale>
          <a:sx n="84" d="100"/>
          <a:sy n="84" d="100"/>
        </p:scale>
        <p:origin x="-1554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/Relationships>
</file>

<file path=ppt/diagrams/_rels/data8.xml.rels><?xml version="1.0" encoding="UTF-8" standalone="yes"?>
<Relationships xmlns="http://schemas.openxmlformats.org/package/2006/relationships"><Relationship Id="rId1" Type="http://schemas.openxmlformats.org/officeDocument/2006/relationships/image" Target="../media/image35.jpeg"/></Relationships>
</file>

<file path=ppt/diagrams/_rels/drawing8.xml.rels><?xml version="1.0" encoding="UTF-8" standalone="yes"?>
<Relationships xmlns="http://schemas.openxmlformats.org/package/2006/relationships"><Relationship Id="rId1" Type="http://schemas.openxmlformats.org/officeDocument/2006/relationships/image" Target="../media/image34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4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6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7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8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9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0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A5FEFCA-691B-4363-8A54-B2ABFB652097}" type="doc">
      <dgm:prSet loTypeId="urn:microsoft.com/office/officeart/2005/8/layout/chevron2" loCatId="list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ru-RU"/>
        </a:p>
      </dgm:t>
    </dgm:pt>
    <dgm:pt modelId="{F1FE0301-0161-4F80-9E49-1816D10FD47B}">
      <dgm:prSet phldrT="[Текст]" phldr="1"/>
      <dgm:spPr/>
      <dgm:t>
        <a:bodyPr/>
        <a:lstStyle/>
        <a:p>
          <a:endParaRPr lang="ru-RU"/>
        </a:p>
      </dgm:t>
    </dgm:pt>
    <dgm:pt modelId="{FDAA0048-200E-4E81-A7AD-2879D6C54A73}" type="parTrans" cxnId="{10FB2226-8D80-412E-AF7A-7BD5D65D4DC5}">
      <dgm:prSet/>
      <dgm:spPr/>
      <dgm:t>
        <a:bodyPr/>
        <a:lstStyle/>
        <a:p>
          <a:endParaRPr lang="ru-RU"/>
        </a:p>
      </dgm:t>
    </dgm:pt>
    <dgm:pt modelId="{5C5242E9-DB86-4A08-842F-B32550D51D2F}" type="sibTrans" cxnId="{10FB2226-8D80-412E-AF7A-7BD5D65D4DC5}">
      <dgm:prSet/>
      <dgm:spPr/>
      <dgm:t>
        <a:bodyPr/>
        <a:lstStyle/>
        <a:p>
          <a:endParaRPr lang="ru-RU"/>
        </a:p>
      </dgm:t>
    </dgm:pt>
    <dgm:pt modelId="{E563E718-B88C-44C4-BDF5-360C6C5234E2}">
      <dgm:prSet phldrT="[Текст]"/>
      <dgm:spPr/>
      <dgm:t>
        <a:bodyPr/>
        <a:lstStyle/>
        <a:p>
          <a:pPr algn="just"/>
          <a:r>
            <a:rPr lang="uk-UA" dirty="0" smtClean="0">
              <a:solidFill>
                <a:srgbClr val="7030A0"/>
              </a:solidFill>
              <a:latin typeface="Arial Black" pitchFamily="34" charset="0"/>
            </a:rPr>
            <a:t>модернізація освіти ставить перед ЗНЗ нові завдання: формувати цілісну систему універсальних знань, умінь, навичок, а також досвід самостійної діяльності та особистої відповідальності індивіда, тобто ключові компетентності, що визначають сучасну якість змісту освіти;</a:t>
          </a:r>
          <a:endParaRPr lang="ru-RU" dirty="0">
            <a:solidFill>
              <a:srgbClr val="7030A0"/>
            </a:solidFill>
            <a:latin typeface="Arial Black" pitchFamily="34" charset="0"/>
          </a:endParaRPr>
        </a:p>
      </dgm:t>
    </dgm:pt>
    <dgm:pt modelId="{69B3ED84-55B2-467E-972E-DF6F772F6AB6}" type="parTrans" cxnId="{362339E8-7C73-41D8-84FD-A47BFCB27B29}">
      <dgm:prSet/>
      <dgm:spPr/>
      <dgm:t>
        <a:bodyPr/>
        <a:lstStyle/>
        <a:p>
          <a:endParaRPr lang="ru-RU"/>
        </a:p>
      </dgm:t>
    </dgm:pt>
    <dgm:pt modelId="{A1DC7089-09A9-4E1D-9ECB-D4732C233CEA}" type="sibTrans" cxnId="{362339E8-7C73-41D8-84FD-A47BFCB27B29}">
      <dgm:prSet/>
      <dgm:spPr/>
      <dgm:t>
        <a:bodyPr/>
        <a:lstStyle/>
        <a:p>
          <a:endParaRPr lang="ru-RU"/>
        </a:p>
      </dgm:t>
    </dgm:pt>
    <dgm:pt modelId="{5F0BDEF9-DBD4-42A1-9B15-1661C5173153}">
      <dgm:prSet phldrT="[Текст]" phldr="1"/>
      <dgm:spPr/>
      <dgm:t>
        <a:bodyPr/>
        <a:lstStyle/>
        <a:p>
          <a:endParaRPr lang="ru-RU" dirty="0"/>
        </a:p>
      </dgm:t>
    </dgm:pt>
    <dgm:pt modelId="{DC640289-82DC-42F2-84B7-09452E5387CD}" type="parTrans" cxnId="{0C358992-6FFE-4617-AF54-EFB4A9A370FD}">
      <dgm:prSet/>
      <dgm:spPr/>
      <dgm:t>
        <a:bodyPr/>
        <a:lstStyle/>
        <a:p>
          <a:endParaRPr lang="ru-RU"/>
        </a:p>
      </dgm:t>
    </dgm:pt>
    <dgm:pt modelId="{774DAE46-DCEA-4C45-8C33-98421F4B5865}" type="sibTrans" cxnId="{0C358992-6FFE-4617-AF54-EFB4A9A370FD}">
      <dgm:prSet/>
      <dgm:spPr/>
      <dgm:t>
        <a:bodyPr/>
        <a:lstStyle/>
        <a:p>
          <a:endParaRPr lang="ru-RU"/>
        </a:p>
      </dgm:t>
    </dgm:pt>
    <dgm:pt modelId="{CFD43510-E35B-4F16-A026-D51048CF7B9D}">
      <dgm:prSet phldrT="[Текст]"/>
      <dgm:spPr/>
      <dgm:t>
        <a:bodyPr/>
        <a:lstStyle/>
        <a:p>
          <a:pPr algn="just"/>
          <a:r>
            <a:rPr lang="uk-UA" dirty="0" smtClean="0">
              <a:solidFill>
                <a:srgbClr val="7030A0"/>
              </a:solidFill>
              <a:latin typeface="Arial Black" pitchFamily="34" charset="0"/>
            </a:rPr>
            <a:t>необхідність застосування сучасних управлінських технологій;</a:t>
          </a:r>
          <a:endParaRPr lang="ru-RU" dirty="0" smtClean="0">
            <a:solidFill>
              <a:srgbClr val="7030A0"/>
            </a:solidFill>
            <a:latin typeface="Arial Black" pitchFamily="34" charset="0"/>
          </a:endParaRPr>
        </a:p>
      </dgm:t>
    </dgm:pt>
    <dgm:pt modelId="{0E43BBC6-8A60-473B-88D4-542A2E6D22B6}" type="parTrans" cxnId="{AA6E208A-C0D9-4C8C-8C8E-705EE9152613}">
      <dgm:prSet/>
      <dgm:spPr/>
      <dgm:t>
        <a:bodyPr/>
        <a:lstStyle/>
        <a:p>
          <a:endParaRPr lang="ru-RU"/>
        </a:p>
      </dgm:t>
    </dgm:pt>
    <dgm:pt modelId="{B1546A73-FA01-4F60-87D4-E25A1B4CE748}" type="sibTrans" cxnId="{AA6E208A-C0D9-4C8C-8C8E-705EE9152613}">
      <dgm:prSet/>
      <dgm:spPr/>
      <dgm:t>
        <a:bodyPr/>
        <a:lstStyle/>
        <a:p>
          <a:endParaRPr lang="ru-RU"/>
        </a:p>
      </dgm:t>
    </dgm:pt>
    <dgm:pt modelId="{9C249A80-3A86-4303-ADAA-2DD84994FABF}">
      <dgm:prSet phldrT="[Текст]" phldr="1"/>
      <dgm:spPr/>
      <dgm:t>
        <a:bodyPr/>
        <a:lstStyle/>
        <a:p>
          <a:endParaRPr lang="ru-RU"/>
        </a:p>
      </dgm:t>
    </dgm:pt>
    <dgm:pt modelId="{CC8E5B5F-81C6-4D1B-8DDC-8E2E6FE8AE66}" type="parTrans" cxnId="{C5E9D5D4-D900-4956-BA72-69B1A139CEE5}">
      <dgm:prSet/>
      <dgm:spPr/>
      <dgm:t>
        <a:bodyPr/>
        <a:lstStyle/>
        <a:p>
          <a:endParaRPr lang="ru-RU"/>
        </a:p>
      </dgm:t>
    </dgm:pt>
    <dgm:pt modelId="{4BECC7AB-639E-45B1-A298-E7F150A8A973}" type="sibTrans" cxnId="{C5E9D5D4-D900-4956-BA72-69B1A139CEE5}">
      <dgm:prSet/>
      <dgm:spPr/>
      <dgm:t>
        <a:bodyPr/>
        <a:lstStyle/>
        <a:p>
          <a:endParaRPr lang="ru-RU"/>
        </a:p>
      </dgm:t>
    </dgm:pt>
    <dgm:pt modelId="{C106EE97-DB86-4ADE-A2FA-AC42404DA95D}">
      <dgm:prSet phldrT="[Текст]"/>
      <dgm:spPr/>
      <dgm:t>
        <a:bodyPr/>
        <a:lstStyle/>
        <a:p>
          <a:pPr algn="just"/>
          <a:r>
            <a:rPr lang="uk-UA" dirty="0" smtClean="0">
              <a:solidFill>
                <a:srgbClr val="7030A0"/>
              </a:solidFill>
              <a:latin typeface="Arial Black" pitchFamily="34" charset="0"/>
            </a:rPr>
            <a:t>потреба у формуванні сучасної ресурсної і методичної бази для забезпечення рівних можливостей і підвищення мобільності всіх учасників навчально-виховного процесу.</a:t>
          </a:r>
          <a:endParaRPr lang="ru-RU" dirty="0" smtClean="0">
            <a:solidFill>
              <a:srgbClr val="7030A0"/>
            </a:solidFill>
            <a:latin typeface="Arial Black" pitchFamily="34" charset="0"/>
          </a:endParaRPr>
        </a:p>
      </dgm:t>
    </dgm:pt>
    <dgm:pt modelId="{A433F04B-F6D5-4545-BE96-58808D4455D0}" type="parTrans" cxnId="{57955ECA-9EB5-439C-9701-6A802E0214E6}">
      <dgm:prSet/>
      <dgm:spPr/>
      <dgm:t>
        <a:bodyPr/>
        <a:lstStyle/>
        <a:p>
          <a:endParaRPr lang="ru-RU"/>
        </a:p>
      </dgm:t>
    </dgm:pt>
    <dgm:pt modelId="{236F2E92-60AF-4EC5-9E52-FD44AEAC7F9E}" type="sibTrans" cxnId="{57955ECA-9EB5-439C-9701-6A802E0214E6}">
      <dgm:prSet/>
      <dgm:spPr/>
      <dgm:t>
        <a:bodyPr/>
        <a:lstStyle/>
        <a:p>
          <a:endParaRPr lang="ru-RU"/>
        </a:p>
      </dgm:t>
    </dgm:pt>
    <dgm:pt modelId="{223A9628-A26C-41EC-965D-A0FD3438C0E4}">
      <dgm:prSet phldrT="[Текст]"/>
      <dgm:spPr/>
      <dgm:t>
        <a:bodyPr/>
        <a:lstStyle/>
        <a:p>
          <a:endParaRPr lang="ru-RU" dirty="0"/>
        </a:p>
      </dgm:t>
    </dgm:pt>
    <dgm:pt modelId="{F5847140-01A2-4031-9D85-B101669FB29E}" type="parTrans" cxnId="{0FB1888A-1931-4E58-BFF8-FD19BB3AD9D5}">
      <dgm:prSet/>
      <dgm:spPr/>
      <dgm:t>
        <a:bodyPr/>
        <a:lstStyle/>
        <a:p>
          <a:endParaRPr lang="ru-RU"/>
        </a:p>
      </dgm:t>
    </dgm:pt>
    <dgm:pt modelId="{FFE74080-FB8C-42A7-A771-7F050DA87262}" type="sibTrans" cxnId="{0FB1888A-1931-4E58-BFF8-FD19BB3AD9D5}">
      <dgm:prSet/>
      <dgm:spPr/>
      <dgm:t>
        <a:bodyPr/>
        <a:lstStyle/>
        <a:p>
          <a:endParaRPr lang="ru-RU"/>
        </a:p>
      </dgm:t>
    </dgm:pt>
    <dgm:pt modelId="{A55164D8-9E40-458B-8C1F-E4B95F5F11A5}">
      <dgm:prSet/>
      <dgm:spPr/>
      <dgm:t>
        <a:bodyPr/>
        <a:lstStyle/>
        <a:p>
          <a:pPr algn="just"/>
          <a:r>
            <a:rPr lang="uk-UA" dirty="0" smtClean="0">
              <a:solidFill>
                <a:srgbClr val="7030A0"/>
              </a:solidFill>
              <a:latin typeface="Arial Black" pitchFamily="34" charset="0"/>
            </a:rPr>
            <a:t>невідповідність між метою освіти і наявними в школі навчально-методичними ресурсами;</a:t>
          </a:r>
          <a:endParaRPr lang="ru-RU" dirty="0" smtClean="0">
            <a:solidFill>
              <a:srgbClr val="7030A0"/>
            </a:solidFill>
            <a:latin typeface="Arial Black" pitchFamily="34" charset="0"/>
          </a:endParaRPr>
        </a:p>
      </dgm:t>
    </dgm:pt>
    <dgm:pt modelId="{D3EA53B1-7E7B-44BF-AD2D-0CAC7DCD90EE}" type="parTrans" cxnId="{C57E7F47-AB09-4B43-A0FE-7B18E8487440}">
      <dgm:prSet/>
      <dgm:spPr/>
      <dgm:t>
        <a:bodyPr/>
        <a:lstStyle/>
        <a:p>
          <a:endParaRPr lang="ru-RU"/>
        </a:p>
      </dgm:t>
    </dgm:pt>
    <dgm:pt modelId="{2A6A4015-97D7-4081-9D47-6636533720CE}" type="sibTrans" cxnId="{C57E7F47-AB09-4B43-A0FE-7B18E8487440}">
      <dgm:prSet/>
      <dgm:spPr/>
      <dgm:t>
        <a:bodyPr/>
        <a:lstStyle/>
        <a:p>
          <a:endParaRPr lang="ru-RU"/>
        </a:p>
      </dgm:t>
    </dgm:pt>
    <dgm:pt modelId="{15A7004E-B3C2-432B-98D1-ABC4C39B2093}" type="pres">
      <dgm:prSet presAssocID="{8A5FEFCA-691B-4363-8A54-B2ABFB652097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2518F15F-E5DD-423A-B542-8272BD67B87F}" type="pres">
      <dgm:prSet presAssocID="{F1FE0301-0161-4F80-9E49-1816D10FD47B}" presName="composite" presStyleCnt="0"/>
      <dgm:spPr/>
    </dgm:pt>
    <dgm:pt modelId="{7A00E507-FE22-45D5-BD77-63B532C7B747}" type="pres">
      <dgm:prSet presAssocID="{F1FE0301-0161-4F80-9E49-1816D10FD47B}" presName="parentText" presStyleLbl="alignNode1" presStyleIdx="0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9CAB531-1D40-4B1C-B92C-3DC3D323111A}" type="pres">
      <dgm:prSet presAssocID="{F1FE0301-0161-4F80-9E49-1816D10FD47B}" presName="descendantText" presStyleLbl="alignAcc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55EC889-A8D6-4492-8A5F-B4B4769D54E0}" type="pres">
      <dgm:prSet presAssocID="{5C5242E9-DB86-4A08-842F-B32550D51D2F}" presName="sp" presStyleCnt="0"/>
      <dgm:spPr/>
    </dgm:pt>
    <dgm:pt modelId="{8F1599AA-D6AE-4D45-B78F-ADB578C6518E}" type="pres">
      <dgm:prSet presAssocID="{5F0BDEF9-DBD4-42A1-9B15-1661C5173153}" presName="composite" presStyleCnt="0"/>
      <dgm:spPr/>
    </dgm:pt>
    <dgm:pt modelId="{8D3FF26D-8901-4EF8-8A72-2F3EC226952A}" type="pres">
      <dgm:prSet presAssocID="{5F0BDEF9-DBD4-42A1-9B15-1661C5173153}" presName="parentText" presStyleLbl="alignNode1" presStyleIdx="1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4A1D169-6D62-4B5D-B70E-5F31D7604300}" type="pres">
      <dgm:prSet presAssocID="{5F0BDEF9-DBD4-42A1-9B15-1661C5173153}" presName="descendantText" presStyleLbl="alignAcc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F0C196B-B228-4A59-A7A0-41616FF6387B}" type="pres">
      <dgm:prSet presAssocID="{774DAE46-DCEA-4C45-8C33-98421F4B5865}" presName="sp" presStyleCnt="0"/>
      <dgm:spPr/>
    </dgm:pt>
    <dgm:pt modelId="{E4BF5B1C-00E9-47F5-971F-A727CD20AD64}" type="pres">
      <dgm:prSet presAssocID="{223A9628-A26C-41EC-965D-A0FD3438C0E4}" presName="composite" presStyleCnt="0"/>
      <dgm:spPr/>
    </dgm:pt>
    <dgm:pt modelId="{38D42923-51DB-4325-AD3B-D7E1CCCD430A}" type="pres">
      <dgm:prSet presAssocID="{223A9628-A26C-41EC-965D-A0FD3438C0E4}" presName="parentText" presStyleLbl="alignNode1" presStyleIdx="2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D7B6F92-6A21-4228-A076-4D1D56AA4977}" type="pres">
      <dgm:prSet presAssocID="{223A9628-A26C-41EC-965D-A0FD3438C0E4}" presName="descendantText" presStyleLbl="alignAcc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304E00F-EAFA-43E4-BCAE-8586E7CC4B92}" type="pres">
      <dgm:prSet presAssocID="{FFE74080-FB8C-42A7-A771-7F050DA87262}" presName="sp" presStyleCnt="0"/>
      <dgm:spPr/>
    </dgm:pt>
    <dgm:pt modelId="{0BCFA710-79C0-4A81-9615-ABA62E404615}" type="pres">
      <dgm:prSet presAssocID="{9C249A80-3A86-4303-ADAA-2DD84994FABF}" presName="composite" presStyleCnt="0"/>
      <dgm:spPr/>
    </dgm:pt>
    <dgm:pt modelId="{626146B3-F40F-4207-B7EE-AC4458C8B4D1}" type="pres">
      <dgm:prSet presAssocID="{9C249A80-3A86-4303-ADAA-2DD84994FABF}" presName="parentText" presStyleLbl="alignNode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9BB2745-841A-49EA-9B65-B70D68770744}" type="pres">
      <dgm:prSet presAssocID="{9C249A80-3A86-4303-ADAA-2DD84994FABF}" presName="descendantText" presStyleLbl="alignAcc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362339E8-7C73-41D8-84FD-A47BFCB27B29}" srcId="{F1FE0301-0161-4F80-9E49-1816D10FD47B}" destId="{E563E718-B88C-44C4-BDF5-360C6C5234E2}" srcOrd="0" destOrd="0" parTransId="{69B3ED84-55B2-467E-972E-DF6F772F6AB6}" sibTransId="{A1DC7089-09A9-4E1D-9ECB-D4732C233CEA}"/>
    <dgm:cxn modelId="{8B7CB0DE-5D30-4D0A-9B68-D99EC4B318AA}" type="presOf" srcId="{F1FE0301-0161-4F80-9E49-1816D10FD47B}" destId="{7A00E507-FE22-45D5-BD77-63B532C7B747}" srcOrd="0" destOrd="0" presId="urn:microsoft.com/office/officeart/2005/8/layout/chevron2"/>
    <dgm:cxn modelId="{0FB1888A-1931-4E58-BFF8-FD19BB3AD9D5}" srcId="{8A5FEFCA-691B-4363-8A54-B2ABFB652097}" destId="{223A9628-A26C-41EC-965D-A0FD3438C0E4}" srcOrd="2" destOrd="0" parTransId="{F5847140-01A2-4031-9D85-B101669FB29E}" sibTransId="{FFE74080-FB8C-42A7-A771-7F050DA87262}"/>
    <dgm:cxn modelId="{57955ECA-9EB5-439C-9701-6A802E0214E6}" srcId="{9C249A80-3A86-4303-ADAA-2DD84994FABF}" destId="{C106EE97-DB86-4ADE-A2FA-AC42404DA95D}" srcOrd="0" destOrd="0" parTransId="{A433F04B-F6D5-4545-BE96-58808D4455D0}" sibTransId="{236F2E92-60AF-4EC5-9E52-FD44AEAC7F9E}"/>
    <dgm:cxn modelId="{C5E9D5D4-D900-4956-BA72-69B1A139CEE5}" srcId="{8A5FEFCA-691B-4363-8A54-B2ABFB652097}" destId="{9C249A80-3A86-4303-ADAA-2DD84994FABF}" srcOrd="3" destOrd="0" parTransId="{CC8E5B5F-81C6-4D1B-8DDC-8E2E6FE8AE66}" sibTransId="{4BECC7AB-639E-45B1-A298-E7F150A8A973}"/>
    <dgm:cxn modelId="{5C6BCDB7-3670-4E59-AF6D-FF4114D204D8}" type="presOf" srcId="{CFD43510-E35B-4F16-A026-D51048CF7B9D}" destId="{9D7B6F92-6A21-4228-A076-4D1D56AA4977}" srcOrd="0" destOrd="0" presId="urn:microsoft.com/office/officeart/2005/8/layout/chevron2"/>
    <dgm:cxn modelId="{A570B1E7-F399-49B2-806B-2B69B77A65E4}" type="presOf" srcId="{A55164D8-9E40-458B-8C1F-E4B95F5F11A5}" destId="{84A1D169-6D62-4B5D-B70E-5F31D7604300}" srcOrd="0" destOrd="0" presId="urn:microsoft.com/office/officeart/2005/8/layout/chevron2"/>
    <dgm:cxn modelId="{9AB2C744-58FF-412A-A23C-76D416FA8685}" type="presOf" srcId="{E563E718-B88C-44C4-BDF5-360C6C5234E2}" destId="{79CAB531-1D40-4B1C-B92C-3DC3D323111A}" srcOrd="0" destOrd="0" presId="urn:microsoft.com/office/officeart/2005/8/layout/chevron2"/>
    <dgm:cxn modelId="{10FB2226-8D80-412E-AF7A-7BD5D65D4DC5}" srcId="{8A5FEFCA-691B-4363-8A54-B2ABFB652097}" destId="{F1FE0301-0161-4F80-9E49-1816D10FD47B}" srcOrd="0" destOrd="0" parTransId="{FDAA0048-200E-4E81-A7AD-2879D6C54A73}" sibTransId="{5C5242E9-DB86-4A08-842F-B32550D51D2F}"/>
    <dgm:cxn modelId="{84D48051-91E7-4870-AEBA-677121567E32}" type="presOf" srcId="{8A5FEFCA-691B-4363-8A54-B2ABFB652097}" destId="{15A7004E-B3C2-432B-98D1-ABC4C39B2093}" srcOrd="0" destOrd="0" presId="urn:microsoft.com/office/officeart/2005/8/layout/chevron2"/>
    <dgm:cxn modelId="{FBA6531D-B998-427B-938B-5E66F7F7E82B}" type="presOf" srcId="{5F0BDEF9-DBD4-42A1-9B15-1661C5173153}" destId="{8D3FF26D-8901-4EF8-8A72-2F3EC226952A}" srcOrd="0" destOrd="0" presId="urn:microsoft.com/office/officeart/2005/8/layout/chevron2"/>
    <dgm:cxn modelId="{CC03D4D4-550D-43B0-8DFB-8DB9730C6FAE}" type="presOf" srcId="{C106EE97-DB86-4ADE-A2FA-AC42404DA95D}" destId="{39BB2745-841A-49EA-9B65-B70D68770744}" srcOrd="0" destOrd="0" presId="urn:microsoft.com/office/officeart/2005/8/layout/chevron2"/>
    <dgm:cxn modelId="{AA6E208A-C0D9-4C8C-8C8E-705EE9152613}" srcId="{223A9628-A26C-41EC-965D-A0FD3438C0E4}" destId="{CFD43510-E35B-4F16-A026-D51048CF7B9D}" srcOrd="0" destOrd="0" parTransId="{0E43BBC6-8A60-473B-88D4-542A2E6D22B6}" sibTransId="{B1546A73-FA01-4F60-87D4-E25A1B4CE748}"/>
    <dgm:cxn modelId="{08F800C6-74A8-4972-A19B-B1C166309647}" type="presOf" srcId="{223A9628-A26C-41EC-965D-A0FD3438C0E4}" destId="{38D42923-51DB-4325-AD3B-D7E1CCCD430A}" srcOrd="0" destOrd="0" presId="urn:microsoft.com/office/officeart/2005/8/layout/chevron2"/>
    <dgm:cxn modelId="{46928699-8B2A-4C41-A7B6-2D7ED14F0080}" type="presOf" srcId="{9C249A80-3A86-4303-ADAA-2DD84994FABF}" destId="{626146B3-F40F-4207-B7EE-AC4458C8B4D1}" srcOrd="0" destOrd="0" presId="urn:microsoft.com/office/officeart/2005/8/layout/chevron2"/>
    <dgm:cxn modelId="{C57E7F47-AB09-4B43-A0FE-7B18E8487440}" srcId="{5F0BDEF9-DBD4-42A1-9B15-1661C5173153}" destId="{A55164D8-9E40-458B-8C1F-E4B95F5F11A5}" srcOrd="0" destOrd="0" parTransId="{D3EA53B1-7E7B-44BF-AD2D-0CAC7DCD90EE}" sibTransId="{2A6A4015-97D7-4081-9D47-6636533720CE}"/>
    <dgm:cxn modelId="{0C358992-6FFE-4617-AF54-EFB4A9A370FD}" srcId="{8A5FEFCA-691B-4363-8A54-B2ABFB652097}" destId="{5F0BDEF9-DBD4-42A1-9B15-1661C5173153}" srcOrd="1" destOrd="0" parTransId="{DC640289-82DC-42F2-84B7-09452E5387CD}" sibTransId="{774DAE46-DCEA-4C45-8C33-98421F4B5865}"/>
    <dgm:cxn modelId="{4510D8CE-A998-471C-B9EB-AF183D8E1D33}" type="presParOf" srcId="{15A7004E-B3C2-432B-98D1-ABC4C39B2093}" destId="{2518F15F-E5DD-423A-B542-8272BD67B87F}" srcOrd="0" destOrd="0" presId="urn:microsoft.com/office/officeart/2005/8/layout/chevron2"/>
    <dgm:cxn modelId="{6F6236EC-8CA4-4963-97E5-55505FA1C0D2}" type="presParOf" srcId="{2518F15F-E5DD-423A-B542-8272BD67B87F}" destId="{7A00E507-FE22-45D5-BD77-63B532C7B747}" srcOrd="0" destOrd="0" presId="urn:microsoft.com/office/officeart/2005/8/layout/chevron2"/>
    <dgm:cxn modelId="{892D97D3-3E85-4622-8B4E-E76234A7B820}" type="presParOf" srcId="{2518F15F-E5DD-423A-B542-8272BD67B87F}" destId="{79CAB531-1D40-4B1C-B92C-3DC3D323111A}" srcOrd="1" destOrd="0" presId="urn:microsoft.com/office/officeart/2005/8/layout/chevron2"/>
    <dgm:cxn modelId="{A52E6A23-3D69-4D0E-A891-7A7A8034B831}" type="presParOf" srcId="{15A7004E-B3C2-432B-98D1-ABC4C39B2093}" destId="{255EC889-A8D6-4492-8A5F-B4B4769D54E0}" srcOrd="1" destOrd="0" presId="urn:microsoft.com/office/officeart/2005/8/layout/chevron2"/>
    <dgm:cxn modelId="{B497D064-FCD4-4BD2-8A7B-BD6B844CDA5D}" type="presParOf" srcId="{15A7004E-B3C2-432B-98D1-ABC4C39B2093}" destId="{8F1599AA-D6AE-4D45-B78F-ADB578C6518E}" srcOrd="2" destOrd="0" presId="urn:microsoft.com/office/officeart/2005/8/layout/chevron2"/>
    <dgm:cxn modelId="{4493526E-C954-4645-A5DF-5D8776CC0521}" type="presParOf" srcId="{8F1599AA-D6AE-4D45-B78F-ADB578C6518E}" destId="{8D3FF26D-8901-4EF8-8A72-2F3EC226952A}" srcOrd="0" destOrd="0" presId="urn:microsoft.com/office/officeart/2005/8/layout/chevron2"/>
    <dgm:cxn modelId="{3D7896A6-F138-4E20-844B-524A37EFEE7C}" type="presParOf" srcId="{8F1599AA-D6AE-4D45-B78F-ADB578C6518E}" destId="{84A1D169-6D62-4B5D-B70E-5F31D7604300}" srcOrd="1" destOrd="0" presId="urn:microsoft.com/office/officeart/2005/8/layout/chevron2"/>
    <dgm:cxn modelId="{2C95888F-AB86-4544-9F7E-26144DFFEA9D}" type="presParOf" srcId="{15A7004E-B3C2-432B-98D1-ABC4C39B2093}" destId="{FF0C196B-B228-4A59-A7A0-41616FF6387B}" srcOrd="3" destOrd="0" presId="urn:microsoft.com/office/officeart/2005/8/layout/chevron2"/>
    <dgm:cxn modelId="{F5DF0C61-82C6-47C1-8C9A-E58B9C3BC7A1}" type="presParOf" srcId="{15A7004E-B3C2-432B-98D1-ABC4C39B2093}" destId="{E4BF5B1C-00E9-47F5-971F-A727CD20AD64}" srcOrd="4" destOrd="0" presId="urn:microsoft.com/office/officeart/2005/8/layout/chevron2"/>
    <dgm:cxn modelId="{3D03720B-2711-478D-8984-37A0F4637354}" type="presParOf" srcId="{E4BF5B1C-00E9-47F5-971F-A727CD20AD64}" destId="{38D42923-51DB-4325-AD3B-D7E1CCCD430A}" srcOrd="0" destOrd="0" presId="urn:microsoft.com/office/officeart/2005/8/layout/chevron2"/>
    <dgm:cxn modelId="{15CB70B0-A4FB-4ADD-B985-F6F38527EABB}" type="presParOf" srcId="{E4BF5B1C-00E9-47F5-971F-A727CD20AD64}" destId="{9D7B6F92-6A21-4228-A076-4D1D56AA4977}" srcOrd="1" destOrd="0" presId="urn:microsoft.com/office/officeart/2005/8/layout/chevron2"/>
    <dgm:cxn modelId="{87DF22E7-96E8-4523-BFC4-AB8F5FCA894F}" type="presParOf" srcId="{15A7004E-B3C2-432B-98D1-ABC4C39B2093}" destId="{9304E00F-EAFA-43E4-BCAE-8586E7CC4B92}" srcOrd="5" destOrd="0" presId="urn:microsoft.com/office/officeart/2005/8/layout/chevron2"/>
    <dgm:cxn modelId="{058BA575-AC4A-463E-9D39-6FC8A6126435}" type="presParOf" srcId="{15A7004E-B3C2-432B-98D1-ABC4C39B2093}" destId="{0BCFA710-79C0-4A81-9615-ABA62E404615}" srcOrd="6" destOrd="0" presId="urn:microsoft.com/office/officeart/2005/8/layout/chevron2"/>
    <dgm:cxn modelId="{58ACAF02-1756-4EEE-852F-179A285CFEBC}" type="presParOf" srcId="{0BCFA710-79C0-4A81-9615-ABA62E404615}" destId="{626146B3-F40F-4207-B7EE-AC4458C8B4D1}" srcOrd="0" destOrd="0" presId="urn:microsoft.com/office/officeart/2005/8/layout/chevron2"/>
    <dgm:cxn modelId="{0C295CE2-8F44-4257-80C1-FE28E43482F9}" type="presParOf" srcId="{0BCFA710-79C0-4A81-9615-ABA62E404615}" destId="{39BB2745-841A-49EA-9B65-B70D68770744}" srcOrd="1" destOrd="0" presId="urn:microsoft.com/office/officeart/2005/8/layout/chevron2"/>
  </dgm:cxnLst>
  <dgm:bg/>
  <dgm:whole/>
  <dgm:extLst>
    <a:ext uri="http://schemas.microsoft.com/office/drawing/2008/diagram">
      <dsp:dataModelExt xmlns="" xmlns:dsp="http://schemas.microsoft.com/office/drawing/2008/diagram" relId="rId6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BE5D5DFE-F60B-4665-8CF6-A0D05A4D40BB}" type="doc">
      <dgm:prSet loTypeId="urn:microsoft.com/office/officeart/2005/8/layout/vProcess5" loCatId="process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ru-RU"/>
        </a:p>
      </dgm:t>
    </dgm:pt>
    <dgm:pt modelId="{2C342F08-E84E-4346-9D22-0B4AF1EC82A8}">
      <dgm:prSet phldrT="[Текст]"/>
      <dgm:spPr/>
      <dgm:t>
        <a:bodyPr/>
        <a:lstStyle/>
        <a:p>
          <a:pPr algn="just"/>
          <a:r>
            <a:rPr lang="uk-UA" dirty="0" smtClean="0"/>
            <a:t>складання переліку структурних підрозділів згідно з функціональними повноваженнями, а також організація проектної діяльності; </a:t>
          </a:r>
          <a:endParaRPr lang="ru-RU" dirty="0"/>
        </a:p>
      </dgm:t>
    </dgm:pt>
    <dgm:pt modelId="{CB04880C-45AF-42DF-A87A-19AFD54D1277}" type="parTrans" cxnId="{272F374E-4563-4B2B-81AA-8B038ECC7D5B}">
      <dgm:prSet/>
      <dgm:spPr/>
      <dgm:t>
        <a:bodyPr/>
        <a:lstStyle/>
        <a:p>
          <a:endParaRPr lang="ru-RU"/>
        </a:p>
      </dgm:t>
    </dgm:pt>
    <dgm:pt modelId="{E8FA46D7-2359-4192-B25E-34E4C4AA3291}" type="sibTrans" cxnId="{272F374E-4563-4B2B-81AA-8B038ECC7D5B}">
      <dgm:prSet/>
      <dgm:spPr/>
      <dgm:t>
        <a:bodyPr/>
        <a:lstStyle/>
        <a:p>
          <a:endParaRPr lang="ru-RU"/>
        </a:p>
      </dgm:t>
    </dgm:pt>
    <dgm:pt modelId="{3908C263-8394-45D7-9275-8AF837070EC4}">
      <dgm:prSet phldrT="[Текст]"/>
      <dgm:spPr/>
      <dgm:t>
        <a:bodyPr/>
        <a:lstStyle/>
        <a:p>
          <a:pPr algn="just"/>
          <a:r>
            <a:rPr lang="uk-UA" dirty="0" smtClean="0"/>
            <a:t>проектування організаційної структури науково-методичної служби, співвіднесення координації зв'язків по вертикалі і по горизонталі;</a:t>
          </a:r>
          <a:endParaRPr lang="ru-RU" dirty="0"/>
        </a:p>
      </dgm:t>
    </dgm:pt>
    <dgm:pt modelId="{99F69ADF-BB98-4A48-8E4C-6AE911970CF3}" type="parTrans" cxnId="{B57FE4BB-DF79-4AE5-BD3F-56A9763C3086}">
      <dgm:prSet/>
      <dgm:spPr/>
      <dgm:t>
        <a:bodyPr/>
        <a:lstStyle/>
        <a:p>
          <a:endParaRPr lang="ru-RU"/>
        </a:p>
      </dgm:t>
    </dgm:pt>
    <dgm:pt modelId="{24884434-C038-441D-B89C-E562AC8A455D}" type="sibTrans" cxnId="{B57FE4BB-DF79-4AE5-BD3F-56A9763C3086}">
      <dgm:prSet/>
      <dgm:spPr/>
      <dgm:t>
        <a:bodyPr/>
        <a:lstStyle/>
        <a:p>
          <a:endParaRPr lang="ru-RU"/>
        </a:p>
      </dgm:t>
    </dgm:pt>
    <dgm:pt modelId="{1AFBDFAC-6067-40C4-ADD5-0E78E1D15B8F}">
      <dgm:prSet phldrT="[Текст]"/>
      <dgm:spPr/>
      <dgm:t>
        <a:bodyPr/>
        <a:lstStyle/>
        <a:p>
          <a:pPr algn="just"/>
          <a:r>
            <a:rPr lang="uk-UA" dirty="0" smtClean="0"/>
            <a:t>затвердження модернізованої структури;</a:t>
          </a:r>
          <a:endParaRPr lang="ru-RU" dirty="0"/>
        </a:p>
      </dgm:t>
    </dgm:pt>
    <dgm:pt modelId="{97144C01-8CCE-41E2-A496-5A08C4CF8872}" type="parTrans" cxnId="{5EE75DB4-0C59-4734-8A64-0B9A8E361ED0}">
      <dgm:prSet/>
      <dgm:spPr/>
      <dgm:t>
        <a:bodyPr/>
        <a:lstStyle/>
        <a:p>
          <a:endParaRPr lang="ru-RU"/>
        </a:p>
      </dgm:t>
    </dgm:pt>
    <dgm:pt modelId="{D203B8EC-E76A-4E77-A935-3D4CCD79B611}" type="sibTrans" cxnId="{5EE75DB4-0C59-4734-8A64-0B9A8E361ED0}">
      <dgm:prSet/>
      <dgm:spPr/>
      <dgm:t>
        <a:bodyPr/>
        <a:lstStyle/>
        <a:p>
          <a:endParaRPr lang="ru-RU"/>
        </a:p>
      </dgm:t>
    </dgm:pt>
    <dgm:pt modelId="{03DF2C44-10A8-4D76-9E5F-C019906DEE2D}">
      <dgm:prSet/>
      <dgm:spPr/>
      <dgm:t>
        <a:bodyPr/>
        <a:lstStyle/>
        <a:p>
          <a:pPr algn="just"/>
          <a:r>
            <a:rPr lang="uk-UA" dirty="0" smtClean="0"/>
            <a:t>прогнозування за схемою оргструктури можливостей для гнучкого реагування на зміни;</a:t>
          </a:r>
          <a:endParaRPr lang="ru-RU" dirty="0"/>
        </a:p>
      </dgm:t>
    </dgm:pt>
    <dgm:pt modelId="{66564F83-5995-4D07-831A-C471B8CEDAFD}" type="parTrans" cxnId="{2A4DF8FC-7827-4100-9E42-79C3C565F187}">
      <dgm:prSet/>
      <dgm:spPr/>
      <dgm:t>
        <a:bodyPr/>
        <a:lstStyle/>
        <a:p>
          <a:endParaRPr lang="ru-RU"/>
        </a:p>
      </dgm:t>
    </dgm:pt>
    <dgm:pt modelId="{17653A76-976F-456B-B451-26CAB43F6B14}" type="sibTrans" cxnId="{2A4DF8FC-7827-4100-9E42-79C3C565F187}">
      <dgm:prSet/>
      <dgm:spPr/>
      <dgm:t>
        <a:bodyPr/>
        <a:lstStyle/>
        <a:p>
          <a:endParaRPr lang="ru-RU"/>
        </a:p>
      </dgm:t>
    </dgm:pt>
    <dgm:pt modelId="{563537F2-A59A-48E0-A3B0-ED1C1BECF5C1}">
      <dgm:prSet/>
      <dgm:spPr/>
      <dgm:t>
        <a:bodyPr/>
        <a:lstStyle/>
        <a:p>
          <a:pPr algn="just"/>
          <a:r>
            <a:rPr lang="uk-UA" dirty="0" smtClean="0"/>
            <a:t>розробка колегіальних рішень, які передбачають модернізацію структури;</a:t>
          </a:r>
          <a:endParaRPr lang="ru-RU" dirty="0"/>
        </a:p>
      </dgm:t>
    </dgm:pt>
    <dgm:pt modelId="{DEB5732F-D1CF-4BCB-A7C4-0F771C93DA22}" type="parTrans" cxnId="{9BD14628-EBB1-4061-9617-1BBFFD1AB067}">
      <dgm:prSet/>
      <dgm:spPr/>
      <dgm:t>
        <a:bodyPr/>
        <a:lstStyle/>
        <a:p>
          <a:endParaRPr lang="ru-RU"/>
        </a:p>
      </dgm:t>
    </dgm:pt>
    <dgm:pt modelId="{257F361D-255E-4DCB-A0D9-9806B11A8057}" type="sibTrans" cxnId="{9BD14628-EBB1-4061-9617-1BBFFD1AB067}">
      <dgm:prSet/>
      <dgm:spPr/>
      <dgm:t>
        <a:bodyPr/>
        <a:lstStyle/>
        <a:p>
          <a:endParaRPr lang="ru-RU"/>
        </a:p>
      </dgm:t>
    </dgm:pt>
    <dgm:pt modelId="{10E6D028-19F9-458A-95A0-B1FA71616B51}" type="pres">
      <dgm:prSet presAssocID="{BE5D5DFE-F60B-4665-8CF6-A0D05A4D40BB}" presName="outerComposite" presStyleCnt="0">
        <dgm:presLayoutVars>
          <dgm:chMax val="5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3F598E6-7693-4EC3-97DE-434926A1D25B}" type="pres">
      <dgm:prSet presAssocID="{BE5D5DFE-F60B-4665-8CF6-A0D05A4D40BB}" presName="dummyMaxCanvas" presStyleCnt="0">
        <dgm:presLayoutVars/>
      </dgm:prSet>
      <dgm:spPr/>
    </dgm:pt>
    <dgm:pt modelId="{005EA0A6-6317-480E-8D5B-1CFB169A87C8}" type="pres">
      <dgm:prSet presAssocID="{BE5D5DFE-F60B-4665-8CF6-A0D05A4D40BB}" presName="FiveNodes_1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DDE4CD1-D84F-48CF-9650-5A6632B63567}" type="pres">
      <dgm:prSet presAssocID="{BE5D5DFE-F60B-4665-8CF6-A0D05A4D40BB}" presName="FiveNodes_2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935CB76-ADFA-4BE2-A6E1-CE0E312F317D}" type="pres">
      <dgm:prSet presAssocID="{BE5D5DFE-F60B-4665-8CF6-A0D05A4D40BB}" presName="FiveNodes_3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E53AD4F-FFC2-45FF-A6DD-46B4D972C627}" type="pres">
      <dgm:prSet presAssocID="{BE5D5DFE-F60B-4665-8CF6-A0D05A4D40BB}" presName="FiveNodes_4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89B7307-9A77-4A88-9CFC-D2D9EAC38674}" type="pres">
      <dgm:prSet presAssocID="{BE5D5DFE-F60B-4665-8CF6-A0D05A4D40BB}" presName="FiveNodes_5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63A6053-A108-4953-B4B3-79FAA2598208}" type="pres">
      <dgm:prSet presAssocID="{BE5D5DFE-F60B-4665-8CF6-A0D05A4D40BB}" presName="FiveConn_1-2" presStyleLbl="fgAccFollow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9DF8171-AA19-41A0-895C-9A0980ADE32F}" type="pres">
      <dgm:prSet presAssocID="{BE5D5DFE-F60B-4665-8CF6-A0D05A4D40BB}" presName="FiveConn_2-3" presStyleLbl="fgAccFollow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3B80632-523A-40B6-92ED-5BD98CF37AC0}" type="pres">
      <dgm:prSet presAssocID="{BE5D5DFE-F60B-4665-8CF6-A0D05A4D40BB}" presName="FiveConn_3-4" presStyleLbl="fgAccFollow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F3104CA-E8E4-4006-BC68-F34CDF56538C}" type="pres">
      <dgm:prSet presAssocID="{BE5D5DFE-F60B-4665-8CF6-A0D05A4D40BB}" presName="FiveConn_4-5" presStyleLbl="fgAccFollow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61AD567-5D8A-41C7-A363-F99C3CA251B2}" type="pres">
      <dgm:prSet presAssocID="{BE5D5DFE-F60B-4665-8CF6-A0D05A4D40BB}" presName="FiveNodes_1_text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875F620-8514-4546-B9B2-372F27F01814}" type="pres">
      <dgm:prSet presAssocID="{BE5D5DFE-F60B-4665-8CF6-A0D05A4D40BB}" presName="FiveNodes_2_text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9E296F3-586B-46E7-8E0C-AC4D84E46334}" type="pres">
      <dgm:prSet presAssocID="{BE5D5DFE-F60B-4665-8CF6-A0D05A4D40BB}" presName="FiveNodes_3_text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072D934-5DBD-483C-A7D7-E0C0DBD20DCB}" type="pres">
      <dgm:prSet presAssocID="{BE5D5DFE-F60B-4665-8CF6-A0D05A4D40BB}" presName="FiveNodes_4_text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3733C89-961C-494C-A670-1868FD6FEBC2}" type="pres">
      <dgm:prSet presAssocID="{BE5D5DFE-F60B-4665-8CF6-A0D05A4D40BB}" presName="FiveNodes_5_text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E86242B3-275C-4554-80CF-1C4866F78AFB}" type="presOf" srcId="{1AFBDFAC-6067-40C4-ADD5-0E78E1D15B8F}" destId="{B3733C89-961C-494C-A670-1868FD6FEBC2}" srcOrd="1" destOrd="0" presId="urn:microsoft.com/office/officeart/2005/8/layout/vProcess5"/>
    <dgm:cxn modelId="{5EE75DB4-0C59-4734-8A64-0B9A8E361ED0}" srcId="{BE5D5DFE-F60B-4665-8CF6-A0D05A4D40BB}" destId="{1AFBDFAC-6067-40C4-ADD5-0E78E1D15B8F}" srcOrd="4" destOrd="0" parTransId="{97144C01-8CCE-41E2-A496-5A08C4CF8872}" sibTransId="{D203B8EC-E76A-4E77-A935-3D4CCD79B611}"/>
    <dgm:cxn modelId="{272F374E-4563-4B2B-81AA-8B038ECC7D5B}" srcId="{BE5D5DFE-F60B-4665-8CF6-A0D05A4D40BB}" destId="{2C342F08-E84E-4346-9D22-0B4AF1EC82A8}" srcOrd="0" destOrd="0" parTransId="{CB04880C-45AF-42DF-A87A-19AFD54D1277}" sibTransId="{E8FA46D7-2359-4192-B25E-34E4C4AA3291}"/>
    <dgm:cxn modelId="{4B3C0E5C-FA2C-4346-B44C-6418C73FA0DF}" type="presOf" srcId="{3908C263-8394-45D7-9275-8AF837070EC4}" destId="{1875F620-8514-4546-B9B2-372F27F01814}" srcOrd="1" destOrd="0" presId="urn:microsoft.com/office/officeart/2005/8/layout/vProcess5"/>
    <dgm:cxn modelId="{9BD14628-EBB1-4061-9617-1BBFFD1AB067}" srcId="{BE5D5DFE-F60B-4665-8CF6-A0D05A4D40BB}" destId="{563537F2-A59A-48E0-A3B0-ED1C1BECF5C1}" srcOrd="3" destOrd="0" parTransId="{DEB5732F-D1CF-4BCB-A7C4-0F771C93DA22}" sibTransId="{257F361D-255E-4DCB-A0D9-9806B11A8057}"/>
    <dgm:cxn modelId="{97FBCFC6-350C-4605-841C-44E174F1DF9A}" type="presOf" srcId="{E8FA46D7-2359-4192-B25E-34E4C4AA3291}" destId="{B63A6053-A108-4953-B4B3-79FAA2598208}" srcOrd="0" destOrd="0" presId="urn:microsoft.com/office/officeart/2005/8/layout/vProcess5"/>
    <dgm:cxn modelId="{980BA980-2076-4D92-A148-A809FD21B6A5}" type="presOf" srcId="{563537F2-A59A-48E0-A3B0-ED1C1BECF5C1}" destId="{1E53AD4F-FFC2-45FF-A6DD-46B4D972C627}" srcOrd="0" destOrd="0" presId="urn:microsoft.com/office/officeart/2005/8/layout/vProcess5"/>
    <dgm:cxn modelId="{4A179C3D-D3BF-459D-8A1D-1BA3206A1199}" type="presOf" srcId="{257F361D-255E-4DCB-A0D9-9806B11A8057}" destId="{2F3104CA-E8E4-4006-BC68-F34CDF56538C}" srcOrd="0" destOrd="0" presId="urn:microsoft.com/office/officeart/2005/8/layout/vProcess5"/>
    <dgm:cxn modelId="{AAF00995-2655-417B-81FF-4D3385B96CBA}" type="presOf" srcId="{1AFBDFAC-6067-40C4-ADD5-0E78E1D15B8F}" destId="{989B7307-9A77-4A88-9CFC-D2D9EAC38674}" srcOrd="0" destOrd="0" presId="urn:microsoft.com/office/officeart/2005/8/layout/vProcess5"/>
    <dgm:cxn modelId="{04676CB6-3BE7-49A4-B671-0D55F36A42F6}" type="presOf" srcId="{563537F2-A59A-48E0-A3B0-ED1C1BECF5C1}" destId="{C072D934-5DBD-483C-A7D7-E0C0DBD20DCB}" srcOrd="1" destOrd="0" presId="urn:microsoft.com/office/officeart/2005/8/layout/vProcess5"/>
    <dgm:cxn modelId="{B57FE4BB-DF79-4AE5-BD3F-56A9763C3086}" srcId="{BE5D5DFE-F60B-4665-8CF6-A0D05A4D40BB}" destId="{3908C263-8394-45D7-9275-8AF837070EC4}" srcOrd="1" destOrd="0" parTransId="{99F69ADF-BB98-4A48-8E4C-6AE911970CF3}" sibTransId="{24884434-C038-441D-B89C-E562AC8A455D}"/>
    <dgm:cxn modelId="{28164D3F-BFDF-42CB-8B6C-899F82F146EC}" type="presOf" srcId="{2C342F08-E84E-4346-9D22-0B4AF1EC82A8}" destId="{005EA0A6-6317-480E-8D5B-1CFB169A87C8}" srcOrd="0" destOrd="0" presId="urn:microsoft.com/office/officeart/2005/8/layout/vProcess5"/>
    <dgm:cxn modelId="{53B9C6EA-BD8F-4E50-8347-AB4FE31B5E4D}" type="presOf" srcId="{BE5D5DFE-F60B-4665-8CF6-A0D05A4D40BB}" destId="{10E6D028-19F9-458A-95A0-B1FA71616B51}" srcOrd="0" destOrd="0" presId="urn:microsoft.com/office/officeart/2005/8/layout/vProcess5"/>
    <dgm:cxn modelId="{27CE205A-02DD-40A6-AB1C-4A2338B4BDBB}" type="presOf" srcId="{03DF2C44-10A8-4D76-9E5F-C019906DEE2D}" destId="{79E296F3-586B-46E7-8E0C-AC4D84E46334}" srcOrd="1" destOrd="0" presId="urn:microsoft.com/office/officeart/2005/8/layout/vProcess5"/>
    <dgm:cxn modelId="{8F18DF2B-32DE-4949-8A0F-688DC9B361FA}" type="presOf" srcId="{2C342F08-E84E-4346-9D22-0B4AF1EC82A8}" destId="{761AD567-5D8A-41C7-A363-F99C3CA251B2}" srcOrd="1" destOrd="0" presId="urn:microsoft.com/office/officeart/2005/8/layout/vProcess5"/>
    <dgm:cxn modelId="{2A4DF8FC-7827-4100-9E42-79C3C565F187}" srcId="{BE5D5DFE-F60B-4665-8CF6-A0D05A4D40BB}" destId="{03DF2C44-10A8-4D76-9E5F-C019906DEE2D}" srcOrd="2" destOrd="0" parTransId="{66564F83-5995-4D07-831A-C471B8CEDAFD}" sibTransId="{17653A76-976F-456B-B451-26CAB43F6B14}"/>
    <dgm:cxn modelId="{C9365C88-8911-4C6B-BB51-DBC2405B4E8C}" type="presOf" srcId="{3908C263-8394-45D7-9275-8AF837070EC4}" destId="{0DDE4CD1-D84F-48CF-9650-5A6632B63567}" srcOrd="0" destOrd="0" presId="urn:microsoft.com/office/officeart/2005/8/layout/vProcess5"/>
    <dgm:cxn modelId="{23B50CC9-DE59-4566-95D9-C3B339D2D778}" type="presOf" srcId="{24884434-C038-441D-B89C-E562AC8A455D}" destId="{09DF8171-AA19-41A0-895C-9A0980ADE32F}" srcOrd="0" destOrd="0" presId="urn:microsoft.com/office/officeart/2005/8/layout/vProcess5"/>
    <dgm:cxn modelId="{E4B2DB64-D805-47B3-ADE5-7DF1F1533347}" type="presOf" srcId="{17653A76-976F-456B-B451-26CAB43F6B14}" destId="{13B80632-523A-40B6-92ED-5BD98CF37AC0}" srcOrd="0" destOrd="0" presId="urn:microsoft.com/office/officeart/2005/8/layout/vProcess5"/>
    <dgm:cxn modelId="{E7993614-CE26-4EC9-A893-A6250EA9F8E6}" type="presOf" srcId="{03DF2C44-10A8-4D76-9E5F-C019906DEE2D}" destId="{E935CB76-ADFA-4BE2-A6E1-CE0E312F317D}" srcOrd="0" destOrd="0" presId="urn:microsoft.com/office/officeart/2005/8/layout/vProcess5"/>
    <dgm:cxn modelId="{F51EA76F-DCAE-4AAA-BAD7-B690731676C5}" type="presParOf" srcId="{10E6D028-19F9-458A-95A0-B1FA71616B51}" destId="{43F598E6-7693-4EC3-97DE-434926A1D25B}" srcOrd="0" destOrd="0" presId="urn:microsoft.com/office/officeart/2005/8/layout/vProcess5"/>
    <dgm:cxn modelId="{FE013F3B-13DD-4EF4-91E6-3FD616394998}" type="presParOf" srcId="{10E6D028-19F9-458A-95A0-B1FA71616B51}" destId="{005EA0A6-6317-480E-8D5B-1CFB169A87C8}" srcOrd="1" destOrd="0" presId="urn:microsoft.com/office/officeart/2005/8/layout/vProcess5"/>
    <dgm:cxn modelId="{D2AC703F-6DB5-433A-B1A1-DAE67DC7FA33}" type="presParOf" srcId="{10E6D028-19F9-458A-95A0-B1FA71616B51}" destId="{0DDE4CD1-D84F-48CF-9650-5A6632B63567}" srcOrd="2" destOrd="0" presId="urn:microsoft.com/office/officeart/2005/8/layout/vProcess5"/>
    <dgm:cxn modelId="{51D728CB-B661-427D-BC78-4D98A101B214}" type="presParOf" srcId="{10E6D028-19F9-458A-95A0-B1FA71616B51}" destId="{E935CB76-ADFA-4BE2-A6E1-CE0E312F317D}" srcOrd="3" destOrd="0" presId="urn:microsoft.com/office/officeart/2005/8/layout/vProcess5"/>
    <dgm:cxn modelId="{ADF7E846-2AD5-4915-8BC7-4E54996E49AE}" type="presParOf" srcId="{10E6D028-19F9-458A-95A0-B1FA71616B51}" destId="{1E53AD4F-FFC2-45FF-A6DD-46B4D972C627}" srcOrd="4" destOrd="0" presId="urn:microsoft.com/office/officeart/2005/8/layout/vProcess5"/>
    <dgm:cxn modelId="{81EA450E-ED48-4AE2-BF3C-F28B76B77056}" type="presParOf" srcId="{10E6D028-19F9-458A-95A0-B1FA71616B51}" destId="{989B7307-9A77-4A88-9CFC-D2D9EAC38674}" srcOrd="5" destOrd="0" presId="urn:microsoft.com/office/officeart/2005/8/layout/vProcess5"/>
    <dgm:cxn modelId="{2342C188-A8D6-4180-9E6C-D3924DFE6DC4}" type="presParOf" srcId="{10E6D028-19F9-458A-95A0-B1FA71616B51}" destId="{B63A6053-A108-4953-B4B3-79FAA2598208}" srcOrd="6" destOrd="0" presId="urn:microsoft.com/office/officeart/2005/8/layout/vProcess5"/>
    <dgm:cxn modelId="{22EC7461-8875-4A5A-ABFC-1DCFBA463D9C}" type="presParOf" srcId="{10E6D028-19F9-458A-95A0-B1FA71616B51}" destId="{09DF8171-AA19-41A0-895C-9A0980ADE32F}" srcOrd="7" destOrd="0" presId="urn:microsoft.com/office/officeart/2005/8/layout/vProcess5"/>
    <dgm:cxn modelId="{35167F7F-1EA0-4DE1-922E-FFCA27C748AE}" type="presParOf" srcId="{10E6D028-19F9-458A-95A0-B1FA71616B51}" destId="{13B80632-523A-40B6-92ED-5BD98CF37AC0}" srcOrd="8" destOrd="0" presId="urn:microsoft.com/office/officeart/2005/8/layout/vProcess5"/>
    <dgm:cxn modelId="{13FF6840-5E50-4B12-9DD1-9A1F6A46AD39}" type="presParOf" srcId="{10E6D028-19F9-458A-95A0-B1FA71616B51}" destId="{2F3104CA-E8E4-4006-BC68-F34CDF56538C}" srcOrd="9" destOrd="0" presId="urn:microsoft.com/office/officeart/2005/8/layout/vProcess5"/>
    <dgm:cxn modelId="{C5B19EBC-D64D-421C-BA78-B524A47C64AD}" type="presParOf" srcId="{10E6D028-19F9-458A-95A0-B1FA71616B51}" destId="{761AD567-5D8A-41C7-A363-F99C3CA251B2}" srcOrd="10" destOrd="0" presId="urn:microsoft.com/office/officeart/2005/8/layout/vProcess5"/>
    <dgm:cxn modelId="{E686FF04-CE64-46F0-95EB-B718BFC1E4FB}" type="presParOf" srcId="{10E6D028-19F9-458A-95A0-B1FA71616B51}" destId="{1875F620-8514-4546-B9B2-372F27F01814}" srcOrd="11" destOrd="0" presId="urn:microsoft.com/office/officeart/2005/8/layout/vProcess5"/>
    <dgm:cxn modelId="{D435040D-7D91-4772-A9C1-05D52848D96A}" type="presParOf" srcId="{10E6D028-19F9-458A-95A0-B1FA71616B51}" destId="{79E296F3-586B-46E7-8E0C-AC4D84E46334}" srcOrd="12" destOrd="0" presId="urn:microsoft.com/office/officeart/2005/8/layout/vProcess5"/>
    <dgm:cxn modelId="{092614DB-3AC7-43A7-BC0E-9CAB5148B8DF}" type="presParOf" srcId="{10E6D028-19F9-458A-95A0-B1FA71616B51}" destId="{C072D934-5DBD-483C-A7D7-E0C0DBD20DCB}" srcOrd="13" destOrd="0" presId="urn:microsoft.com/office/officeart/2005/8/layout/vProcess5"/>
    <dgm:cxn modelId="{98793893-4FE5-4D1F-8DE7-AA037FC16F42}" type="presParOf" srcId="{10E6D028-19F9-458A-95A0-B1FA71616B51}" destId="{B3733C89-961C-494C-A670-1868FD6FEBC2}" srcOrd="14" destOrd="0" presId="urn:microsoft.com/office/officeart/2005/8/layout/vProcess5"/>
  </dgm:cxnLst>
  <dgm:bg/>
  <dgm:whole/>
  <dgm:extLst>
    <a:ext uri="http://schemas.microsoft.com/office/drawing/2008/diagram">
      <dsp:dataModelExt xmlns="" xmlns:dsp="http://schemas.microsoft.com/office/drawing/2008/diagram" relId="rId6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FCC2DC97-D124-46BD-AE75-E8B7D5F1005A}" type="doc">
      <dgm:prSet loTypeId="urn:microsoft.com/office/officeart/2005/8/layout/pyramid2" loCatId="list" qsTypeId="urn:microsoft.com/office/officeart/2005/8/quickstyle/simple1" qsCatId="simple" csTypeId="urn:microsoft.com/office/officeart/2005/8/colors/colorful5" csCatId="colorful" phldr="1"/>
      <dgm:spPr/>
    </dgm:pt>
    <dgm:pt modelId="{3DE7F439-6F05-4C86-9A49-F974DE7E3315}">
      <dgm:prSet phldrT="[Текст]"/>
      <dgm:spPr/>
      <dgm:t>
        <a:bodyPr/>
        <a:lstStyle/>
        <a:p>
          <a:r>
            <a:rPr lang="uk-UA" b="1" dirty="0" smtClean="0">
              <a:solidFill>
                <a:srgbClr val="7030A0"/>
              </a:solidFill>
            </a:rPr>
            <a:t>інтерактивне спілкування учасників навчального процесу (на форумі сайту)</a:t>
          </a:r>
          <a:endParaRPr lang="ru-RU" b="1" dirty="0">
            <a:solidFill>
              <a:srgbClr val="7030A0"/>
            </a:solidFill>
          </a:endParaRPr>
        </a:p>
      </dgm:t>
    </dgm:pt>
    <dgm:pt modelId="{09DD8E35-87CF-4219-82F5-349F4CB11EA2}" type="parTrans" cxnId="{ECFE246F-0A17-44B2-956B-8A49DA9E562A}">
      <dgm:prSet/>
      <dgm:spPr/>
      <dgm:t>
        <a:bodyPr/>
        <a:lstStyle/>
        <a:p>
          <a:endParaRPr lang="ru-RU"/>
        </a:p>
      </dgm:t>
    </dgm:pt>
    <dgm:pt modelId="{4DC45E6E-46CE-42F7-8A31-971B0C4106C6}" type="sibTrans" cxnId="{ECFE246F-0A17-44B2-956B-8A49DA9E562A}">
      <dgm:prSet/>
      <dgm:spPr/>
      <dgm:t>
        <a:bodyPr/>
        <a:lstStyle/>
        <a:p>
          <a:endParaRPr lang="ru-RU"/>
        </a:p>
      </dgm:t>
    </dgm:pt>
    <dgm:pt modelId="{0AC1C2FB-8D41-4EEB-9F82-8EAC1960760F}">
      <dgm:prSet phldrT="[Текст]"/>
      <dgm:spPr/>
      <dgm:t>
        <a:bodyPr/>
        <a:lstStyle/>
        <a:p>
          <a:r>
            <a:rPr lang="uk-UA" b="1" dirty="0" smtClean="0">
              <a:solidFill>
                <a:srgbClr val="7030A0"/>
              </a:solidFill>
            </a:rPr>
            <a:t>розміщення навчально-методичних і науково-методичних ресурсів</a:t>
          </a:r>
          <a:endParaRPr lang="ru-RU" b="1" dirty="0">
            <a:solidFill>
              <a:srgbClr val="7030A0"/>
            </a:solidFill>
          </a:endParaRPr>
        </a:p>
      </dgm:t>
    </dgm:pt>
    <dgm:pt modelId="{D314876F-1A5C-43EC-977C-100C57EDF803}" type="parTrans" cxnId="{E630F22F-17BB-4FFD-91D4-9B1BF73DD103}">
      <dgm:prSet/>
      <dgm:spPr/>
      <dgm:t>
        <a:bodyPr/>
        <a:lstStyle/>
        <a:p>
          <a:endParaRPr lang="ru-RU"/>
        </a:p>
      </dgm:t>
    </dgm:pt>
    <dgm:pt modelId="{AC261983-9C55-4946-98E4-3D3B7EB38E22}" type="sibTrans" cxnId="{E630F22F-17BB-4FFD-91D4-9B1BF73DD103}">
      <dgm:prSet/>
      <dgm:spPr/>
      <dgm:t>
        <a:bodyPr/>
        <a:lstStyle/>
        <a:p>
          <a:endParaRPr lang="ru-RU"/>
        </a:p>
      </dgm:t>
    </dgm:pt>
    <dgm:pt modelId="{20ACF2F5-BA62-437C-8325-484694750313}">
      <dgm:prSet phldrT="[Текст]"/>
      <dgm:spPr/>
      <dgm:t>
        <a:bodyPr/>
        <a:lstStyle/>
        <a:p>
          <a:r>
            <a:rPr lang="uk-UA" b="1" dirty="0" smtClean="0">
              <a:solidFill>
                <a:srgbClr val="7030A0"/>
              </a:solidFill>
            </a:rPr>
            <a:t>створення локальної мережі, що дозволяє об'єднати </a:t>
          </a:r>
          <a:r>
            <a:rPr lang="uk-UA" b="1" dirty="0" err="1" smtClean="0">
              <a:solidFill>
                <a:srgbClr val="7030A0"/>
              </a:solidFill>
            </a:rPr>
            <a:t>внутрішньошкільні</a:t>
          </a:r>
          <a:r>
            <a:rPr lang="uk-UA" b="1" dirty="0" smtClean="0">
              <a:solidFill>
                <a:srgbClr val="7030A0"/>
              </a:solidFill>
            </a:rPr>
            <a:t> освітні та навчально-методичні ресурси</a:t>
          </a:r>
          <a:endParaRPr lang="ru-RU" b="1" dirty="0">
            <a:solidFill>
              <a:srgbClr val="7030A0"/>
            </a:solidFill>
          </a:endParaRPr>
        </a:p>
      </dgm:t>
    </dgm:pt>
    <dgm:pt modelId="{9596E4D8-0F68-4CD7-A40C-80656F7B6A48}" type="parTrans" cxnId="{214274B6-23F0-49CA-95B8-7EB64871A465}">
      <dgm:prSet/>
      <dgm:spPr/>
      <dgm:t>
        <a:bodyPr/>
        <a:lstStyle/>
        <a:p>
          <a:endParaRPr lang="ru-RU"/>
        </a:p>
      </dgm:t>
    </dgm:pt>
    <dgm:pt modelId="{F5F8B210-3E51-4DD1-A910-2CE098D5A89F}" type="sibTrans" cxnId="{214274B6-23F0-49CA-95B8-7EB64871A465}">
      <dgm:prSet/>
      <dgm:spPr/>
      <dgm:t>
        <a:bodyPr/>
        <a:lstStyle/>
        <a:p>
          <a:endParaRPr lang="ru-RU"/>
        </a:p>
      </dgm:t>
    </dgm:pt>
    <dgm:pt modelId="{6DF130C8-75C4-4795-BC94-C491BE436271}">
      <dgm:prSet/>
      <dgm:spPr/>
      <dgm:t>
        <a:bodyPr/>
        <a:lstStyle/>
        <a:p>
          <a:r>
            <a:rPr lang="uk-UA" b="1" dirty="0" smtClean="0">
              <a:solidFill>
                <a:srgbClr val="7030A0"/>
              </a:solidFill>
            </a:rPr>
            <a:t>розміщення інформаційних полів учасників освітнього процесу</a:t>
          </a:r>
          <a:endParaRPr lang="ru-RU" b="1" dirty="0">
            <a:solidFill>
              <a:srgbClr val="7030A0"/>
            </a:solidFill>
          </a:endParaRPr>
        </a:p>
      </dgm:t>
    </dgm:pt>
    <dgm:pt modelId="{EFA5BBC0-1E55-43D2-AE0A-1283F25D7835}" type="parTrans" cxnId="{B09B62C4-612F-4CD3-92C8-83A2E4F1D6A0}">
      <dgm:prSet/>
      <dgm:spPr/>
      <dgm:t>
        <a:bodyPr/>
        <a:lstStyle/>
        <a:p>
          <a:endParaRPr lang="ru-RU"/>
        </a:p>
      </dgm:t>
    </dgm:pt>
    <dgm:pt modelId="{10C1685C-0190-40E5-9DBA-37ECE40ACE7E}" type="sibTrans" cxnId="{B09B62C4-612F-4CD3-92C8-83A2E4F1D6A0}">
      <dgm:prSet/>
      <dgm:spPr/>
      <dgm:t>
        <a:bodyPr/>
        <a:lstStyle/>
        <a:p>
          <a:endParaRPr lang="ru-RU"/>
        </a:p>
      </dgm:t>
    </dgm:pt>
    <dgm:pt modelId="{4847A273-38EC-4CEE-B346-1DC69C7E74D6}">
      <dgm:prSet/>
      <dgm:spPr/>
      <dgm:t>
        <a:bodyPr/>
        <a:lstStyle/>
        <a:p>
          <a:r>
            <a:rPr lang="uk-UA" b="1" dirty="0" smtClean="0">
              <a:solidFill>
                <a:srgbClr val="7030A0"/>
              </a:solidFill>
            </a:rPr>
            <a:t>розміщення інформації для загального перегляду</a:t>
          </a:r>
          <a:endParaRPr lang="ru-RU" b="1" dirty="0">
            <a:solidFill>
              <a:srgbClr val="7030A0"/>
            </a:solidFill>
          </a:endParaRPr>
        </a:p>
      </dgm:t>
    </dgm:pt>
    <dgm:pt modelId="{328D8FB3-7A57-4B02-AAFF-173FA8DBBE11}" type="parTrans" cxnId="{4762F70A-3033-488C-BCD1-F0951432F647}">
      <dgm:prSet/>
      <dgm:spPr/>
      <dgm:t>
        <a:bodyPr/>
        <a:lstStyle/>
        <a:p>
          <a:endParaRPr lang="ru-RU"/>
        </a:p>
      </dgm:t>
    </dgm:pt>
    <dgm:pt modelId="{D7FEC1E7-EFD5-4E6E-9999-A0ACCCBCD814}" type="sibTrans" cxnId="{4762F70A-3033-488C-BCD1-F0951432F647}">
      <dgm:prSet/>
      <dgm:spPr/>
      <dgm:t>
        <a:bodyPr/>
        <a:lstStyle/>
        <a:p>
          <a:endParaRPr lang="ru-RU"/>
        </a:p>
      </dgm:t>
    </dgm:pt>
    <dgm:pt modelId="{943491F2-1B93-4EA6-9AF8-917E83144725}">
      <dgm:prSet/>
      <dgm:spPr/>
      <dgm:t>
        <a:bodyPr/>
        <a:lstStyle/>
        <a:p>
          <a:r>
            <a:rPr lang="uk-UA" b="1" dirty="0" smtClean="0">
              <a:solidFill>
                <a:srgbClr val="7030A0"/>
              </a:solidFill>
            </a:rPr>
            <a:t>розміщення службової інформації</a:t>
          </a:r>
          <a:endParaRPr lang="ru-RU" b="1" dirty="0">
            <a:solidFill>
              <a:srgbClr val="7030A0"/>
            </a:solidFill>
          </a:endParaRPr>
        </a:p>
      </dgm:t>
    </dgm:pt>
    <dgm:pt modelId="{0BB62D26-F919-484A-8B61-0FEBC4D24E1E}" type="parTrans" cxnId="{9F271142-6DDF-4323-8A6E-44BD94F87405}">
      <dgm:prSet/>
      <dgm:spPr/>
      <dgm:t>
        <a:bodyPr/>
        <a:lstStyle/>
        <a:p>
          <a:endParaRPr lang="ru-RU"/>
        </a:p>
      </dgm:t>
    </dgm:pt>
    <dgm:pt modelId="{C3EB6783-4987-4AB7-8AFC-CD1E7FCC7C36}" type="sibTrans" cxnId="{9F271142-6DDF-4323-8A6E-44BD94F87405}">
      <dgm:prSet/>
      <dgm:spPr/>
      <dgm:t>
        <a:bodyPr/>
        <a:lstStyle/>
        <a:p>
          <a:endParaRPr lang="ru-RU"/>
        </a:p>
      </dgm:t>
    </dgm:pt>
    <dgm:pt modelId="{352CEF4C-4525-4EC1-83C8-AA10A8D29B2A}" type="pres">
      <dgm:prSet presAssocID="{FCC2DC97-D124-46BD-AE75-E8B7D5F1005A}" presName="compositeShape" presStyleCnt="0">
        <dgm:presLayoutVars>
          <dgm:dir/>
          <dgm:resizeHandles/>
        </dgm:presLayoutVars>
      </dgm:prSet>
      <dgm:spPr/>
    </dgm:pt>
    <dgm:pt modelId="{C553E890-DAE7-4456-8339-22F90492EF8B}" type="pres">
      <dgm:prSet presAssocID="{FCC2DC97-D124-46BD-AE75-E8B7D5F1005A}" presName="pyramid" presStyleLbl="node1" presStyleIdx="0" presStyleCnt="1"/>
      <dgm:spPr/>
    </dgm:pt>
    <dgm:pt modelId="{855590E9-0A13-4988-8D76-1D1791B83C33}" type="pres">
      <dgm:prSet presAssocID="{FCC2DC97-D124-46BD-AE75-E8B7D5F1005A}" presName="theList" presStyleCnt="0"/>
      <dgm:spPr/>
    </dgm:pt>
    <dgm:pt modelId="{4D2B7C69-573F-4113-8F28-B0F7182792F0}" type="pres">
      <dgm:prSet presAssocID="{3DE7F439-6F05-4C86-9A49-F974DE7E3315}" presName="aNode" presStyleLbl="fgAcc1" presStyleIdx="0" presStyleCnt="6" custScaleX="14666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AFC2B4D-5E01-4C20-9BE7-C91E91994AC8}" type="pres">
      <dgm:prSet presAssocID="{3DE7F439-6F05-4C86-9A49-F974DE7E3315}" presName="aSpace" presStyleCnt="0"/>
      <dgm:spPr/>
    </dgm:pt>
    <dgm:pt modelId="{5467E5D1-A4D3-41BA-B4D5-5B9C353667FC}" type="pres">
      <dgm:prSet presAssocID="{4847A273-38EC-4CEE-B346-1DC69C7E74D6}" presName="aNode" presStyleLbl="fgAcc1" presStyleIdx="1" presStyleCnt="6" custScaleX="14538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DB80C68-82A8-42C8-BFC7-F541050B4D9E}" type="pres">
      <dgm:prSet presAssocID="{4847A273-38EC-4CEE-B346-1DC69C7E74D6}" presName="aSpace" presStyleCnt="0"/>
      <dgm:spPr/>
    </dgm:pt>
    <dgm:pt modelId="{52142A38-5912-4FE1-BEA0-9D86756F68FC}" type="pres">
      <dgm:prSet presAssocID="{943491F2-1B93-4EA6-9AF8-917E83144725}" presName="aNode" presStyleLbl="fgAcc1" presStyleIdx="2" presStyleCnt="6" custScaleX="14538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E501C08-279C-4378-8919-47A7B3EDA8D0}" type="pres">
      <dgm:prSet presAssocID="{943491F2-1B93-4EA6-9AF8-917E83144725}" presName="aSpace" presStyleCnt="0"/>
      <dgm:spPr/>
    </dgm:pt>
    <dgm:pt modelId="{D8492E0A-A5B5-49C0-8648-80BE1EC98E98}" type="pres">
      <dgm:prSet presAssocID="{6DF130C8-75C4-4795-BC94-C491BE436271}" presName="aNode" presStyleLbl="fgAcc1" presStyleIdx="3" presStyleCnt="6" custScaleX="14538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29F2357-1A8A-4EC1-8136-925EFB44BB60}" type="pres">
      <dgm:prSet presAssocID="{6DF130C8-75C4-4795-BC94-C491BE436271}" presName="aSpace" presStyleCnt="0"/>
      <dgm:spPr/>
    </dgm:pt>
    <dgm:pt modelId="{D5BA460E-8CF9-45D8-9EED-ADF7749FBDE8}" type="pres">
      <dgm:prSet presAssocID="{0AC1C2FB-8D41-4EEB-9F82-8EAC1960760F}" presName="aNode" presStyleLbl="fgAcc1" presStyleIdx="4" presStyleCnt="6" custScaleX="14538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8008E35-B8AB-411B-94A7-C78656C1F1DA}" type="pres">
      <dgm:prSet presAssocID="{0AC1C2FB-8D41-4EEB-9F82-8EAC1960760F}" presName="aSpace" presStyleCnt="0"/>
      <dgm:spPr/>
    </dgm:pt>
    <dgm:pt modelId="{8264D365-DE90-428C-B82D-98CCAF58ACAA}" type="pres">
      <dgm:prSet presAssocID="{20ACF2F5-BA62-437C-8325-484694750313}" presName="aNode" presStyleLbl="fgAcc1" presStyleIdx="5" presStyleCnt="6" custScaleX="14538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CFF0134-7072-49E0-AC0B-5832A171BCC1}" type="pres">
      <dgm:prSet presAssocID="{20ACF2F5-BA62-437C-8325-484694750313}" presName="aSpace" presStyleCnt="0"/>
      <dgm:spPr/>
    </dgm:pt>
  </dgm:ptLst>
  <dgm:cxnLst>
    <dgm:cxn modelId="{9F271142-6DDF-4323-8A6E-44BD94F87405}" srcId="{FCC2DC97-D124-46BD-AE75-E8B7D5F1005A}" destId="{943491F2-1B93-4EA6-9AF8-917E83144725}" srcOrd="2" destOrd="0" parTransId="{0BB62D26-F919-484A-8B61-0FEBC4D24E1E}" sibTransId="{C3EB6783-4987-4AB7-8AFC-CD1E7FCC7C36}"/>
    <dgm:cxn modelId="{03390D0C-B1C2-4EB6-9635-25768B8D7C3E}" type="presOf" srcId="{3DE7F439-6F05-4C86-9A49-F974DE7E3315}" destId="{4D2B7C69-573F-4113-8F28-B0F7182792F0}" srcOrd="0" destOrd="0" presId="urn:microsoft.com/office/officeart/2005/8/layout/pyramid2"/>
    <dgm:cxn modelId="{9CB197E6-3BDB-494B-AFB2-115B8FA58F9A}" type="presOf" srcId="{943491F2-1B93-4EA6-9AF8-917E83144725}" destId="{52142A38-5912-4FE1-BEA0-9D86756F68FC}" srcOrd="0" destOrd="0" presId="urn:microsoft.com/office/officeart/2005/8/layout/pyramid2"/>
    <dgm:cxn modelId="{787C48C0-6A04-42FE-97FE-E6441A3DFF80}" type="presOf" srcId="{FCC2DC97-D124-46BD-AE75-E8B7D5F1005A}" destId="{352CEF4C-4525-4EC1-83C8-AA10A8D29B2A}" srcOrd="0" destOrd="0" presId="urn:microsoft.com/office/officeart/2005/8/layout/pyramid2"/>
    <dgm:cxn modelId="{CC79288C-FA2F-4CE9-941A-1B8270451B26}" type="presOf" srcId="{20ACF2F5-BA62-437C-8325-484694750313}" destId="{8264D365-DE90-428C-B82D-98CCAF58ACAA}" srcOrd="0" destOrd="0" presId="urn:microsoft.com/office/officeart/2005/8/layout/pyramid2"/>
    <dgm:cxn modelId="{4762F70A-3033-488C-BCD1-F0951432F647}" srcId="{FCC2DC97-D124-46BD-AE75-E8B7D5F1005A}" destId="{4847A273-38EC-4CEE-B346-1DC69C7E74D6}" srcOrd="1" destOrd="0" parTransId="{328D8FB3-7A57-4B02-AAFF-173FA8DBBE11}" sibTransId="{D7FEC1E7-EFD5-4E6E-9999-A0ACCCBCD814}"/>
    <dgm:cxn modelId="{E630F22F-17BB-4FFD-91D4-9B1BF73DD103}" srcId="{FCC2DC97-D124-46BD-AE75-E8B7D5F1005A}" destId="{0AC1C2FB-8D41-4EEB-9F82-8EAC1960760F}" srcOrd="4" destOrd="0" parTransId="{D314876F-1A5C-43EC-977C-100C57EDF803}" sibTransId="{AC261983-9C55-4946-98E4-3D3B7EB38E22}"/>
    <dgm:cxn modelId="{0D805827-734D-48CC-96C0-69610B85BAB9}" type="presOf" srcId="{0AC1C2FB-8D41-4EEB-9F82-8EAC1960760F}" destId="{D5BA460E-8CF9-45D8-9EED-ADF7749FBDE8}" srcOrd="0" destOrd="0" presId="urn:microsoft.com/office/officeart/2005/8/layout/pyramid2"/>
    <dgm:cxn modelId="{B09B62C4-612F-4CD3-92C8-83A2E4F1D6A0}" srcId="{FCC2DC97-D124-46BD-AE75-E8B7D5F1005A}" destId="{6DF130C8-75C4-4795-BC94-C491BE436271}" srcOrd="3" destOrd="0" parTransId="{EFA5BBC0-1E55-43D2-AE0A-1283F25D7835}" sibTransId="{10C1685C-0190-40E5-9DBA-37ECE40ACE7E}"/>
    <dgm:cxn modelId="{214274B6-23F0-49CA-95B8-7EB64871A465}" srcId="{FCC2DC97-D124-46BD-AE75-E8B7D5F1005A}" destId="{20ACF2F5-BA62-437C-8325-484694750313}" srcOrd="5" destOrd="0" parTransId="{9596E4D8-0F68-4CD7-A40C-80656F7B6A48}" sibTransId="{F5F8B210-3E51-4DD1-A910-2CE098D5A89F}"/>
    <dgm:cxn modelId="{2F5D1509-D70D-437C-B366-C29C312489F2}" type="presOf" srcId="{4847A273-38EC-4CEE-B346-1DC69C7E74D6}" destId="{5467E5D1-A4D3-41BA-B4D5-5B9C353667FC}" srcOrd="0" destOrd="0" presId="urn:microsoft.com/office/officeart/2005/8/layout/pyramid2"/>
    <dgm:cxn modelId="{9BB3FC72-4E21-4054-B1EF-882CAF086D64}" type="presOf" srcId="{6DF130C8-75C4-4795-BC94-C491BE436271}" destId="{D8492E0A-A5B5-49C0-8648-80BE1EC98E98}" srcOrd="0" destOrd="0" presId="urn:microsoft.com/office/officeart/2005/8/layout/pyramid2"/>
    <dgm:cxn modelId="{ECFE246F-0A17-44B2-956B-8A49DA9E562A}" srcId="{FCC2DC97-D124-46BD-AE75-E8B7D5F1005A}" destId="{3DE7F439-6F05-4C86-9A49-F974DE7E3315}" srcOrd="0" destOrd="0" parTransId="{09DD8E35-87CF-4219-82F5-349F4CB11EA2}" sibTransId="{4DC45E6E-46CE-42F7-8A31-971B0C4106C6}"/>
    <dgm:cxn modelId="{8F6DD438-3603-4228-B893-32389D443BA3}" type="presParOf" srcId="{352CEF4C-4525-4EC1-83C8-AA10A8D29B2A}" destId="{C553E890-DAE7-4456-8339-22F90492EF8B}" srcOrd="0" destOrd="0" presId="urn:microsoft.com/office/officeart/2005/8/layout/pyramid2"/>
    <dgm:cxn modelId="{C603D5CA-8142-469A-B4A3-3DCF6D638E14}" type="presParOf" srcId="{352CEF4C-4525-4EC1-83C8-AA10A8D29B2A}" destId="{855590E9-0A13-4988-8D76-1D1791B83C33}" srcOrd="1" destOrd="0" presId="urn:microsoft.com/office/officeart/2005/8/layout/pyramid2"/>
    <dgm:cxn modelId="{09D0259B-35E8-4B47-9AE0-5D9E6F9925C0}" type="presParOf" srcId="{855590E9-0A13-4988-8D76-1D1791B83C33}" destId="{4D2B7C69-573F-4113-8F28-B0F7182792F0}" srcOrd="0" destOrd="0" presId="urn:microsoft.com/office/officeart/2005/8/layout/pyramid2"/>
    <dgm:cxn modelId="{DB44FEE0-1F4C-487B-8C13-D421814354EB}" type="presParOf" srcId="{855590E9-0A13-4988-8D76-1D1791B83C33}" destId="{AAFC2B4D-5E01-4C20-9BE7-C91E91994AC8}" srcOrd="1" destOrd="0" presId="urn:microsoft.com/office/officeart/2005/8/layout/pyramid2"/>
    <dgm:cxn modelId="{1296F34E-FFF1-46EB-A888-1DF45B470F0C}" type="presParOf" srcId="{855590E9-0A13-4988-8D76-1D1791B83C33}" destId="{5467E5D1-A4D3-41BA-B4D5-5B9C353667FC}" srcOrd="2" destOrd="0" presId="urn:microsoft.com/office/officeart/2005/8/layout/pyramid2"/>
    <dgm:cxn modelId="{FAB9EFA3-DF57-46D1-9D86-554ED647602E}" type="presParOf" srcId="{855590E9-0A13-4988-8D76-1D1791B83C33}" destId="{1DB80C68-82A8-42C8-BFC7-F541050B4D9E}" srcOrd="3" destOrd="0" presId="urn:microsoft.com/office/officeart/2005/8/layout/pyramid2"/>
    <dgm:cxn modelId="{F2C334A4-7B02-4576-98DC-4F6F33E86E92}" type="presParOf" srcId="{855590E9-0A13-4988-8D76-1D1791B83C33}" destId="{52142A38-5912-4FE1-BEA0-9D86756F68FC}" srcOrd="4" destOrd="0" presId="urn:microsoft.com/office/officeart/2005/8/layout/pyramid2"/>
    <dgm:cxn modelId="{6BA298A9-D270-4948-A552-507D5949AA86}" type="presParOf" srcId="{855590E9-0A13-4988-8D76-1D1791B83C33}" destId="{9E501C08-279C-4378-8919-47A7B3EDA8D0}" srcOrd="5" destOrd="0" presId="urn:microsoft.com/office/officeart/2005/8/layout/pyramid2"/>
    <dgm:cxn modelId="{8B93C97B-23EE-4977-9854-AB9EF578C735}" type="presParOf" srcId="{855590E9-0A13-4988-8D76-1D1791B83C33}" destId="{D8492E0A-A5B5-49C0-8648-80BE1EC98E98}" srcOrd="6" destOrd="0" presId="urn:microsoft.com/office/officeart/2005/8/layout/pyramid2"/>
    <dgm:cxn modelId="{D633C88E-68B6-43B1-B7F6-2E1EEA2C9678}" type="presParOf" srcId="{855590E9-0A13-4988-8D76-1D1791B83C33}" destId="{729F2357-1A8A-4EC1-8136-925EFB44BB60}" srcOrd="7" destOrd="0" presId="urn:microsoft.com/office/officeart/2005/8/layout/pyramid2"/>
    <dgm:cxn modelId="{24884D5F-04BE-4685-B8FD-88A0D3F19F70}" type="presParOf" srcId="{855590E9-0A13-4988-8D76-1D1791B83C33}" destId="{D5BA460E-8CF9-45D8-9EED-ADF7749FBDE8}" srcOrd="8" destOrd="0" presId="urn:microsoft.com/office/officeart/2005/8/layout/pyramid2"/>
    <dgm:cxn modelId="{A1D8C4E9-4A85-4020-AF1C-7D45DA5B2EF5}" type="presParOf" srcId="{855590E9-0A13-4988-8D76-1D1791B83C33}" destId="{E8008E35-B8AB-411B-94A7-C78656C1F1DA}" srcOrd="9" destOrd="0" presId="urn:microsoft.com/office/officeart/2005/8/layout/pyramid2"/>
    <dgm:cxn modelId="{049E36A4-B1B0-4D47-8CDD-47DD3B0933C0}" type="presParOf" srcId="{855590E9-0A13-4988-8D76-1D1791B83C33}" destId="{8264D365-DE90-428C-B82D-98CCAF58ACAA}" srcOrd="10" destOrd="0" presId="urn:microsoft.com/office/officeart/2005/8/layout/pyramid2"/>
    <dgm:cxn modelId="{D77BBB2A-B695-4FBE-AB4E-F37BF621820E}" type="presParOf" srcId="{855590E9-0A13-4988-8D76-1D1791B83C33}" destId="{5CFF0134-7072-49E0-AC0B-5832A171BCC1}" srcOrd="11" destOrd="0" presId="urn:microsoft.com/office/officeart/2005/8/layout/pyramid2"/>
  </dgm:cxnLst>
  <dgm:bg/>
  <dgm:whole/>
  <dgm:extLst>
    <a:ext uri="http://schemas.microsoft.com/office/drawing/2008/diagram">
      <dsp:dataModelExt xmlns="" xmlns:dsp="http://schemas.microsoft.com/office/drawing/2008/diagram" relId="rId6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4D1BFC7A-AB61-42E1-9D35-5012109431F4}" type="doc">
      <dgm:prSet loTypeId="urn:microsoft.com/office/officeart/2005/8/layout/vList4" loCatId="list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ru-RU"/>
        </a:p>
      </dgm:t>
    </dgm:pt>
    <dgm:pt modelId="{ED88B3F3-38D1-4150-AE00-372F2F11C684}">
      <dgm:prSet phldrT="[Текст]"/>
      <dgm:spPr/>
      <dgm:t>
        <a:bodyPr/>
        <a:lstStyle/>
        <a:p>
          <a:pPr algn="just"/>
          <a:r>
            <a:rPr lang="uk-UA" dirty="0" smtClean="0"/>
            <a:t>формування підсистем забезпечення і підтримки;</a:t>
          </a:r>
          <a:endParaRPr lang="ru-RU" dirty="0"/>
        </a:p>
      </dgm:t>
    </dgm:pt>
    <dgm:pt modelId="{FAE114B6-2B41-43E9-B0A1-4E098CE55EA2}" type="parTrans" cxnId="{9678D361-5723-403E-806E-9832F85D69D6}">
      <dgm:prSet/>
      <dgm:spPr/>
      <dgm:t>
        <a:bodyPr/>
        <a:lstStyle/>
        <a:p>
          <a:endParaRPr lang="ru-RU"/>
        </a:p>
      </dgm:t>
    </dgm:pt>
    <dgm:pt modelId="{BD7D902A-46D1-441E-A089-2ADD9C307CDF}" type="sibTrans" cxnId="{9678D361-5723-403E-806E-9832F85D69D6}">
      <dgm:prSet/>
      <dgm:spPr/>
      <dgm:t>
        <a:bodyPr/>
        <a:lstStyle/>
        <a:p>
          <a:endParaRPr lang="ru-RU"/>
        </a:p>
      </dgm:t>
    </dgm:pt>
    <dgm:pt modelId="{E30B0DDA-E8F9-490E-AD79-76177CC4FCC9}">
      <dgm:prSet phldrT="[Текст]"/>
      <dgm:spPr/>
      <dgm:t>
        <a:bodyPr/>
        <a:lstStyle/>
        <a:p>
          <a:pPr algn="just"/>
          <a:r>
            <a:rPr lang="uk-UA" dirty="0" smtClean="0"/>
            <a:t>організація цілеспрямованої роботи з навчання та впровадження технології управління кінцевим результатом;</a:t>
          </a:r>
          <a:endParaRPr lang="ru-RU" dirty="0"/>
        </a:p>
      </dgm:t>
    </dgm:pt>
    <dgm:pt modelId="{F1E2B612-8A7F-4C3B-AC68-48352DA74AF1}" type="parTrans" cxnId="{ACAFFF8F-D67D-412E-97AA-01A912BD790A}">
      <dgm:prSet/>
      <dgm:spPr/>
      <dgm:t>
        <a:bodyPr/>
        <a:lstStyle/>
        <a:p>
          <a:endParaRPr lang="ru-RU"/>
        </a:p>
      </dgm:t>
    </dgm:pt>
    <dgm:pt modelId="{C2E3D92D-2FAC-46B5-9895-77497050C023}" type="sibTrans" cxnId="{ACAFFF8F-D67D-412E-97AA-01A912BD790A}">
      <dgm:prSet/>
      <dgm:spPr/>
      <dgm:t>
        <a:bodyPr/>
        <a:lstStyle/>
        <a:p>
          <a:endParaRPr lang="ru-RU"/>
        </a:p>
      </dgm:t>
    </dgm:pt>
    <dgm:pt modelId="{22E169F1-989B-420D-915F-5DD7C2FE164A}">
      <dgm:prSet phldrT="[Текст]"/>
      <dgm:spPr/>
      <dgm:t>
        <a:bodyPr/>
        <a:lstStyle/>
        <a:p>
          <a:pPr algn="just"/>
          <a:r>
            <a:rPr lang="uk-UA" dirty="0" smtClean="0"/>
            <a:t>раціональний розподіл обов'язків серед функціональних підрозділів науково-методичної служби; </a:t>
          </a:r>
          <a:endParaRPr lang="ru-RU" dirty="0"/>
        </a:p>
      </dgm:t>
    </dgm:pt>
    <dgm:pt modelId="{90F2CC78-1D0E-44F2-BC4D-D116BDB62762}" type="parTrans" cxnId="{1D20BE39-BBB4-4600-A9B7-74E7CB0D4932}">
      <dgm:prSet/>
      <dgm:spPr/>
      <dgm:t>
        <a:bodyPr/>
        <a:lstStyle/>
        <a:p>
          <a:endParaRPr lang="ru-RU"/>
        </a:p>
      </dgm:t>
    </dgm:pt>
    <dgm:pt modelId="{DFF5F6BA-1962-43CA-817B-FC0E374BC044}" type="sibTrans" cxnId="{1D20BE39-BBB4-4600-A9B7-74E7CB0D4932}">
      <dgm:prSet/>
      <dgm:spPr/>
      <dgm:t>
        <a:bodyPr/>
        <a:lstStyle/>
        <a:p>
          <a:endParaRPr lang="ru-RU"/>
        </a:p>
      </dgm:t>
    </dgm:pt>
    <dgm:pt modelId="{3AAFB360-CC4A-470F-8CB6-1382C994B39D}">
      <dgm:prSet/>
      <dgm:spPr/>
      <dgm:t>
        <a:bodyPr/>
        <a:lstStyle/>
        <a:p>
          <a:pPr algn="just"/>
          <a:r>
            <a:rPr lang="uk-UA" dirty="0" smtClean="0"/>
            <a:t>створення проектних груп педагогів для реалізації проектів, розроблених в рамках науково-методичної роботи;</a:t>
          </a:r>
          <a:endParaRPr lang="ru-RU" dirty="0"/>
        </a:p>
      </dgm:t>
    </dgm:pt>
    <dgm:pt modelId="{E5828943-CABE-4930-8FF6-220654197DAB}" type="parTrans" cxnId="{CC47014A-E7E2-4DEA-A90A-0AC47EC2635A}">
      <dgm:prSet/>
      <dgm:spPr/>
      <dgm:t>
        <a:bodyPr/>
        <a:lstStyle/>
        <a:p>
          <a:endParaRPr lang="ru-RU"/>
        </a:p>
      </dgm:t>
    </dgm:pt>
    <dgm:pt modelId="{80BFA25F-1BAF-4F2D-AC47-D1D27255BC00}" type="sibTrans" cxnId="{CC47014A-E7E2-4DEA-A90A-0AC47EC2635A}">
      <dgm:prSet/>
      <dgm:spPr/>
      <dgm:t>
        <a:bodyPr/>
        <a:lstStyle/>
        <a:p>
          <a:endParaRPr lang="ru-RU"/>
        </a:p>
      </dgm:t>
    </dgm:pt>
    <dgm:pt modelId="{1CAB63C3-0F47-453A-8B52-C9CB1AB74861}">
      <dgm:prSet/>
      <dgm:spPr/>
      <dgm:t>
        <a:bodyPr/>
        <a:lstStyle/>
        <a:p>
          <a:pPr algn="just"/>
          <a:r>
            <a:rPr lang="uk-UA" dirty="0" smtClean="0"/>
            <a:t>відстеження проміжних результатів, внутрішня і зовнішня рефлексія.</a:t>
          </a:r>
          <a:endParaRPr lang="ru-RU" dirty="0"/>
        </a:p>
      </dgm:t>
    </dgm:pt>
    <dgm:pt modelId="{F093F4BB-637E-4B2C-B69B-97AB871630CB}" type="parTrans" cxnId="{98D6E8C4-7099-415E-AC3D-3E256005A247}">
      <dgm:prSet/>
      <dgm:spPr/>
      <dgm:t>
        <a:bodyPr/>
        <a:lstStyle/>
        <a:p>
          <a:endParaRPr lang="ru-RU"/>
        </a:p>
      </dgm:t>
    </dgm:pt>
    <dgm:pt modelId="{37AA9950-DD11-40BD-B52A-D069E0406064}" type="sibTrans" cxnId="{98D6E8C4-7099-415E-AC3D-3E256005A247}">
      <dgm:prSet/>
      <dgm:spPr/>
      <dgm:t>
        <a:bodyPr/>
        <a:lstStyle/>
        <a:p>
          <a:endParaRPr lang="ru-RU"/>
        </a:p>
      </dgm:t>
    </dgm:pt>
    <dgm:pt modelId="{BE7AAECE-81BC-4414-8242-F9C9081B6C17}" type="pres">
      <dgm:prSet presAssocID="{4D1BFC7A-AB61-42E1-9D35-5012109431F4}" presName="linear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2C9430F-C5D2-4E0B-8E68-D23FF1B0ED6D}" type="pres">
      <dgm:prSet presAssocID="{ED88B3F3-38D1-4150-AE00-372F2F11C684}" presName="comp" presStyleCnt="0"/>
      <dgm:spPr/>
    </dgm:pt>
    <dgm:pt modelId="{5B180C1D-EF76-448C-83E0-DA1F49A3D123}" type="pres">
      <dgm:prSet presAssocID="{ED88B3F3-38D1-4150-AE00-372F2F11C684}" presName="box" presStyleLbl="node1" presStyleIdx="0" presStyleCnt="5"/>
      <dgm:spPr/>
      <dgm:t>
        <a:bodyPr/>
        <a:lstStyle/>
        <a:p>
          <a:endParaRPr lang="ru-RU"/>
        </a:p>
      </dgm:t>
    </dgm:pt>
    <dgm:pt modelId="{B68DE132-1833-46D3-A41A-F05426893C50}" type="pres">
      <dgm:prSet presAssocID="{ED88B3F3-38D1-4150-AE00-372F2F11C684}" presName="img" presStyleLbl="fgImgPlace1" presStyleIdx="0" presStyleCnt="5"/>
      <dgm:spPr/>
    </dgm:pt>
    <dgm:pt modelId="{E19188F3-7462-4BF5-BA26-89E3F801F962}" type="pres">
      <dgm:prSet presAssocID="{ED88B3F3-38D1-4150-AE00-372F2F11C684}" presName="text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FFCC87C-1A03-4C8D-BFD2-FBA4E4736A14}" type="pres">
      <dgm:prSet presAssocID="{BD7D902A-46D1-441E-A089-2ADD9C307CDF}" presName="spacer" presStyleCnt="0"/>
      <dgm:spPr/>
    </dgm:pt>
    <dgm:pt modelId="{EB01D46A-83EC-458B-B5F9-2553EBDDA891}" type="pres">
      <dgm:prSet presAssocID="{E30B0DDA-E8F9-490E-AD79-76177CC4FCC9}" presName="comp" presStyleCnt="0"/>
      <dgm:spPr/>
    </dgm:pt>
    <dgm:pt modelId="{DA9E37A7-203A-4530-924C-64FC94FCEF69}" type="pres">
      <dgm:prSet presAssocID="{E30B0DDA-E8F9-490E-AD79-76177CC4FCC9}" presName="box" presStyleLbl="node1" presStyleIdx="1" presStyleCnt="5"/>
      <dgm:spPr/>
      <dgm:t>
        <a:bodyPr/>
        <a:lstStyle/>
        <a:p>
          <a:endParaRPr lang="ru-RU"/>
        </a:p>
      </dgm:t>
    </dgm:pt>
    <dgm:pt modelId="{EAD839B9-95F8-42A7-B095-4FB8DB34DEDB}" type="pres">
      <dgm:prSet presAssocID="{E30B0DDA-E8F9-490E-AD79-76177CC4FCC9}" presName="img" presStyleLbl="fgImgPlace1" presStyleIdx="1" presStyleCnt="5"/>
      <dgm:spPr/>
    </dgm:pt>
    <dgm:pt modelId="{2DFD3E36-88F8-4ED0-A137-1B537DD6E55A}" type="pres">
      <dgm:prSet presAssocID="{E30B0DDA-E8F9-490E-AD79-76177CC4FCC9}" presName="text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5F723B7-FEB3-47D3-BF72-F008E782A586}" type="pres">
      <dgm:prSet presAssocID="{C2E3D92D-2FAC-46B5-9895-77497050C023}" presName="spacer" presStyleCnt="0"/>
      <dgm:spPr/>
    </dgm:pt>
    <dgm:pt modelId="{CEB5D0D1-314B-4C6D-937F-192E26966637}" type="pres">
      <dgm:prSet presAssocID="{22E169F1-989B-420D-915F-5DD7C2FE164A}" presName="comp" presStyleCnt="0"/>
      <dgm:spPr/>
    </dgm:pt>
    <dgm:pt modelId="{7F9559DD-995A-4236-876C-8177E83B7563}" type="pres">
      <dgm:prSet presAssocID="{22E169F1-989B-420D-915F-5DD7C2FE164A}" presName="box" presStyleLbl="node1" presStyleIdx="2" presStyleCnt="5"/>
      <dgm:spPr/>
      <dgm:t>
        <a:bodyPr/>
        <a:lstStyle/>
        <a:p>
          <a:endParaRPr lang="ru-RU"/>
        </a:p>
      </dgm:t>
    </dgm:pt>
    <dgm:pt modelId="{627E8248-2EAD-4D3B-BB7D-225B39DC7256}" type="pres">
      <dgm:prSet presAssocID="{22E169F1-989B-420D-915F-5DD7C2FE164A}" presName="img" presStyleLbl="fgImgPlace1" presStyleIdx="2" presStyleCnt="5"/>
      <dgm:spPr/>
    </dgm:pt>
    <dgm:pt modelId="{F5865F73-BF03-44F5-8B49-0B4CCB7D5761}" type="pres">
      <dgm:prSet presAssocID="{22E169F1-989B-420D-915F-5DD7C2FE164A}" presName="text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58CF0DE-73FF-476C-BDBE-119B45F42247}" type="pres">
      <dgm:prSet presAssocID="{DFF5F6BA-1962-43CA-817B-FC0E374BC044}" presName="spacer" presStyleCnt="0"/>
      <dgm:spPr/>
    </dgm:pt>
    <dgm:pt modelId="{3529B837-F797-4BDC-B424-F4A5A24D3F21}" type="pres">
      <dgm:prSet presAssocID="{3AAFB360-CC4A-470F-8CB6-1382C994B39D}" presName="comp" presStyleCnt="0"/>
      <dgm:spPr/>
    </dgm:pt>
    <dgm:pt modelId="{AE051C88-06D4-46C4-9086-CD41721E8D89}" type="pres">
      <dgm:prSet presAssocID="{3AAFB360-CC4A-470F-8CB6-1382C994B39D}" presName="box" presStyleLbl="node1" presStyleIdx="3" presStyleCnt="5"/>
      <dgm:spPr/>
      <dgm:t>
        <a:bodyPr/>
        <a:lstStyle/>
        <a:p>
          <a:endParaRPr lang="ru-RU"/>
        </a:p>
      </dgm:t>
    </dgm:pt>
    <dgm:pt modelId="{59BDAB91-A2E9-4B8D-844B-EFE25A35FAA9}" type="pres">
      <dgm:prSet presAssocID="{3AAFB360-CC4A-470F-8CB6-1382C994B39D}" presName="img" presStyleLbl="fgImgPlace1" presStyleIdx="3" presStyleCnt="5"/>
      <dgm:spPr/>
    </dgm:pt>
    <dgm:pt modelId="{5103897B-1EFC-4298-AF30-94B18A6F6ACF}" type="pres">
      <dgm:prSet presAssocID="{3AAFB360-CC4A-470F-8CB6-1382C994B39D}" presName="text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31D8CDC-ACB1-453F-BFE4-87619AD7EF18}" type="pres">
      <dgm:prSet presAssocID="{80BFA25F-1BAF-4F2D-AC47-D1D27255BC00}" presName="spacer" presStyleCnt="0"/>
      <dgm:spPr/>
    </dgm:pt>
    <dgm:pt modelId="{C46FD648-23E9-4C0D-8B4D-88414D635482}" type="pres">
      <dgm:prSet presAssocID="{1CAB63C3-0F47-453A-8B52-C9CB1AB74861}" presName="comp" presStyleCnt="0"/>
      <dgm:spPr/>
    </dgm:pt>
    <dgm:pt modelId="{E88CFA8F-693D-42C5-9B38-C80883F04E4B}" type="pres">
      <dgm:prSet presAssocID="{1CAB63C3-0F47-453A-8B52-C9CB1AB74861}" presName="box" presStyleLbl="node1" presStyleIdx="4" presStyleCnt="5"/>
      <dgm:spPr/>
      <dgm:t>
        <a:bodyPr/>
        <a:lstStyle/>
        <a:p>
          <a:endParaRPr lang="ru-RU"/>
        </a:p>
      </dgm:t>
    </dgm:pt>
    <dgm:pt modelId="{A8EF8861-078C-4BC9-8F78-875F57BCF5BC}" type="pres">
      <dgm:prSet presAssocID="{1CAB63C3-0F47-453A-8B52-C9CB1AB74861}" presName="img" presStyleLbl="fgImgPlace1" presStyleIdx="4" presStyleCnt="5"/>
      <dgm:spPr/>
    </dgm:pt>
    <dgm:pt modelId="{A817319B-B8AB-41EF-875B-E29545493050}" type="pres">
      <dgm:prSet presAssocID="{1CAB63C3-0F47-453A-8B52-C9CB1AB74861}" presName="text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678D361-5723-403E-806E-9832F85D69D6}" srcId="{4D1BFC7A-AB61-42E1-9D35-5012109431F4}" destId="{ED88B3F3-38D1-4150-AE00-372F2F11C684}" srcOrd="0" destOrd="0" parTransId="{FAE114B6-2B41-43E9-B0A1-4E098CE55EA2}" sibTransId="{BD7D902A-46D1-441E-A089-2ADD9C307CDF}"/>
    <dgm:cxn modelId="{1D20BE39-BBB4-4600-A9B7-74E7CB0D4932}" srcId="{4D1BFC7A-AB61-42E1-9D35-5012109431F4}" destId="{22E169F1-989B-420D-915F-5DD7C2FE164A}" srcOrd="2" destOrd="0" parTransId="{90F2CC78-1D0E-44F2-BC4D-D116BDB62762}" sibTransId="{DFF5F6BA-1962-43CA-817B-FC0E374BC044}"/>
    <dgm:cxn modelId="{48928300-E46D-469A-AD19-241201D663A9}" type="presOf" srcId="{ED88B3F3-38D1-4150-AE00-372F2F11C684}" destId="{5B180C1D-EF76-448C-83E0-DA1F49A3D123}" srcOrd="0" destOrd="0" presId="urn:microsoft.com/office/officeart/2005/8/layout/vList4"/>
    <dgm:cxn modelId="{C03E403D-82AF-4ECB-B700-657B59BF7CE4}" type="presOf" srcId="{E30B0DDA-E8F9-490E-AD79-76177CC4FCC9}" destId="{DA9E37A7-203A-4530-924C-64FC94FCEF69}" srcOrd="0" destOrd="0" presId="urn:microsoft.com/office/officeart/2005/8/layout/vList4"/>
    <dgm:cxn modelId="{4960ECD1-43E3-4ABF-85DD-F212FA1F6162}" type="presOf" srcId="{22E169F1-989B-420D-915F-5DD7C2FE164A}" destId="{7F9559DD-995A-4236-876C-8177E83B7563}" srcOrd="0" destOrd="0" presId="urn:microsoft.com/office/officeart/2005/8/layout/vList4"/>
    <dgm:cxn modelId="{228864D3-8F7E-470E-A693-4BCF03706A12}" type="presOf" srcId="{4D1BFC7A-AB61-42E1-9D35-5012109431F4}" destId="{BE7AAECE-81BC-4414-8242-F9C9081B6C17}" srcOrd="0" destOrd="0" presId="urn:microsoft.com/office/officeart/2005/8/layout/vList4"/>
    <dgm:cxn modelId="{C8CBC98B-7AAE-4AD2-B294-DF049D04AAC7}" type="presOf" srcId="{E30B0DDA-E8F9-490E-AD79-76177CC4FCC9}" destId="{2DFD3E36-88F8-4ED0-A137-1B537DD6E55A}" srcOrd="1" destOrd="0" presId="urn:microsoft.com/office/officeart/2005/8/layout/vList4"/>
    <dgm:cxn modelId="{A1992B2D-4611-4643-8840-B0B44A9D2741}" type="presOf" srcId="{ED88B3F3-38D1-4150-AE00-372F2F11C684}" destId="{E19188F3-7462-4BF5-BA26-89E3F801F962}" srcOrd="1" destOrd="0" presId="urn:microsoft.com/office/officeart/2005/8/layout/vList4"/>
    <dgm:cxn modelId="{E6EFE674-8C08-4456-8B10-27EDC34ED834}" type="presOf" srcId="{3AAFB360-CC4A-470F-8CB6-1382C994B39D}" destId="{5103897B-1EFC-4298-AF30-94B18A6F6ACF}" srcOrd="1" destOrd="0" presId="urn:microsoft.com/office/officeart/2005/8/layout/vList4"/>
    <dgm:cxn modelId="{98D6E8C4-7099-415E-AC3D-3E256005A247}" srcId="{4D1BFC7A-AB61-42E1-9D35-5012109431F4}" destId="{1CAB63C3-0F47-453A-8B52-C9CB1AB74861}" srcOrd="4" destOrd="0" parTransId="{F093F4BB-637E-4B2C-B69B-97AB871630CB}" sibTransId="{37AA9950-DD11-40BD-B52A-D069E0406064}"/>
    <dgm:cxn modelId="{ACAFFF8F-D67D-412E-97AA-01A912BD790A}" srcId="{4D1BFC7A-AB61-42E1-9D35-5012109431F4}" destId="{E30B0DDA-E8F9-490E-AD79-76177CC4FCC9}" srcOrd="1" destOrd="0" parTransId="{F1E2B612-8A7F-4C3B-AC68-48352DA74AF1}" sibTransId="{C2E3D92D-2FAC-46B5-9895-77497050C023}"/>
    <dgm:cxn modelId="{214B7A7F-1EE3-4FB1-8BE0-30C645934CE3}" type="presOf" srcId="{22E169F1-989B-420D-915F-5DD7C2FE164A}" destId="{F5865F73-BF03-44F5-8B49-0B4CCB7D5761}" srcOrd="1" destOrd="0" presId="urn:microsoft.com/office/officeart/2005/8/layout/vList4"/>
    <dgm:cxn modelId="{1DF59AD9-42F4-4C6A-B23D-1D1FD5A6FC40}" type="presOf" srcId="{3AAFB360-CC4A-470F-8CB6-1382C994B39D}" destId="{AE051C88-06D4-46C4-9086-CD41721E8D89}" srcOrd="0" destOrd="0" presId="urn:microsoft.com/office/officeart/2005/8/layout/vList4"/>
    <dgm:cxn modelId="{CC47014A-E7E2-4DEA-A90A-0AC47EC2635A}" srcId="{4D1BFC7A-AB61-42E1-9D35-5012109431F4}" destId="{3AAFB360-CC4A-470F-8CB6-1382C994B39D}" srcOrd="3" destOrd="0" parTransId="{E5828943-CABE-4930-8FF6-220654197DAB}" sibTransId="{80BFA25F-1BAF-4F2D-AC47-D1D27255BC00}"/>
    <dgm:cxn modelId="{5EB56089-A060-4E1A-9A7A-CFE84A646F4A}" type="presOf" srcId="{1CAB63C3-0F47-453A-8B52-C9CB1AB74861}" destId="{A817319B-B8AB-41EF-875B-E29545493050}" srcOrd="1" destOrd="0" presId="urn:microsoft.com/office/officeart/2005/8/layout/vList4"/>
    <dgm:cxn modelId="{79A0325E-C88A-4C91-A58B-10BD118E6B5D}" type="presOf" srcId="{1CAB63C3-0F47-453A-8B52-C9CB1AB74861}" destId="{E88CFA8F-693D-42C5-9B38-C80883F04E4B}" srcOrd="0" destOrd="0" presId="urn:microsoft.com/office/officeart/2005/8/layout/vList4"/>
    <dgm:cxn modelId="{BC221F52-9D09-476A-B8F8-58B85F5CBBAF}" type="presParOf" srcId="{BE7AAECE-81BC-4414-8242-F9C9081B6C17}" destId="{12C9430F-C5D2-4E0B-8E68-D23FF1B0ED6D}" srcOrd="0" destOrd="0" presId="urn:microsoft.com/office/officeart/2005/8/layout/vList4"/>
    <dgm:cxn modelId="{2551FBD0-4E3D-453C-9A5B-25F017865D1E}" type="presParOf" srcId="{12C9430F-C5D2-4E0B-8E68-D23FF1B0ED6D}" destId="{5B180C1D-EF76-448C-83E0-DA1F49A3D123}" srcOrd="0" destOrd="0" presId="urn:microsoft.com/office/officeart/2005/8/layout/vList4"/>
    <dgm:cxn modelId="{43B4EBCC-E8FA-42A6-B04B-C9C91BD86A05}" type="presParOf" srcId="{12C9430F-C5D2-4E0B-8E68-D23FF1B0ED6D}" destId="{B68DE132-1833-46D3-A41A-F05426893C50}" srcOrd="1" destOrd="0" presId="urn:microsoft.com/office/officeart/2005/8/layout/vList4"/>
    <dgm:cxn modelId="{6B63A958-D97C-4FD2-86D4-D02FF161F248}" type="presParOf" srcId="{12C9430F-C5D2-4E0B-8E68-D23FF1B0ED6D}" destId="{E19188F3-7462-4BF5-BA26-89E3F801F962}" srcOrd="2" destOrd="0" presId="urn:microsoft.com/office/officeart/2005/8/layout/vList4"/>
    <dgm:cxn modelId="{F17B6CE3-3038-4EE5-A3C8-04D43AA3E968}" type="presParOf" srcId="{BE7AAECE-81BC-4414-8242-F9C9081B6C17}" destId="{1FFCC87C-1A03-4C8D-BFD2-FBA4E4736A14}" srcOrd="1" destOrd="0" presId="urn:microsoft.com/office/officeart/2005/8/layout/vList4"/>
    <dgm:cxn modelId="{3F1FAD82-A69D-4333-BDF9-CA49EDB8B130}" type="presParOf" srcId="{BE7AAECE-81BC-4414-8242-F9C9081B6C17}" destId="{EB01D46A-83EC-458B-B5F9-2553EBDDA891}" srcOrd="2" destOrd="0" presId="urn:microsoft.com/office/officeart/2005/8/layout/vList4"/>
    <dgm:cxn modelId="{15FAFAC1-DF7D-4FB3-9513-54DF0C04CF9D}" type="presParOf" srcId="{EB01D46A-83EC-458B-B5F9-2553EBDDA891}" destId="{DA9E37A7-203A-4530-924C-64FC94FCEF69}" srcOrd="0" destOrd="0" presId="urn:microsoft.com/office/officeart/2005/8/layout/vList4"/>
    <dgm:cxn modelId="{56E91ECC-3325-4368-ACBA-1A01C6DCAC5E}" type="presParOf" srcId="{EB01D46A-83EC-458B-B5F9-2553EBDDA891}" destId="{EAD839B9-95F8-42A7-B095-4FB8DB34DEDB}" srcOrd="1" destOrd="0" presId="urn:microsoft.com/office/officeart/2005/8/layout/vList4"/>
    <dgm:cxn modelId="{5501BFF4-69F3-48B5-9315-1066DB130A74}" type="presParOf" srcId="{EB01D46A-83EC-458B-B5F9-2553EBDDA891}" destId="{2DFD3E36-88F8-4ED0-A137-1B537DD6E55A}" srcOrd="2" destOrd="0" presId="urn:microsoft.com/office/officeart/2005/8/layout/vList4"/>
    <dgm:cxn modelId="{9F866A9C-F3C4-4930-A15B-D014E0E3E5AF}" type="presParOf" srcId="{BE7AAECE-81BC-4414-8242-F9C9081B6C17}" destId="{25F723B7-FEB3-47D3-BF72-F008E782A586}" srcOrd="3" destOrd="0" presId="urn:microsoft.com/office/officeart/2005/8/layout/vList4"/>
    <dgm:cxn modelId="{D42DDACA-01A9-4921-96A9-BC613B1E2828}" type="presParOf" srcId="{BE7AAECE-81BC-4414-8242-F9C9081B6C17}" destId="{CEB5D0D1-314B-4C6D-937F-192E26966637}" srcOrd="4" destOrd="0" presId="urn:microsoft.com/office/officeart/2005/8/layout/vList4"/>
    <dgm:cxn modelId="{CF1DA59B-A222-4416-AE45-D7212721F18D}" type="presParOf" srcId="{CEB5D0D1-314B-4C6D-937F-192E26966637}" destId="{7F9559DD-995A-4236-876C-8177E83B7563}" srcOrd="0" destOrd="0" presId="urn:microsoft.com/office/officeart/2005/8/layout/vList4"/>
    <dgm:cxn modelId="{669D677F-E231-49A6-93DF-6FCE69C3957D}" type="presParOf" srcId="{CEB5D0D1-314B-4C6D-937F-192E26966637}" destId="{627E8248-2EAD-4D3B-BB7D-225B39DC7256}" srcOrd="1" destOrd="0" presId="urn:microsoft.com/office/officeart/2005/8/layout/vList4"/>
    <dgm:cxn modelId="{3DD40E95-845A-445C-9355-079013457C30}" type="presParOf" srcId="{CEB5D0D1-314B-4C6D-937F-192E26966637}" destId="{F5865F73-BF03-44F5-8B49-0B4CCB7D5761}" srcOrd="2" destOrd="0" presId="urn:microsoft.com/office/officeart/2005/8/layout/vList4"/>
    <dgm:cxn modelId="{1BB857D6-661B-46F4-A98E-537E8FF0F8BC}" type="presParOf" srcId="{BE7AAECE-81BC-4414-8242-F9C9081B6C17}" destId="{358CF0DE-73FF-476C-BDBE-119B45F42247}" srcOrd="5" destOrd="0" presId="urn:microsoft.com/office/officeart/2005/8/layout/vList4"/>
    <dgm:cxn modelId="{B99AC8CF-F8BF-4B5D-AD58-DAEEC64963F9}" type="presParOf" srcId="{BE7AAECE-81BC-4414-8242-F9C9081B6C17}" destId="{3529B837-F797-4BDC-B424-F4A5A24D3F21}" srcOrd="6" destOrd="0" presId="urn:microsoft.com/office/officeart/2005/8/layout/vList4"/>
    <dgm:cxn modelId="{85CD1B8D-FA20-4662-AF93-01A2EB708014}" type="presParOf" srcId="{3529B837-F797-4BDC-B424-F4A5A24D3F21}" destId="{AE051C88-06D4-46C4-9086-CD41721E8D89}" srcOrd="0" destOrd="0" presId="urn:microsoft.com/office/officeart/2005/8/layout/vList4"/>
    <dgm:cxn modelId="{4F9F1D99-404F-4D8E-A4FE-B955ABB8E4B5}" type="presParOf" srcId="{3529B837-F797-4BDC-B424-F4A5A24D3F21}" destId="{59BDAB91-A2E9-4B8D-844B-EFE25A35FAA9}" srcOrd="1" destOrd="0" presId="urn:microsoft.com/office/officeart/2005/8/layout/vList4"/>
    <dgm:cxn modelId="{21F5BB6B-FC24-4BF2-B694-E8393D7464BA}" type="presParOf" srcId="{3529B837-F797-4BDC-B424-F4A5A24D3F21}" destId="{5103897B-1EFC-4298-AF30-94B18A6F6ACF}" srcOrd="2" destOrd="0" presId="urn:microsoft.com/office/officeart/2005/8/layout/vList4"/>
    <dgm:cxn modelId="{A6EBA0A9-DDC8-4B11-8172-74EC582609DD}" type="presParOf" srcId="{BE7AAECE-81BC-4414-8242-F9C9081B6C17}" destId="{C31D8CDC-ACB1-453F-BFE4-87619AD7EF18}" srcOrd="7" destOrd="0" presId="urn:microsoft.com/office/officeart/2005/8/layout/vList4"/>
    <dgm:cxn modelId="{9F9C2FE9-24BC-4F38-968F-E407FD579741}" type="presParOf" srcId="{BE7AAECE-81BC-4414-8242-F9C9081B6C17}" destId="{C46FD648-23E9-4C0D-8B4D-88414D635482}" srcOrd="8" destOrd="0" presId="urn:microsoft.com/office/officeart/2005/8/layout/vList4"/>
    <dgm:cxn modelId="{B1A2E559-A7E7-4CA7-9E37-44DF2FC4B9B0}" type="presParOf" srcId="{C46FD648-23E9-4C0D-8B4D-88414D635482}" destId="{E88CFA8F-693D-42C5-9B38-C80883F04E4B}" srcOrd="0" destOrd="0" presId="urn:microsoft.com/office/officeart/2005/8/layout/vList4"/>
    <dgm:cxn modelId="{EFCFF89E-428C-4521-AA77-795137DE1261}" type="presParOf" srcId="{C46FD648-23E9-4C0D-8B4D-88414D635482}" destId="{A8EF8861-078C-4BC9-8F78-875F57BCF5BC}" srcOrd="1" destOrd="0" presId="urn:microsoft.com/office/officeart/2005/8/layout/vList4"/>
    <dgm:cxn modelId="{22A27CB2-8883-4C89-BC34-61BEBCE257C2}" type="presParOf" srcId="{C46FD648-23E9-4C0D-8B4D-88414D635482}" destId="{A817319B-B8AB-41EF-875B-E29545493050}" srcOrd="2" destOrd="0" presId="urn:microsoft.com/office/officeart/2005/8/layout/vList4"/>
  </dgm:cxnLst>
  <dgm:bg/>
  <dgm:whole/>
  <dgm:extLst>
    <a:ext uri="http://schemas.microsoft.com/office/drawing/2008/diagram">
      <dsp:dataModelExt xmlns="" xmlns:dsp="http://schemas.microsoft.com/office/drawing/2008/diagram" relId="rId6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65752B93-20F7-4BA2-A1B5-F547C7EE5ED7}" type="doc">
      <dgm:prSet loTypeId="urn:microsoft.com/office/officeart/2005/8/layout/chevron2" loCatId="process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ru-RU"/>
        </a:p>
      </dgm:t>
    </dgm:pt>
    <dgm:pt modelId="{34FC1582-7970-4FD9-B384-29F8B39B3761}">
      <dgm:prSet phldrT="[Текст]" phldr="1"/>
      <dgm:spPr/>
      <dgm:t>
        <a:bodyPr/>
        <a:lstStyle/>
        <a:p>
          <a:endParaRPr lang="ru-RU"/>
        </a:p>
      </dgm:t>
    </dgm:pt>
    <dgm:pt modelId="{6E6C96C4-21B3-4FC2-8EB5-BEEC37CC6302}" type="parTrans" cxnId="{994AD495-AD3B-42F7-997E-31EB66C92462}">
      <dgm:prSet/>
      <dgm:spPr/>
      <dgm:t>
        <a:bodyPr/>
        <a:lstStyle/>
        <a:p>
          <a:endParaRPr lang="ru-RU"/>
        </a:p>
      </dgm:t>
    </dgm:pt>
    <dgm:pt modelId="{EBDEF933-2B5F-4094-9818-BAE5C9D89120}" type="sibTrans" cxnId="{994AD495-AD3B-42F7-997E-31EB66C92462}">
      <dgm:prSet/>
      <dgm:spPr/>
      <dgm:t>
        <a:bodyPr/>
        <a:lstStyle/>
        <a:p>
          <a:endParaRPr lang="ru-RU"/>
        </a:p>
      </dgm:t>
    </dgm:pt>
    <dgm:pt modelId="{1B0E93E9-D438-44C4-B4FB-1B7620589B5A}">
      <dgm:prSet phldrT="[Текст]"/>
      <dgm:spPr/>
      <dgm:t>
        <a:bodyPr/>
        <a:lstStyle/>
        <a:p>
          <a:pPr algn="just"/>
          <a:r>
            <a:rPr lang="uk-UA" dirty="0" smtClean="0">
              <a:solidFill>
                <a:srgbClr val="7030A0"/>
              </a:solidFill>
            </a:rPr>
            <a:t>діагностика, аналіз роботи проектних робочих творчих груп;</a:t>
          </a:r>
          <a:endParaRPr lang="ru-RU" dirty="0">
            <a:solidFill>
              <a:srgbClr val="7030A0"/>
            </a:solidFill>
          </a:endParaRPr>
        </a:p>
      </dgm:t>
    </dgm:pt>
    <dgm:pt modelId="{C21EB284-73FA-4FCE-8F3B-0427E5E8888A}" type="parTrans" cxnId="{33BDC14F-23D9-425F-B812-051F2891E965}">
      <dgm:prSet/>
      <dgm:spPr/>
      <dgm:t>
        <a:bodyPr/>
        <a:lstStyle/>
        <a:p>
          <a:endParaRPr lang="ru-RU"/>
        </a:p>
      </dgm:t>
    </dgm:pt>
    <dgm:pt modelId="{01CEFAC6-89B0-43D4-977E-763EAFB3B83D}" type="sibTrans" cxnId="{33BDC14F-23D9-425F-B812-051F2891E965}">
      <dgm:prSet/>
      <dgm:spPr/>
      <dgm:t>
        <a:bodyPr/>
        <a:lstStyle/>
        <a:p>
          <a:endParaRPr lang="ru-RU"/>
        </a:p>
      </dgm:t>
    </dgm:pt>
    <dgm:pt modelId="{BAB90ADE-90A9-41A9-9101-EA77E0C0A305}">
      <dgm:prSet phldrT="[Текст]"/>
      <dgm:spPr/>
      <dgm:t>
        <a:bodyPr/>
        <a:lstStyle/>
        <a:p>
          <a:endParaRPr lang="ru-RU" dirty="0"/>
        </a:p>
      </dgm:t>
    </dgm:pt>
    <dgm:pt modelId="{4FB7850F-601A-4AD6-B012-932349A87959}" type="parTrans" cxnId="{F6F8DF1D-5C4B-4DFB-94FF-A8C46CCA33D6}">
      <dgm:prSet/>
      <dgm:spPr/>
      <dgm:t>
        <a:bodyPr/>
        <a:lstStyle/>
        <a:p>
          <a:endParaRPr lang="ru-RU"/>
        </a:p>
      </dgm:t>
    </dgm:pt>
    <dgm:pt modelId="{20157013-98BC-40FA-90E6-4B209FD86457}" type="sibTrans" cxnId="{F6F8DF1D-5C4B-4DFB-94FF-A8C46CCA33D6}">
      <dgm:prSet/>
      <dgm:spPr/>
      <dgm:t>
        <a:bodyPr/>
        <a:lstStyle/>
        <a:p>
          <a:endParaRPr lang="ru-RU"/>
        </a:p>
      </dgm:t>
    </dgm:pt>
    <dgm:pt modelId="{42FE3C03-44DC-483C-AAC7-DFF53C532548}">
      <dgm:prSet phldrT="[Текст]"/>
      <dgm:spPr/>
      <dgm:t>
        <a:bodyPr/>
        <a:lstStyle/>
        <a:p>
          <a:pPr algn="just"/>
          <a:r>
            <a:rPr lang="uk-UA" dirty="0" smtClean="0">
              <a:solidFill>
                <a:srgbClr val="7030A0"/>
              </a:solidFill>
            </a:rPr>
            <a:t>визначення показників ефективності науково-методичної роботи;</a:t>
          </a:r>
          <a:endParaRPr lang="ru-RU" dirty="0">
            <a:solidFill>
              <a:srgbClr val="7030A0"/>
            </a:solidFill>
          </a:endParaRPr>
        </a:p>
      </dgm:t>
    </dgm:pt>
    <dgm:pt modelId="{41AEEAC6-F7C1-474A-85D0-542364C91850}" type="parTrans" cxnId="{0EAFB522-B1EC-44F2-9E78-8792BA36AD48}">
      <dgm:prSet/>
      <dgm:spPr/>
      <dgm:t>
        <a:bodyPr/>
        <a:lstStyle/>
        <a:p>
          <a:endParaRPr lang="ru-RU"/>
        </a:p>
      </dgm:t>
    </dgm:pt>
    <dgm:pt modelId="{B850F2B7-5CDF-4E47-9D50-2524766A0084}" type="sibTrans" cxnId="{0EAFB522-B1EC-44F2-9E78-8792BA36AD48}">
      <dgm:prSet/>
      <dgm:spPr/>
      <dgm:t>
        <a:bodyPr/>
        <a:lstStyle/>
        <a:p>
          <a:endParaRPr lang="ru-RU"/>
        </a:p>
      </dgm:t>
    </dgm:pt>
    <dgm:pt modelId="{05AC3C1E-B3D1-49B5-8634-4514C6D73633}">
      <dgm:prSet phldrT="[Текст]"/>
      <dgm:spPr/>
      <dgm:t>
        <a:bodyPr/>
        <a:lstStyle/>
        <a:p>
          <a:endParaRPr lang="ru-RU" dirty="0"/>
        </a:p>
      </dgm:t>
    </dgm:pt>
    <dgm:pt modelId="{41ACC370-096E-4F62-AEC8-5685E9458A22}" type="parTrans" cxnId="{332A0B5B-4975-4A2B-86F3-C4CCD9C0B41C}">
      <dgm:prSet/>
      <dgm:spPr/>
      <dgm:t>
        <a:bodyPr/>
        <a:lstStyle/>
        <a:p>
          <a:endParaRPr lang="ru-RU"/>
        </a:p>
      </dgm:t>
    </dgm:pt>
    <dgm:pt modelId="{BF4FEF6D-34AD-4097-AEA5-8339DE7FA664}" type="sibTrans" cxnId="{332A0B5B-4975-4A2B-86F3-C4CCD9C0B41C}">
      <dgm:prSet/>
      <dgm:spPr/>
      <dgm:t>
        <a:bodyPr/>
        <a:lstStyle/>
        <a:p>
          <a:endParaRPr lang="ru-RU"/>
        </a:p>
      </dgm:t>
    </dgm:pt>
    <dgm:pt modelId="{E4D629B7-6458-43B1-A637-4597E1EC2420}">
      <dgm:prSet phldrT="[Текст]"/>
      <dgm:spPr/>
      <dgm:t>
        <a:bodyPr/>
        <a:lstStyle/>
        <a:p>
          <a:pPr algn="just"/>
          <a:r>
            <a:rPr lang="uk-UA" dirty="0" smtClean="0">
              <a:solidFill>
                <a:srgbClr val="7030A0"/>
              </a:solidFill>
            </a:rPr>
            <a:t>саморегулювання і самоконтроль науково-методичної роботи;</a:t>
          </a:r>
          <a:endParaRPr lang="ru-RU" dirty="0">
            <a:solidFill>
              <a:srgbClr val="7030A0"/>
            </a:solidFill>
          </a:endParaRPr>
        </a:p>
      </dgm:t>
    </dgm:pt>
    <dgm:pt modelId="{FC0D24B6-D88E-4B03-86EE-76EDB932AE08}" type="parTrans" cxnId="{FAE06B9B-B1FE-465D-A572-EE1D852A9933}">
      <dgm:prSet/>
      <dgm:spPr/>
      <dgm:t>
        <a:bodyPr/>
        <a:lstStyle/>
        <a:p>
          <a:endParaRPr lang="ru-RU"/>
        </a:p>
      </dgm:t>
    </dgm:pt>
    <dgm:pt modelId="{05C7C469-85FC-412E-B6AA-EDC8187084CE}" type="sibTrans" cxnId="{FAE06B9B-B1FE-465D-A572-EE1D852A9933}">
      <dgm:prSet/>
      <dgm:spPr/>
      <dgm:t>
        <a:bodyPr/>
        <a:lstStyle/>
        <a:p>
          <a:endParaRPr lang="ru-RU"/>
        </a:p>
      </dgm:t>
    </dgm:pt>
    <dgm:pt modelId="{9BF57F5C-A46D-4C02-9DB9-BFDEE84F57BB}">
      <dgm:prSet/>
      <dgm:spPr/>
      <dgm:t>
        <a:bodyPr/>
        <a:lstStyle/>
        <a:p>
          <a:endParaRPr lang="ru-RU"/>
        </a:p>
      </dgm:t>
    </dgm:pt>
    <dgm:pt modelId="{E00D71F6-2441-49C9-969F-22702F58FC5B}" type="parTrans" cxnId="{463E78D0-866F-45F1-AE28-1F59F00B1DF6}">
      <dgm:prSet/>
      <dgm:spPr/>
      <dgm:t>
        <a:bodyPr/>
        <a:lstStyle/>
        <a:p>
          <a:endParaRPr lang="ru-RU"/>
        </a:p>
      </dgm:t>
    </dgm:pt>
    <dgm:pt modelId="{E08EC5FF-2C20-4714-840D-BB3299C2764D}" type="sibTrans" cxnId="{463E78D0-866F-45F1-AE28-1F59F00B1DF6}">
      <dgm:prSet/>
      <dgm:spPr/>
      <dgm:t>
        <a:bodyPr/>
        <a:lstStyle/>
        <a:p>
          <a:endParaRPr lang="ru-RU"/>
        </a:p>
      </dgm:t>
    </dgm:pt>
    <dgm:pt modelId="{28B17B19-31E2-4BAB-A6C2-0D4CDD0662F1}">
      <dgm:prSet/>
      <dgm:spPr/>
      <dgm:t>
        <a:bodyPr/>
        <a:lstStyle/>
        <a:p>
          <a:endParaRPr lang="ru-RU"/>
        </a:p>
      </dgm:t>
    </dgm:pt>
    <dgm:pt modelId="{334296E6-C60C-4016-9805-9C064F9AAE9C}" type="parTrans" cxnId="{1A518197-808C-4B49-B170-0F344218A7BF}">
      <dgm:prSet/>
      <dgm:spPr/>
      <dgm:t>
        <a:bodyPr/>
        <a:lstStyle/>
        <a:p>
          <a:endParaRPr lang="ru-RU"/>
        </a:p>
      </dgm:t>
    </dgm:pt>
    <dgm:pt modelId="{05F64A25-3CFA-4019-87CF-3C15E3A6B6F3}" type="sibTrans" cxnId="{1A518197-808C-4B49-B170-0F344218A7BF}">
      <dgm:prSet/>
      <dgm:spPr/>
      <dgm:t>
        <a:bodyPr/>
        <a:lstStyle/>
        <a:p>
          <a:endParaRPr lang="ru-RU"/>
        </a:p>
      </dgm:t>
    </dgm:pt>
    <dgm:pt modelId="{EFD8CB1F-FCF9-47DE-A2A3-DE93A32EB965}">
      <dgm:prSet/>
      <dgm:spPr/>
      <dgm:t>
        <a:bodyPr/>
        <a:lstStyle/>
        <a:p>
          <a:pPr algn="just"/>
          <a:r>
            <a:rPr lang="uk-UA" dirty="0" smtClean="0">
              <a:solidFill>
                <a:srgbClr val="7030A0"/>
              </a:solidFill>
            </a:rPr>
            <a:t>узагальнення досвіду роботи проектних груп, поширення позитивного досвіду;</a:t>
          </a:r>
          <a:endParaRPr lang="ru-RU" dirty="0">
            <a:solidFill>
              <a:srgbClr val="7030A0"/>
            </a:solidFill>
          </a:endParaRPr>
        </a:p>
      </dgm:t>
    </dgm:pt>
    <dgm:pt modelId="{577371E8-B21D-43A7-9020-97938546FBA3}" type="parTrans" cxnId="{38091686-B235-4D6D-AF2A-462F71E7F80D}">
      <dgm:prSet/>
      <dgm:spPr/>
      <dgm:t>
        <a:bodyPr/>
        <a:lstStyle/>
        <a:p>
          <a:endParaRPr lang="ru-RU"/>
        </a:p>
      </dgm:t>
    </dgm:pt>
    <dgm:pt modelId="{07D44AFC-E77C-4FB0-A146-DDA22340C9B6}" type="sibTrans" cxnId="{38091686-B235-4D6D-AF2A-462F71E7F80D}">
      <dgm:prSet/>
      <dgm:spPr/>
      <dgm:t>
        <a:bodyPr/>
        <a:lstStyle/>
        <a:p>
          <a:endParaRPr lang="ru-RU"/>
        </a:p>
      </dgm:t>
    </dgm:pt>
    <dgm:pt modelId="{F15097F7-B70D-4163-8BBB-39E8BF19BE6A}">
      <dgm:prSet/>
      <dgm:spPr/>
      <dgm:t>
        <a:bodyPr/>
        <a:lstStyle/>
        <a:p>
          <a:pPr algn="just"/>
          <a:r>
            <a:rPr lang="uk-UA" dirty="0" smtClean="0">
              <a:solidFill>
                <a:srgbClr val="7030A0"/>
              </a:solidFill>
            </a:rPr>
            <a:t>підготовка методичних рекомендацій, реклама реальних педагогічних досягнень </a:t>
          </a:r>
          <a:endParaRPr lang="ru-RU" dirty="0">
            <a:solidFill>
              <a:srgbClr val="7030A0"/>
            </a:solidFill>
          </a:endParaRPr>
        </a:p>
      </dgm:t>
    </dgm:pt>
    <dgm:pt modelId="{DD34E7C7-F7AA-4098-A55D-0356F1F69BA2}" type="parTrans" cxnId="{A7951C8A-6449-4D67-B15F-387EF46D5B84}">
      <dgm:prSet/>
      <dgm:spPr/>
      <dgm:t>
        <a:bodyPr/>
        <a:lstStyle/>
        <a:p>
          <a:endParaRPr lang="ru-RU"/>
        </a:p>
      </dgm:t>
    </dgm:pt>
    <dgm:pt modelId="{85D37490-10C0-4CFC-92F5-F03186BB8948}" type="sibTrans" cxnId="{A7951C8A-6449-4D67-B15F-387EF46D5B84}">
      <dgm:prSet/>
      <dgm:spPr/>
      <dgm:t>
        <a:bodyPr/>
        <a:lstStyle/>
        <a:p>
          <a:endParaRPr lang="ru-RU"/>
        </a:p>
      </dgm:t>
    </dgm:pt>
    <dgm:pt modelId="{BD6E7405-9926-42D5-9193-7C4C9E3CB251}" type="pres">
      <dgm:prSet presAssocID="{65752B93-20F7-4BA2-A1B5-F547C7EE5ED7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02A470E-C402-4538-BE26-299911BDD59A}" type="pres">
      <dgm:prSet presAssocID="{34FC1582-7970-4FD9-B384-29F8B39B3761}" presName="composite" presStyleCnt="0"/>
      <dgm:spPr/>
    </dgm:pt>
    <dgm:pt modelId="{1F2A2E33-68BC-44D1-BC34-9C45D7D4B421}" type="pres">
      <dgm:prSet presAssocID="{34FC1582-7970-4FD9-B384-29F8B39B3761}" presName="parentText" presStyleLbl="alignNode1" presStyleIdx="0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930FEB4-B07A-46AA-8949-47CDAAF565CF}" type="pres">
      <dgm:prSet presAssocID="{34FC1582-7970-4FD9-B384-29F8B39B3761}" presName="descendantText" presStyleLbl="alignAcc1" presStyleIdx="0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0A2A52F-9872-43CA-9608-7557DBCBF032}" type="pres">
      <dgm:prSet presAssocID="{EBDEF933-2B5F-4094-9818-BAE5C9D89120}" presName="sp" presStyleCnt="0"/>
      <dgm:spPr/>
    </dgm:pt>
    <dgm:pt modelId="{BF819F29-BF02-4BCD-B361-E7BFA0D26A46}" type="pres">
      <dgm:prSet presAssocID="{BAB90ADE-90A9-41A9-9101-EA77E0C0A305}" presName="composite" presStyleCnt="0"/>
      <dgm:spPr/>
    </dgm:pt>
    <dgm:pt modelId="{7E0B400A-4F1C-47ED-B71B-B82DA24DD947}" type="pres">
      <dgm:prSet presAssocID="{BAB90ADE-90A9-41A9-9101-EA77E0C0A305}" presName="parentText" presStyleLbl="alignNode1" presStyleIdx="1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0C0834E-3CC2-4F69-87F1-163B30AF08B5}" type="pres">
      <dgm:prSet presAssocID="{BAB90ADE-90A9-41A9-9101-EA77E0C0A305}" presName="descendantText" presStyleLbl="alignAcc1" presStyleIdx="1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60E698E-4D0E-433A-892A-1B60CBC9D246}" type="pres">
      <dgm:prSet presAssocID="{20157013-98BC-40FA-90E6-4B209FD86457}" presName="sp" presStyleCnt="0"/>
      <dgm:spPr/>
    </dgm:pt>
    <dgm:pt modelId="{B6902D65-0ADB-4580-87EF-630CAB36B9BA}" type="pres">
      <dgm:prSet presAssocID="{05AC3C1E-B3D1-49B5-8634-4514C6D73633}" presName="composite" presStyleCnt="0"/>
      <dgm:spPr/>
    </dgm:pt>
    <dgm:pt modelId="{715F496D-538E-492C-A427-410F8F098D16}" type="pres">
      <dgm:prSet presAssocID="{05AC3C1E-B3D1-49B5-8634-4514C6D73633}" presName="parentText" presStyleLbl="alignNode1" presStyleIdx="2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8A96074-CC4B-41A4-A122-B224FB674869}" type="pres">
      <dgm:prSet presAssocID="{05AC3C1E-B3D1-49B5-8634-4514C6D73633}" presName="descendantText" presStyleLbl="alignAcc1" presStyleIdx="2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139C67E-282F-4A0B-8AF7-76E8177F0F06}" type="pres">
      <dgm:prSet presAssocID="{BF4FEF6D-34AD-4097-AEA5-8339DE7FA664}" presName="sp" presStyleCnt="0"/>
      <dgm:spPr/>
    </dgm:pt>
    <dgm:pt modelId="{A33EAD3A-C520-4E5E-B86D-4F025DD254AF}" type="pres">
      <dgm:prSet presAssocID="{9BF57F5C-A46D-4C02-9DB9-BFDEE84F57BB}" presName="composite" presStyleCnt="0"/>
      <dgm:spPr/>
    </dgm:pt>
    <dgm:pt modelId="{13D2F08F-4FBC-4A91-935B-6C2D7991FC58}" type="pres">
      <dgm:prSet presAssocID="{9BF57F5C-A46D-4C02-9DB9-BFDEE84F57BB}" presName="parentText" presStyleLbl="alignNode1" presStyleIdx="3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50FD188-A23D-4D9E-B700-85EFAE212D31}" type="pres">
      <dgm:prSet presAssocID="{9BF57F5C-A46D-4C02-9DB9-BFDEE84F57BB}" presName="descendantText" presStyleLbl="alignAcc1" presStyleIdx="3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192A008-9CCE-49EC-88BB-B931B6CBAEFA}" type="pres">
      <dgm:prSet presAssocID="{E08EC5FF-2C20-4714-840D-BB3299C2764D}" presName="sp" presStyleCnt="0"/>
      <dgm:spPr/>
    </dgm:pt>
    <dgm:pt modelId="{3EAA2B86-AA75-4F26-B4D2-5F4007287803}" type="pres">
      <dgm:prSet presAssocID="{28B17B19-31E2-4BAB-A6C2-0D4CDD0662F1}" presName="composite" presStyleCnt="0"/>
      <dgm:spPr/>
    </dgm:pt>
    <dgm:pt modelId="{9336919F-68D9-4EB9-8A03-D644BE96EF68}" type="pres">
      <dgm:prSet presAssocID="{28B17B19-31E2-4BAB-A6C2-0D4CDD0662F1}" presName="parentText" presStyleLbl="alignNode1" presStyleIdx="4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9F7FAD8-9AE4-44ED-B28A-F6151FEB9B76}" type="pres">
      <dgm:prSet presAssocID="{28B17B19-31E2-4BAB-A6C2-0D4CDD0662F1}" presName="descendantText" presStyleLbl="alignAcc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542F8677-B3AA-4D70-833D-332B4A748603}" type="presOf" srcId="{BAB90ADE-90A9-41A9-9101-EA77E0C0A305}" destId="{7E0B400A-4F1C-47ED-B71B-B82DA24DD947}" srcOrd="0" destOrd="0" presId="urn:microsoft.com/office/officeart/2005/8/layout/chevron2"/>
    <dgm:cxn modelId="{AAA36A35-B26D-4BF6-A439-D02A069B496A}" type="presOf" srcId="{9BF57F5C-A46D-4C02-9DB9-BFDEE84F57BB}" destId="{13D2F08F-4FBC-4A91-935B-6C2D7991FC58}" srcOrd="0" destOrd="0" presId="urn:microsoft.com/office/officeart/2005/8/layout/chevron2"/>
    <dgm:cxn modelId="{198A5BE3-94B5-4AD4-B3FC-E49A07A4CADD}" type="presOf" srcId="{28B17B19-31E2-4BAB-A6C2-0D4CDD0662F1}" destId="{9336919F-68D9-4EB9-8A03-D644BE96EF68}" srcOrd="0" destOrd="0" presId="urn:microsoft.com/office/officeart/2005/8/layout/chevron2"/>
    <dgm:cxn modelId="{C8B604D4-D24C-41FA-A04C-AC914E46C0D2}" type="presOf" srcId="{F15097F7-B70D-4163-8BBB-39E8BF19BE6A}" destId="{79F7FAD8-9AE4-44ED-B28A-F6151FEB9B76}" srcOrd="0" destOrd="0" presId="urn:microsoft.com/office/officeart/2005/8/layout/chevron2"/>
    <dgm:cxn modelId="{C437B204-30C2-4E1E-BE02-387E6BD1C822}" type="presOf" srcId="{E4D629B7-6458-43B1-A637-4597E1EC2420}" destId="{C8A96074-CC4B-41A4-A122-B224FB674869}" srcOrd="0" destOrd="0" presId="urn:microsoft.com/office/officeart/2005/8/layout/chevron2"/>
    <dgm:cxn modelId="{332A0B5B-4975-4A2B-86F3-C4CCD9C0B41C}" srcId="{65752B93-20F7-4BA2-A1B5-F547C7EE5ED7}" destId="{05AC3C1E-B3D1-49B5-8634-4514C6D73633}" srcOrd="2" destOrd="0" parTransId="{41ACC370-096E-4F62-AEC8-5685E9458A22}" sibTransId="{BF4FEF6D-34AD-4097-AEA5-8339DE7FA664}"/>
    <dgm:cxn modelId="{0EAFB522-B1EC-44F2-9E78-8792BA36AD48}" srcId="{BAB90ADE-90A9-41A9-9101-EA77E0C0A305}" destId="{42FE3C03-44DC-483C-AAC7-DFF53C532548}" srcOrd="0" destOrd="0" parTransId="{41AEEAC6-F7C1-474A-85D0-542364C91850}" sibTransId="{B850F2B7-5CDF-4E47-9D50-2524766A0084}"/>
    <dgm:cxn modelId="{F7C89F38-0136-4325-B4CE-EEF08AD7286E}" type="presOf" srcId="{65752B93-20F7-4BA2-A1B5-F547C7EE5ED7}" destId="{BD6E7405-9926-42D5-9193-7C4C9E3CB251}" srcOrd="0" destOrd="0" presId="urn:microsoft.com/office/officeart/2005/8/layout/chevron2"/>
    <dgm:cxn modelId="{8DC506DF-2652-4CCC-BBB1-F716B2DEDF7D}" type="presOf" srcId="{34FC1582-7970-4FD9-B384-29F8B39B3761}" destId="{1F2A2E33-68BC-44D1-BC34-9C45D7D4B421}" srcOrd="0" destOrd="0" presId="urn:microsoft.com/office/officeart/2005/8/layout/chevron2"/>
    <dgm:cxn modelId="{268C1F18-8DB8-42D3-8D90-656778110F0A}" type="presOf" srcId="{1B0E93E9-D438-44C4-B4FB-1B7620589B5A}" destId="{1930FEB4-B07A-46AA-8949-47CDAAF565CF}" srcOrd="0" destOrd="0" presId="urn:microsoft.com/office/officeart/2005/8/layout/chevron2"/>
    <dgm:cxn modelId="{38091686-B235-4D6D-AF2A-462F71E7F80D}" srcId="{9BF57F5C-A46D-4C02-9DB9-BFDEE84F57BB}" destId="{EFD8CB1F-FCF9-47DE-A2A3-DE93A32EB965}" srcOrd="0" destOrd="0" parTransId="{577371E8-B21D-43A7-9020-97938546FBA3}" sibTransId="{07D44AFC-E77C-4FB0-A146-DDA22340C9B6}"/>
    <dgm:cxn modelId="{7306C5A0-72F2-4E65-AE83-E9C428E497B8}" type="presOf" srcId="{EFD8CB1F-FCF9-47DE-A2A3-DE93A32EB965}" destId="{250FD188-A23D-4D9E-B700-85EFAE212D31}" srcOrd="0" destOrd="0" presId="urn:microsoft.com/office/officeart/2005/8/layout/chevron2"/>
    <dgm:cxn modelId="{994AD495-AD3B-42F7-997E-31EB66C92462}" srcId="{65752B93-20F7-4BA2-A1B5-F547C7EE5ED7}" destId="{34FC1582-7970-4FD9-B384-29F8B39B3761}" srcOrd="0" destOrd="0" parTransId="{6E6C96C4-21B3-4FC2-8EB5-BEEC37CC6302}" sibTransId="{EBDEF933-2B5F-4094-9818-BAE5C9D89120}"/>
    <dgm:cxn modelId="{DA6B23D3-E0BD-4FD2-A7D5-47DBD02B8FFA}" type="presOf" srcId="{42FE3C03-44DC-483C-AAC7-DFF53C532548}" destId="{C0C0834E-3CC2-4F69-87F1-163B30AF08B5}" srcOrd="0" destOrd="0" presId="urn:microsoft.com/office/officeart/2005/8/layout/chevron2"/>
    <dgm:cxn modelId="{148E77BC-B93E-4007-B604-898C9AD4B44D}" type="presOf" srcId="{05AC3C1E-B3D1-49B5-8634-4514C6D73633}" destId="{715F496D-538E-492C-A427-410F8F098D16}" srcOrd="0" destOrd="0" presId="urn:microsoft.com/office/officeart/2005/8/layout/chevron2"/>
    <dgm:cxn modelId="{A7951C8A-6449-4D67-B15F-387EF46D5B84}" srcId="{28B17B19-31E2-4BAB-A6C2-0D4CDD0662F1}" destId="{F15097F7-B70D-4163-8BBB-39E8BF19BE6A}" srcOrd="0" destOrd="0" parTransId="{DD34E7C7-F7AA-4098-A55D-0356F1F69BA2}" sibTransId="{85D37490-10C0-4CFC-92F5-F03186BB8948}"/>
    <dgm:cxn modelId="{FAE06B9B-B1FE-465D-A572-EE1D852A9933}" srcId="{05AC3C1E-B3D1-49B5-8634-4514C6D73633}" destId="{E4D629B7-6458-43B1-A637-4597E1EC2420}" srcOrd="0" destOrd="0" parTransId="{FC0D24B6-D88E-4B03-86EE-76EDB932AE08}" sibTransId="{05C7C469-85FC-412E-B6AA-EDC8187084CE}"/>
    <dgm:cxn modelId="{1A518197-808C-4B49-B170-0F344218A7BF}" srcId="{65752B93-20F7-4BA2-A1B5-F547C7EE5ED7}" destId="{28B17B19-31E2-4BAB-A6C2-0D4CDD0662F1}" srcOrd="4" destOrd="0" parTransId="{334296E6-C60C-4016-9805-9C064F9AAE9C}" sibTransId="{05F64A25-3CFA-4019-87CF-3C15E3A6B6F3}"/>
    <dgm:cxn modelId="{463E78D0-866F-45F1-AE28-1F59F00B1DF6}" srcId="{65752B93-20F7-4BA2-A1B5-F547C7EE5ED7}" destId="{9BF57F5C-A46D-4C02-9DB9-BFDEE84F57BB}" srcOrd="3" destOrd="0" parTransId="{E00D71F6-2441-49C9-969F-22702F58FC5B}" sibTransId="{E08EC5FF-2C20-4714-840D-BB3299C2764D}"/>
    <dgm:cxn modelId="{33BDC14F-23D9-425F-B812-051F2891E965}" srcId="{34FC1582-7970-4FD9-B384-29F8B39B3761}" destId="{1B0E93E9-D438-44C4-B4FB-1B7620589B5A}" srcOrd="0" destOrd="0" parTransId="{C21EB284-73FA-4FCE-8F3B-0427E5E8888A}" sibTransId="{01CEFAC6-89B0-43D4-977E-763EAFB3B83D}"/>
    <dgm:cxn modelId="{F6F8DF1D-5C4B-4DFB-94FF-A8C46CCA33D6}" srcId="{65752B93-20F7-4BA2-A1B5-F547C7EE5ED7}" destId="{BAB90ADE-90A9-41A9-9101-EA77E0C0A305}" srcOrd="1" destOrd="0" parTransId="{4FB7850F-601A-4AD6-B012-932349A87959}" sibTransId="{20157013-98BC-40FA-90E6-4B209FD86457}"/>
    <dgm:cxn modelId="{E2B243C5-6CA7-4488-BDB8-C0EF5E43DF16}" type="presParOf" srcId="{BD6E7405-9926-42D5-9193-7C4C9E3CB251}" destId="{D02A470E-C402-4538-BE26-299911BDD59A}" srcOrd="0" destOrd="0" presId="urn:microsoft.com/office/officeart/2005/8/layout/chevron2"/>
    <dgm:cxn modelId="{67B66CBC-EBB9-49F3-9397-04D14089CC52}" type="presParOf" srcId="{D02A470E-C402-4538-BE26-299911BDD59A}" destId="{1F2A2E33-68BC-44D1-BC34-9C45D7D4B421}" srcOrd="0" destOrd="0" presId="urn:microsoft.com/office/officeart/2005/8/layout/chevron2"/>
    <dgm:cxn modelId="{68F797B2-A90A-4BBD-98A7-2E0A90157DA9}" type="presParOf" srcId="{D02A470E-C402-4538-BE26-299911BDD59A}" destId="{1930FEB4-B07A-46AA-8949-47CDAAF565CF}" srcOrd="1" destOrd="0" presId="urn:microsoft.com/office/officeart/2005/8/layout/chevron2"/>
    <dgm:cxn modelId="{6A234424-BDCC-44C0-A26B-A7936FF5F4B3}" type="presParOf" srcId="{BD6E7405-9926-42D5-9193-7C4C9E3CB251}" destId="{A0A2A52F-9872-43CA-9608-7557DBCBF032}" srcOrd="1" destOrd="0" presId="urn:microsoft.com/office/officeart/2005/8/layout/chevron2"/>
    <dgm:cxn modelId="{0B862097-0E43-4860-91BA-A00C1D61837A}" type="presParOf" srcId="{BD6E7405-9926-42D5-9193-7C4C9E3CB251}" destId="{BF819F29-BF02-4BCD-B361-E7BFA0D26A46}" srcOrd="2" destOrd="0" presId="urn:microsoft.com/office/officeart/2005/8/layout/chevron2"/>
    <dgm:cxn modelId="{C6A7B771-A336-496B-B217-1D6B03DD9E75}" type="presParOf" srcId="{BF819F29-BF02-4BCD-B361-E7BFA0D26A46}" destId="{7E0B400A-4F1C-47ED-B71B-B82DA24DD947}" srcOrd="0" destOrd="0" presId="urn:microsoft.com/office/officeart/2005/8/layout/chevron2"/>
    <dgm:cxn modelId="{D20AF0F5-E1E6-46DD-B814-0E03F46CBD38}" type="presParOf" srcId="{BF819F29-BF02-4BCD-B361-E7BFA0D26A46}" destId="{C0C0834E-3CC2-4F69-87F1-163B30AF08B5}" srcOrd="1" destOrd="0" presId="urn:microsoft.com/office/officeart/2005/8/layout/chevron2"/>
    <dgm:cxn modelId="{D1B94B22-1E96-4871-ABC1-AEF7E0330E18}" type="presParOf" srcId="{BD6E7405-9926-42D5-9193-7C4C9E3CB251}" destId="{E60E698E-4D0E-433A-892A-1B60CBC9D246}" srcOrd="3" destOrd="0" presId="urn:microsoft.com/office/officeart/2005/8/layout/chevron2"/>
    <dgm:cxn modelId="{E22E2082-C545-48E0-8CE1-15B1A9640E6C}" type="presParOf" srcId="{BD6E7405-9926-42D5-9193-7C4C9E3CB251}" destId="{B6902D65-0ADB-4580-87EF-630CAB36B9BA}" srcOrd="4" destOrd="0" presId="urn:microsoft.com/office/officeart/2005/8/layout/chevron2"/>
    <dgm:cxn modelId="{E6407D53-2F0B-4947-BEC4-2343CAE28857}" type="presParOf" srcId="{B6902D65-0ADB-4580-87EF-630CAB36B9BA}" destId="{715F496D-538E-492C-A427-410F8F098D16}" srcOrd="0" destOrd="0" presId="urn:microsoft.com/office/officeart/2005/8/layout/chevron2"/>
    <dgm:cxn modelId="{E80AF48F-70EC-419F-8E8F-09B0C5AD17B7}" type="presParOf" srcId="{B6902D65-0ADB-4580-87EF-630CAB36B9BA}" destId="{C8A96074-CC4B-41A4-A122-B224FB674869}" srcOrd="1" destOrd="0" presId="urn:microsoft.com/office/officeart/2005/8/layout/chevron2"/>
    <dgm:cxn modelId="{3AAB9465-C4C0-4251-A4E9-012481B0DD1B}" type="presParOf" srcId="{BD6E7405-9926-42D5-9193-7C4C9E3CB251}" destId="{C139C67E-282F-4A0B-8AF7-76E8177F0F06}" srcOrd="5" destOrd="0" presId="urn:microsoft.com/office/officeart/2005/8/layout/chevron2"/>
    <dgm:cxn modelId="{2A2F6E19-7522-4F65-BE4C-B6A58B11595F}" type="presParOf" srcId="{BD6E7405-9926-42D5-9193-7C4C9E3CB251}" destId="{A33EAD3A-C520-4E5E-B86D-4F025DD254AF}" srcOrd="6" destOrd="0" presId="urn:microsoft.com/office/officeart/2005/8/layout/chevron2"/>
    <dgm:cxn modelId="{F9B42AA7-C171-4BF5-8E4D-AC49F58D9C1F}" type="presParOf" srcId="{A33EAD3A-C520-4E5E-B86D-4F025DD254AF}" destId="{13D2F08F-4FBC-4A91-935B-6C2D7991FC58}" srcOrd="0" destOrd="0" presId="urn:microsoft.com/office/officeart/2005/8/layout/chevron2"/>
    <dgm:cxn modelId="{34C9B231-9D8A-4F77-A6A3-8856091D7B93}" type="presParOf" srcId="{A33EAD3A-C520-4E5E-B86D-4F025DD254AF}" destId="{250FD188-A23D-4D9E-B700-85EFAE212D31}" srcOrd="1" destOrd="0" presId="urn:microsoft.com/office/officeart/2005/8/layout/chevron2"/>
    <dgm:cxn modelId="{03A740E0-9071-4361-B053-8DEFF846B1B0}" type="presParOf" srcId="{BD6E7405-9926-42D5-9193-7C4C9E3CB251}" destId="{2192A008-9CCE-49EC-88BB-B931B6CBAEFA}" srcOrd="7" destOrd="0" presId="urn:microsoft.com/office/officeart/2005/8/layout/chevron2"/>
    <dgm:cxn modelId="{C326EB4B-BA1D-4827-B932-45D9D308902F}" type="presParOf" srcId="{BD6E7405-9926-42D5-9193-7C4C9E3CB251}" destId="{3EAA2B86-AA75-4F26-B4D2-5F4007287803}" srcOrd="8" destOrd="0" presId="urn:microsoft.com/office/officeart/2005/8/layout/chevron2"/>
    <dgm:cxn modelId="{F027EB3B-AB8B-4AE2-B73D-E81BB3EBBD36}" type="presParOf" srcId="{3EAA2B86-AA75-4F26-B4D2-5F4007287803}" destId="{9336919F-68D9-4EB9-8A03-D644BE96EF68}" srcOrd="0" destOrd="0" presId="urn:microsoft.com/office/officeart/2005/8/layout/chevron2"/>
    <dgm:cxn modelId="{382C48DC-A667-4FA0-9319-9380CE0DFAD4}" type="presParOf" srcId="{3EAA2B86-AA75-4F26-B4D2-5F4007287803}" destId="{79F7FAD8-9AE4-44ED-B28A-F6151FEB9B76}" srcOrd="1" destOrd="0" presId="urn:microsoft.com/office/officeart/2005/8/layout/chevron2"/>
  </dgm:cxnLst>
  <dgm:bg/>
  <dgm:whole/>
  <dgm:extLst>
    <a:ext uri="http://schemas.microsoft.com/office/drawing/2008/diagram">
      <dsp:dataModelExt xmlns="" xmlns:dsp="http://schemas.microsoft.com/office/drawing/2008/diagram" relId="rId6" minVer="http://schemas.openxmlformats.org/drawingml/2006/diagram"/>
    </a:ext>
  </dgm:extLst>
</dgm:dataModel>
</file>

<file path=ppt/diagrams/data14.xml><?xml version="1.0" encoding="utf-8"?>
<dgm:dataModel xmlns:dgm="http://schemas.openxmlformats.org/drawingml/2006/diagram" xmlns:a="http://schemas.openxmlformats.org/drawingml/2006/main">
  <dgm:ptLst>
    <dgm:pt modelId="{9A07D70D-07EE-4453-9418-F285D55C12B1}" type="doc">
      <dgm:prSet loTypeId="urn:microsoft.com/office/officeart/2005/8/layout/hierarchy1" loCatId="hierarchy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ru-RU"/>
        </a:p>
      </dgm:t>
    </dgm:pt>
    <dgm:pt modelId="{CF5729C2-ACD4-4603-A0ED-C55D3417BE60}">
      <dgm:prSet phldrT="[Текст]"/>
      <dgm:spPr/>
      <dgm:t>
        <a:bodyPr/>
        <a:lstStyle/>
        <a:p>
          <a:r>
            <a:rPr lang="uk-UA" dirty="0">
              <a:solidFill>
                <a:srgbClr val="7030A0"/>
              </a:solidFill>
            </a:rPr>
            <a:t>«5 кроків до успіху»</a:t>
          </a:r>
          <a:endParaRPr lang="ru-RU" dirty="0">
            <a:solidFill>
              <a:srgbClr val="7030A0"/>
            </a:solidFill>
          </a:endParaRPr>
        </a:p>
      </dgm:t>
    </dgm:pt>
    <dgm:pt modelId="{F5E6F4D8-92EA-45F2-8C49-EFC4AD60D533}" type="parTrans" cxnId="{72637D78-2365-414D-B299-F3AF9656E3D9}">
      <dgm:prSet/>
      <dgm:spPr/>
      <dgm:t>
        <a:bodyPr/>
        <a:lstStyle/>
        <a:p>
          <a:endParaRPr lang="ru-RU"/>
        </a:p>
      </dgm:t>
    </dgm:pt>
    <dgm:pt modelId="{3D07008F-0EAD-4386-97DD-9EE86FEA936A}" type="sibTrans" cxnId="{72637D78-2365-414D-B299-F3AF9656E3D9}">
      <dgm:prSet/>
      <dgm:spPr/>
      <dgm:t>
        <a:bodyPr/>
        <a:lstStyle/>
        <a:p>
          <a:endParaRPr lang="ru-RU"/>
        </a:p>
      </dgm:t>
    </dgm:pt>
    <dgm:pt modelId="{80335DC4-75AE-4FAE-AEC0-1C5CEE9FC8C9}">
      <dgm:prSet phldrT="[Текст]"/>
      <dgm:spPr/>
      <dgm:t>
        <a:bodyPr/>
        <a:lstStyle/>
        <a:p>
          <a:r>
            <a:rPr lang="uk-UA" dirty="0">
              <a:solidFill>
                <a:srgbClr val="7030A0"/>
              </a:solidFill>
            </a:rPr>
            <a:t>Організація постійно </a:t>
          </a:r>
          <a:r>
            <a:rPr lang="uk-UA" dirty="0" err="1">
              <a:solidFill>
                <a:srgbClr val="7030A0"/>
              </a:solidFill>
            </a:rPr>
            <a:t>діючіих</a:t>
          </a:r>
          <a:r>
            <a:rPr lang="uk-UA" dirty="0">
              <a:solidFill>
                <a:srgbClr val="7030A0"/>
              </a:solidFill>
            </a:rPr>
            <a:t> комп’ютерних курсів </a:t>
          </a:r>
          <a:endParaRPr lang="ru-RU" dirty="0">
            <a:solidFill>
              <a:srgbClr val="7030A0"/>
            </a:solidFill>
          </a:endParaRPr>
        </a:p>
      </dgm:t>
    </dgm:pt>
    <dgm:pt modelId="{9DC38BF4-52F7-4215-9381-4A9C4AB9966A}" type="parTrans" cxnId="{D49C0115-C06C-46CF-AA53-0C7DE4F8D278}">
      <dgm:prSet/>
      <dgm:spPr/>
      <dgm:t>
        <a:bodyPr/>
        <a:lstStyle/>
        <a:p>
          <a:endParaRPr lang="ru-RU"/>
        </a:p>
      </dgm:t>
    </dgm:pt>
    <dgm:pt modelId="{859DEA36-F880-4AC5-BB00-BE978ED8FE68}" type="sibTrans" cxnId="{D49C0115-C06C-46CF-AA53-0C7DE4F8D278}">
      <dgm:prSet/>
      <dgm:spPr/>
      <dgm:t>
        <a:bodyPr/>
        <a:lstStyle/>
        <a:p>
          <a:endParaRPr lang="ru-RU"/>
        </a:p>
      </dgm:t>
    </dgm:pt>
    <dgm:pt modelId="{A109DD60-664B-4121-8DC1-CB1F3B47A857}">
      <dgm:prSet phldrT="[Текст]"/>
      <dgm:spPr/>
      <dgm:t>
        <a:bodyPr/>
        <a:lstStyle/>
        <a:p>
          <a:r>
            <a:rPr lang="uk-UA" dirty="0">
              <a:solidFill>
                <a:srgbClr val="7030A0"/>
              </a:solidFill>
            </a:rPr>
            <a:t>Організація науково-методичних семінарів</a:t>
          </a:r>
          <a:endParaRPr lang="ru-RU" dirty="0">
            <a:solidFill>
              <a:srgbClr val="7030A0"/>
            </a:solidFill>
          </a:endParaRPr>
        </a:p>
      </dgm:t>
    </dgm:pt>
    <dgm:pt modelId="{F469B89B-93E0-4A5C-A4E8-C4A04A3BF86F}" type="parTrans" cxnId="{BDA2FC20-FBCB-4535-9A73-A41DD797B3F4}">
      <dgm:prSet/>
      <dgm:spPr/>
      <dgm:t>
        <a:bodyPr/>
        <a:lstStyle/>
        <a:p>
          <a:endParaRPr lang="ru-RU"/>
        </a:p>
      </dgm:t>
    </dgm:pt>
    <dgm:pt modelId="{4460D867-5E09-4301-AC7C-2293821D97E2}" type="sibTrans" cxnId="{BDA2FC20-FBCB-4535-9A73-A41DD797B3F4}">
      <dgm:prSet/>
      <dgm:spPr/>
      <dgm:t>
        <a:bodyPr/>
        <a:lstStyle/>
        <a:p>
          <a:endParaRPr lang="ru-RU"/>
        </a:p>
      </dgm:t>
    </dgm:pt>
    <dgm:pt modelId="{E949ED99-3CA9-4675-89F2-CEB9B381F1A0}">
      <dgm:prSet phldrT="[Текст]"/>
      <dgm:spPr/>
      <dgm:t>
        <a:bodyPr/>
        <a:lstStyle/>
        <a:p>
          <a:r>
            <a:rPr lang="uk-UA" dirty="0">
              <a:solidFill>
                <a:srgbClr val="7030A0"/>
              </a:solidFill>
            </a:rPr>
            <a:t>Застосування ІКТ в навчально-виховний процес</a:t>
          </a:r>
          <a:endParaRPr lang="ru-RU" dirty="0">
            <a:solidFill>
              <a:srgbClr val="7030A0"/>
            </a:solidFill>
          </a:endParaRPr>
        </a:p>
      </dgm:t>
    </dgm:pt>
    <dgm:pt modelId="{FA4EC1C8-9E9C-42E0-B844-906D2DA8202F}" type="parTrans" cxnId="{A43AA615-DB6C-474B-86C2-0BF46AAC3471}">
      <dgm:prSet/>
      <dgm:spPr/>
      <dgm:t>
        <a:bodyPr/>
        <a:lstStyle/>
        <a:p>
          <a:endParaRPr lang="ru-RU"/>
        </a:p>
      </dgm:t>
    </dgm:pt>
    <dgm:pt modelId="{4B88A4A3-BB18-4580-BDA5-DDAC8B11137C}" type="sibTrans" cxnId="{A43AA615-DB6C-474B-86C2-0BF46AAC3471}">
      <dgm:prSet/>
      <dgm:spPr/>
      <dgm:t>
        <a:bodyPr/>
        <a:lstStyle/>
        <a:p>
          <a:endParaRPr lang="ru-RU"/>
        </a:p>
      </dgm:t>
    </dgm:pt>
    <dgm:pt modelId="{064E5C6D-B323-4658-B358-90FC190D34D2}">
      <dgm:prSet phldrT="[Текст]"/>
      <dgm:spPr/>
      <dgm:t>
        <a:bodyPr/>
        <a:lstStyle/>
        <a:p>
          <a:r>
            <a:rPr lang="uk-UA" dirty="0">
              <a:solidFill>
                <a:srgbClr val="7030A0"/>
              </a:solidFill>
            </a:rPr>
            <a:t>Формування проектної культури вчителя</a:t>
          </a:r>
          <a:endParaRPr lang="ru-RU" dirty="0">
            <a:solidFill>
              <a:srgbClr val="7030A0"/>
            </a:solidFill>
          </a:endParaRPr>
        </a:p>
      </dgm:t>
    </dgm:pt>
    <dgm:pt modelId="{0F5EA37A-1FB7-4DB7-A7BE-1E172577A50E}" type="parTrans" cxnId="{46E97C0F-0ED8-478A-AFFE-3BE98F23A71A}">
      <dgm:prSet/>
      <dgm:spPr/>
      <dgm:t>
        <a:bodyPr/>
        <a:lstStyle/>
        <a:p>
          <a:endParaRPr lang="ru-RU"/>
        </a:p>
      </dgm:t>
    </dgm:pt>
    <dgm:pt modelId="{18E68569-EA97-4790-A10C-017FEC1AAF2F}" type="sibTrans" cxnId="{46E97C0F-0ED8-478A-AFFE-3BE98F23A71A}">
      <dgm:prSet/>
      <dgm:spPr/>
      <dgm:t>
        <a:bodyPr/>
        <a:lstStyle/>
        <a:p>
          <a:endParaRPr lang="ru-RU"/>
        </a:p>
      </dgm:t>
    </dgm:pt>
    <dgm:pt modelId="{CB9D14DE-FD26-479D-A293-2F58F19C7542}">
      <dgm:prSet/>
      <dgm:spPr/>
      <dgm:t>
        <a:bodyPr/>
        <a:lstStyle/>
        <a:p>
          <a:r>
            <a:rPr lang="uk-UA" dirty="0">
              <a:solidFill>
                <a:srgbClr val="7030A0"/>
              </a:solidFill>
            </a:rPr>
            <a:t>Розповсюдження досвіду своєї роботи</a:t>
          </a:r>
          <a:endParaRPr lang="ru-RU" dirty="0">
            <a:solidFill>
              <a:srgbClr val="7030A0"/>
            </a:solidFill>
          </a:endParaRPr>
        </a:p>
      </dgm:t>
    </dgm:pt>
    <dgm:pt modelId="{0BE40816-D4B0-402B-A69C-92A537C4E6B9}" type="parTrans" cxnId="{7B1B2793-54A2-42E0-BE58-3708636FFDC2}">
      <dgm:prSet/>
      <dgm:spPr/>
      <dgm:t>
        <a:bodyPr/>
        <a:lstStyle/>
        <a:p>
          <a:endParaRPr lang="ru-RU"/>
        </a:p>
      </dgm:t>
    </dgm:pt>
    <dgm:pt modelId="{451E0DFF-41DD-4640-8FF2-A9D0F998F381}" type="sibTrans" cxnId="{7B1B2793-54A2-42E0-BE58-3708636FFDC2}">
      <dgm:prSet/>
      <dgm:spPr/>
      <dgm:t>
        <a:bodyPr/>
        <a:lstStyle/>
        <a:p>
          <a:endParaRPr lang="ru-RU"/>
        </a:p>
      </dgm:t>
    </dgm:pt>
    <dgm:pt modelId="{4E461DC5-77D0-47B2-80C0-6995A2AAF70F}" type="pres">
      <dgm:prSet presAssocID="{9A07D70D-07EE-4453-9418-F285D55C12B1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5533D1EF-1A9E-4E6C-9853-A2338086257E}" type="pres">
      <dgm:prSet presAssocID="{CF5729C2-ACD4-4603-A0ED-C55D3417BE60}" presName="hierRoot1" presStyleCnt="0"/>
      <dgm:spPr/>
    </dgm:pt>
    <dgm:pt modelId="{3027E492-BA60-4C7B-9DE5-394F2E68A557}" type="pres">
      <dgm:prSet presAssocID="{CF5729C2-ACD4-4603-A0ED-C55D3417BE60}" presName="composite" presStyleCnt="0"/>
      <dgm:spPr/>
    </dgm:pt>
    <dgm:pt modelId="{29C52C9A-02B3-4FFF-8B02-5E60712DF703}" type="pres">
      <dgm:prSet presAssocID="{CF5729C2-ACD4-4603-A0ED-C55D3417BE60}" presName="background" presStyleLbl="node0" presStyleIdx="0" presStyleCnt="1"/>
      <dgm:spPr/>
    </dgm:pt>
    <dgm:pt modelId="{D59FFF34-4F15-4A6F-9A05-6B37E6CF1995}" type="pres">
      <dgm:prSet presAssocID="{CF5729C2-ACD4-4603-A0ED-C55D3417BE60}" presName="text" presStyleLbl="fgAcc0" presStyleIdx="0" presStyleCnt="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FA93D4B6-7BAA-45B4-B83D-6EAE6BA543D0}" type="pres">
      <dgm:prSet presAssocID="{CF5729C2-ACD4-4603-A0ED-C55D3417BE60}" presName="hierChild2" presStyleCnt="0"/>
      <dgm:spPr/>
    </dgm:pt>
    <dgm:pt modelId="{4D6CCC83-DE86-4244-B778-3771CE515271}" type="pres">
      <dgm:prSet presAssocID="{9DC38BF4-52F7-4215-9381-4A9C4AB9966A}" presName="Name10" presStyleLbl="parChTrans1D2" presStyleIdx="0" presStyleCnt="3"/>
      <dgm:spPr/>
      <dgm:t>
        <a:bodyPr/>
        <a:lstStyle/>
        <a:p>
          <a:endParaRPr lang="ru-RU"/>
        </a:p>
      </dgm:t>
    </dgm:pt>
    <dgm:pt modelId="{BDAE29A4-2821-46CC-B2C6-9839C32E0009}" type="pres">
      <dgm:prSet presAssocID="{80335DC4-75AE-4FAE-AEC0-1C5CEE9FC8C9}" presName="hierRoot2" presStyleCnt="0"/>
      <dgm:spPr/>
    </dgm:pt>
    <dgm:pt modelId="{E18B68E6-A2D1-4603-9715-A978D3CD41D8}" type="pres">
      <dgm:prSet presAssocID="{80335DC4-75AE-4FAE-AEC0-1C5CEE9FC8C9}" presName="composite2" presStyleCnt="0"/>
      <dgm:spPr/>
    </dgm:pt>
    <dgm:pt modelId="{A45EE7C2-9A1B-4767-B5EB-3DB63CCE3C44}" type="pres">
      <dgm:prSet presAssocID="{80335DC4-75AE-4FAE-AEC0-1C5CEE9FC8C9}" presName="background2" presStyleLbl="node2" presStyleIdx="0" presStyleCnt="3"/>
      <dgm:spPr/>
    </dgm:pt>
    <dgm:pt modelId="{F8B1C20A-DB82-4382-AEB3-5AA317BED202}" type="pres">
      <dgm:prSet presAssocID="{80335DC4-75AE-4FAE-AEC0-1C5CEE9FC8C9}" presName="text2" presStyleLbl="fgAcc2" presStyleIdx="0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7CFFBE97-794B-4828-B520-92E1429D5954}" type="pres">
      <dgm:prSet presAssocID="{80335DC4-75AE-4FAE-AEC0-1C5CEE9FC8C9}" presName="hierChild3" presStyleCnt="0"/>
      <dgm:spPr/>
    </dgm:pt>
    <dgm:pt modelId="{6A3CC1EF-4D66-4160-83FA-8C485E0AB894}" type="pres">
      <dgm:prSet presAssocID="{F469B89B-93E0-4A5C-A4E8-C4A04A3BF86F}" presName="Name17" presStyleLbl="parChTrans1D3" presStyleIdx="0" presStyleCnt="2"/>
      <dgm:spPr/>
      <dgm:t>
        <a:bodyPr/>
        <a:lstStyle/>
        <a:p>
          <a:endParaRPr lang="ru-RU"/>
        </a:p>
      </dgm:t>
    </dgm:pt>
    <dgm:pt modelId="{CFE003E4-78BF-410A-B13E-3549B86FC799}" type="pres">
      <dgm:prSet presAssocID="{A109DD60-664B-4121-8DC1-CB1F3B47A857}" presName="hierRoot3" presStyleCnt="0"/>
      <dgm:spPr/>
    </dgm:pt>
    <dgm:pt modelId="{E87FECAE-07AC-49FD-BCF1-793C2862FD24}" type="pres">
      <dgm:prSet presAssocID="{A109DD60-664B-4121-8DC1-CB1F3B47A857}" presName="composite3" presStyleCnt="0"/>
      <dgm:spPr/>
    </dgm:pt>
    <dgm:pt modelId="{EAAC4F86-705E-4DEA-AAC5-DB822A45A4EB}" type="pres">
      <dgm:prSet presAssocID="{A109DD60-664B-4121-8DC1-CB1F3B47A857}" presName="background3" presStyleLbl="node3" presStyleIdx="0" presStyleCnt="2"/>
      <dgm:spPr/>
    </dgm:pt>
    <dgm:pt modelId="{824D2B1F-B527-4269-A4A7-87BBB4331D44}" type="pres">
      <dgm:prSet presAssocID="{A109DD60-664B-4121-8DC1-CB1F3B47A857}" presName="text3" presStyleLbl="fgAcc3" presStyleIdx="0" presStyleCnt="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F7CA9543-4115-4099-9CC8-C55B4C681152}" type="pres">
      <dgm:prSet presAssocID="{A109DD60-664B-4121-8DC1-CB1F3B47A857}" presName="hierChild4" presStyleCnt="0"/>
      <dgm:spPr/>
    </dgm:pt>
    <dgm:pt modelId="{62B602CA-8D32-48C6-A9DD-C105C686DF4F}" type="pres">
      <dgm:prSet presAssocID="{FA4EC1C8-9E9C-42E0-B844-906D2DA8202F}" presName="Name10" presStyleLbl="parChTrans1D2" presStyleIdx="1" presStyleCnt="3"/>
      <dgm:spPr/>
      <dgm:t>
        <a:bodyPr/>
        <a:lstStyle/>
        <a:p>
          <a:endParaRPr lang="ru-RU"/>
        </a:p>
      </dgm:t>
    </dgm:pt>
    <dgm:pt modelId="{D00B938D-9723-4DD4-ACBE-84899DDE48DC}" type="pres">
      <dgm:prSet presAssocID="{E949ED99-3CA9-4675-89F2-CEB9B381F1A0}" presName="hierRoot2" presStyleCnt="0"/>
      <dgm:spPr/>
    </dgm:pt>
    <dgm:pt modelId="{3F77CEB4-A9AF-4022-965C-4CE8E61C1374}" type="pres">
      <dgm:prSet presAssocID="{E949ED99-3CA9-4675-89F2-CEB9B381F1A0}" presName="composite2" presStyleCnt="0"/>
      <dgm:spPr/>
    </dgm:pt>
    <dgm:pt modelId="{7CCF4D02-C2B4-424D-B190-79C665EDC85B}" type="pres">
      <dgm:prSet presAssocID="{E949ED99-3CA9-4675-89F2-CEB9B381F1A0}" presName="background2" presStyleLbl="node2" presStyleIdx="1" presStyleCnt="3"/>
      <dgm:spPr/>
    </dgm:pt>
    <dgm:pt modelId="{09E166C3-F1AA-4C49-8E58-FB7AF7F84AB9}" type="pres">
      <dgm:prSet presAssocID="{E949ED99-3CA9-4675-89F2-CEB9B381F1A0}" presName="text2" presStyleLbl="fgAcc2" presStyleIdx="1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2B86DDFD-D3FF-4D2C-B898-0B612FDC3591}" type="pres">
      <dgm:prSet presAssocID="{E949ED99-3CA9-4675-89F2-CEB9B381F1A0}" presName="hierChild3" presStyleCnt="0"/>
      <dgm:spPr/>
    </dgm:pt>
    <dgm:pt modelId="{1F8B55F8-F563-40BF-A2C1-FB20A22EE0A8}" type="pres">
      <dgm:prSet presAssocID="{0F5EA37A-1FB7-4DB7-A7BE-1E172577A50E}" presName="Name10" presStyleLbl="parChTrans1D2" presStyleIdx="2" presStyleCnt="3"/>
      <dgm:spPr/>
      <dgm:t>
        <a:bodyPr/>
        <a:lstStyle/>
        <a:p>
          <a:endParaRPr lang="ru-RU"/>
        </a:p>
      </dgm:t>
    </dgm:pt>
    <dgm:pt modelId="{8E52BCC3-0E2B-415C-A355-EC66F9E1D120}" type="pres">
      <dgm:prSet presAssocID="{064E5C6D-B323-4658-B358-90FC190D34D2}" presName="hierRoot2" presStyleCnt="0"/>
      <dgm:spPr/>
    </dgm:pt>
    <dgm:pt modelId="{34C411A9-D40D-4541-BC6E-4BB3AFD68D7D}" type="pres">
      <dgm:prSet presAssocID="{064E5C6D-B323-4658-B358-90FC190D34D2}" presName="composite2" presStyleCnt="0"/>
      <dgm:spPr/>
    </dgm:pt>
    <dgm:pt modelId="{6088ECA1-C88A-4472-B22E-F01A33A36C52}" type="pres">
      <dgm:prSet presAssocID="{064E5C6D-B323-4658-B358-90FC190D34D2}" presName="background2" presStyleLbl="node2" presStyleIdx="2" presStyleCnt="3"/>
      <dgm:spPr/>
    </dgm:pt>
    <dgm:pt modelId="{65238156-7B2C-4537-822C-3AD3EA8D307E}" type="pres">
      <dgm:prSet presAssocID="{064E5C6D-B323-4658-B358-90FC190D34D2}" presName="text2" presStyleLbl="fgAcc2" presStyleIdx="2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13FB3723-1E17-4F55-8C57-A88A4E593C8F}" type="pres">
      <dgm:prSet presAssocID="{064E5C6D-B323-4658-B358-90FC190D34D2}" presName="hierChild3" presStyleCnt="0"/>
      <dgm:spPr/>
    </dgm:pt>
    <dgm:pt modelId="{B82FF95A-2B2B-48FE-807C-F72F03CAD096}" type="pres">
      <dgm:prSet presAssocID="{0BE40816-D4B0-402B-A69C-92A537C4E6B9}" presName="Name17" presStyleLbl="parChTrans1D3" presStyleIdx="1" presStyleCnt="2"/>
      <dgm:spPr/>
      <dgm:t>
        <a:bodyPr/>
        <a:lstStyle/>
        <a:p>
          <a:endParaRPr lang="ru-RU"/>
        </a:p>
      </dgm:t>
    </dgm:pt>
    <dgm:pt modelId="{CD7B528E-117E-44CA-BC9F-FFB79708C42E}" type="pres">
      <dgm:prSet presAssocID="{CB9D14DE-FD26-479D-A293-2F58F19C7542}" presName="hierRoot3" presStyleCnt="0"/>
      <dgm:spPr/>
    </dgm:pt>
    <dgm:pt modelId="{543BD1B7-D3FA-4B4C-98C7-BFF9B8BC0582}" type="pres">
      <dgm:prSet presAssocID="{CB9D14DE-FD26-479D-A293-2F58F19C7542}" presName="composite3" presStyleCnt="0"/>
      <dgm:spPr/>
    </dgm:pt>
    <dgm:pt modelId="{F8DCC15F-3912-4113-920B-8E9B737CB110}" type="pres">
      <dgm:prSet presAssocID="{CB9D14DE-FD26-479D-A293-2F58F19C7542}" presName="background3" presStyleLbl="node3" presStyleIdx="1" presStyleCnt="2"/>
      <dgm:spPr/>
    </dgm:pt>
    <dgm:pt modelId="{D1141DE7-04A6-46D7-BFFC-2C936E9F996F}" type="pres">
      <dgm:prSet presAssocID="{CB9D14DE-FD26-479D-A293-2F58F19C7542}" presName="text3" presStyleLbl="fgAcc3" presStyleIdx="1" presStyleCnt="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5D12FB14-2F68-4ACF-99AD-8E65F8D282DC}" type="pres">
      <dgm:prSet presAssocID="{CB9D14DE-FD26-479D-A293-2F58F19C7542}" presName="hierChild4" presStyleCnt="0"/>
      <dgm:spPr/>
    </dgm:pt>
  </dgm:ptLst>
  <dgm:cxnLst>
    <dgm:cxn modelId="{51BB350B-DE1B-4631-A4A4-5716B280BE74}" type="presOf" srcId="{9A07D70D-07EE-4453-9418-F285D55C12B1}" destId="{4E461DC5-77D0-47B2-80C0-6995A2AAF70F}" srcOrd="0" destOrd="0" presId="urn:microsoft.com/office/officeart/2005/8/layout/hierarchy1"/>
    <dgm:cxn modelId="{C1BD0F3F-4D81-4ABB-8D69-1C6040EE4A94}" type="presOf" srcId="{0F5EA37A-1FB7-4DB7-A7BE-1E172577A50E}" destId="{1F8B55F8-F563-40BF-A2C1-FB20A22EE0A8}" srcOrd="0" destOrd="0" presId="urn:microsoft.com/office/officeart/2005/8/layout/hierarchy1"/>
    <dgm:cxn modelId="{FF932AAE-BCCE-4798-BCDB-9951972BF893}" type="presOf" srcId="{0BE40816-D4B0-402B-A69C-92A537C4E6B9}" destId="{B82FF95A-2B2B-48FE-807C-F72F03CAD096}" srcOrd="0" destOrd="0" presId="urn:microsoft.com/office/officeart/2005/8/layout/hierarchy1"/>
    <dgm:cxn modelId="{C1CD35DF-844F-4870-AFD2-FDFE14B7900C}" type="presOf" srcId="{F469B89B-93E0-4A5C-A4E8-C4A04A3BF86F}" destId="{6A3CC1EF-4D66-4160-83FA-8C485E0AB894}" srcOrd="0" destOrd="0" presId="urn:microsoft.com/office/officeart/2005/8/layout/hierarchy1"/>
    <dgm:cxn modelId="{D49C0115-C06C-46CF-AA53-0C7DE4F8D278}" srcId="{CF5729C2-ACD4-4603-A0ED-C55D3417BE60}" destId="{80335DC4-75AE-4FAE-AEC0-1C5CEE9FC8C9}" srcOrd="0" destOrd="0" parTransId="{9DC38BF4-52F7-4215-9381-4A9C4AB9966A}" sibTransId="{859DEA36-F880-4AC5-BB00-BE978ED8FE68}"/>
    <dgm:cxn modelId="{A43AA615-DB6C-474B-86C2-0BF46AAC3471}" srcId="{CF5729C2-ACD4-4603-A0ED-C55D3417BE60}" destId="{E949ED99-3CA9-4675-89F2-CEB9B381F1A0}" srcOrd="1" destOrd="0" parTransId="{FA4EC1C8-9E9C-42E0-B844-906D2DA8202F}" sibTransId="{4B88A4A3-BB18-4580-BDA5-DDAC8B11137C}"/>
    <dgm:cxn modelId="{E0881FDD-F3F1-459B-9CCB-32686B74B0C1}" type="presOf" srcId="{CF5729C2-ACD4-4603-A0ED-C55D3417BE60}" destId="{D59FFF34-4F15-4A6F-9A05-6B37E6CF1995}" srcOrd="0" destOrd="0" presId="urn:microsoft.com/office/officeart/2005/8/layout/hierarchy1"/>
    <dgm:cxn modelId="{72637D78-2365-414D-B299-F3AF9656E3D9}" srcId="{9A07D70D-07EE-4453-9418-F285D55C12B1}" destId="{CF5729C2-ACD4-4603-A0ED-C55D3417BE60}" srcOrd="0" destOrd="0" parTransId="{F5E6F4D8-92EA-45F2-8C49-EFC4AD60D533}" sibTransId="{3D07008F-0EAD-4386-97DD-9EE86FEA936A}"/>
    <dgm:cxn modelId="{391699CE-8E87-46D9-8FD1-42371BFC8FCF}" type="presOf" srcId="{A109DD60-664B-4121-8DC1-CB1F3B47A857}" destId="{824D2B1F-B527-4269-A4A7-87BBB4331D44}" srcOrd="0" destOrd="0" presId="urn:microsoft.com/office/officeart/2005/8/layout/hierarchy1"/>
    <dgm:cxn modelId="{E83E363F-0AAE-415B-9852-AA4BADA4ABC1}" type="presOf" srcId="{80335DC4-75AE-4FAE-AEC0-1C5CEE9FC8C9}" destId="{F8B1C20A-DB82-4382-AEB3-5AA317BED202}" srcOrd="0" destOrd="0" presId="urn:microsoft.com/office/officeart/2005/8/layout/hierarchy1"/>
    <dgm:cxn modelId="{F292A23D-312B-4472-9870-F6A319D3DC16}" type="presOf" srcId="{CB9D14DE-FD26-479D-A293-2F58F19C7542}" destId="{D1141DE7-04A6-46D7-BFFC-2C936E9F996F}" srcOrd="0" destOrd="0" presId="urn:microsoft.com/office/officeart/2005/8/layout/hierarchy1"/>
    <dgm:cxn modelId="{BDA2FC20-FBCB-4535-9A73-A41DD797B3F4}" srcId="{80335DC4-75AE-4FAE-AEC0-1C5CEE9FC8C9}" destId="{A109DD60-664B-4121-8DC1-CB1F3B47A857}" srcOrd="0" destOrd="0" parTransId="{F469B89B-93E0-4A5C-A4E8-C4A04A3BF86F}" sibTransId="{4460D867-5E09-4301-AC7C-2293821D97E2}"/>
    <dgm:cxn modelId="{46E97C0F-0ED8-478A-AFFE-3BE98F23A71A}" srcId="{CF5729C2-ACD4-4603-A0ED-C55D3417BE60}" destId="{064E5C6D-B323-4658-B358-90FC190D34D2}" srcOrd="2" destOrd="0" parTransId="{0F5EA37A-1FB7-4DB7-A7BE-1E172577A50E}" sibTransId="{18E68569-EA97-4790-A10C-017FEC1AAF2F}"/>
    <dgm:cxn modelId="{36B3C0AE-1123-4F06-B4AB-10A8D91537DC}" type="presOf" srcId="{9DC38BF4-52F7-4215-9381-4A9C4AB9966A}" destId="{4D6CCC83-DE86-4244-B778-3771CE515271}" srcOrd="0" destOrd="0" presId="urn:microsoft.com/office/officeart/2005/8/layout/hierarchy1"/>
    <dgm:cxn modelId="{B18E7499-9A5E-43D2-A1EE-C443DBB0F847}" type="presOf" srcId="{FA4EC1C8-9E9C-42E0-B844-906D2DA8202F}" destId="{62B602CA-8D32-48C6-A9DD-C105C686DF4F}" srcOrd="0" destOrd="0" presId="urn:microsoft.com/office/officeart/2005/8/layout/hierarchy1"/>
    <dgm:cxn modelId="{76B07C55-7773-4DAC-858E-6C0DE6608D5C}" type="presOf" srcId="{064E5C6D-B323-4658-B358-90FC190D34D2}" destId="{65238156-7B2C-4537-822C-3AD3EA8D307E}" srcOrd="0" destOrd="0" presId="urn:microsoft.com/office/officeart/2005/8/layout/hierarchy1"/>
    <dgm:cxn modelId="{7B1B2793-54A2-42E0-BE58-3708636FFDC2}" srcId="{064E5C6D-B323-4658-B358-90FC190D34D2}" destId="{CB9D14DE-FD26-479D-A293-2F58F19C7542}" srcOrd="0" destOrd="0" parTransId="{0BE40816-D4B0-402B-A69C-92A537C4E6B9}" sibTransId="{451E0DFF-41DD-4640-8FF2-A9D0F998F381}"/>
    <dgm:cxn modelId="{18D4D3A7-8E77-4AEF-83CA-592F2231BEB9}" type="presOf" srcId="{E949ED99-3CA9-4675-89F2-CEB9B381F1A0}" destId="{09E166C3-F1AA-4C49-8E58-FB7AF7F84AB9}" srcOrd="0" destOrd="0" presId="urn:microsoft.com/office/officeart/2005/8/layout/hierarchy1"/>
    <dgm:cxn modelId="{BF1A7F28-95B0-4DD0-AA32-E6070BD07D94}" type="presParOf" srcId="{4E461DC5-77D0-47B2-80C0-6995A2AAF70F}" destId="{5533D1EF-1A9E-4E6C-9853-A2338086257E}" srcOrd="0" destOrd="0" presId="urn:microsoft.com/office/officeart/2005/8/layout/hierarchy1"/>
    <dgm:cxn modelId="{78F8175B-AD26-49BC-98D4-AB67B0EB8376}" type="presParOf" srcId="{5533D1EF-1A9E-4E6C-9853-A2338086257E}" destId="{3027E492-BA60-4C7B-9DE5-394F2E68A557}" srcOrd="0" destOrd="0" presId="urn:microsoft.com/office/officeart/2005/8/layout/hierarchy1"/>
    <dgm:cxn modelId="{8A624636-F737-4175-B087-D12DB959E2D7}" type="presParOf" srcId="{3027E492-BA60-4C7B-9DE5-394F2E68A557}" destId="{29C52C9A-02B3-4FFF-8B02-5E60712DF703}" srcOrd="0" destOrd="0" presId="urn:microsoft.com/office/officeart/2005/8/layout/hierarchy1"/>
    <dgm:cxn modelId="{44D8C53B-3B86-4FDC-90FE-6163BDF70997}" type="presParOf" srcId="{3027E492-BA60-4C7B-9DE5-394F2E68A557}" destId="{D59FFF34-4F15-4A6F-9A05-6B37E6CF1995}" srcOrd="1" destOrd="0" presId="urn:microsoft.com/office/officeart/2005/8/layout/hierarchy1"/>
    <dgm:cxn modelId="{4D3B2251-DA9A-45C6-B092-D10B8977CF3A}" type="presParOf" srcId="{5533D1EF-1A9E-4E6C-9853-A2338086257E}" destId="{FA93D4B6-7BAA-45B4-B83D-6EAE6BA543D0}" srcOrd="1" destOrd="0" presId="urn:microsoft.com/office/officeart/2005/8/layout/hierarchy1"/>
    <dgm:cxn modelId="{C4C0C286-CEF4-46BC-BE3E-0A07D9796526}" type="presParOf" srcId="{FA93D4B6-7BAA-45B4-B83D-6EAE6BA543D0}" destId="{4D6CCC83-DE86-4244-B778-3771CE515271}" srcOrd="0" destOrd="0" presId="urn:microsoft.com/office/officeart/2005/8/layout/hierarchy1"/>
    <dgm:cxn modelId="{3B7580F7-EAB2-4500-9EF5-3763DE924442}" type="presParOf" srcId="{FA93D4B6-7BAA-45B4-B83D-6EAE6BA543D0}" destId="{BDAE29A4-2821-46CC-B2C6-9839C32E0009}" srcOrd="1" destOrd="0" presId="urn:microsoft.com/office/officeart/2005/8/layout/hierarchy1"/>
    <dgm:cxn modelId="{A2206E5C-9C3B-415B-B7DC-E3148585C921}" type="presParOf" srcId="{BDAE29A4-2821-46CC-B2C6-9839C32E0009}" destId="{E18B68E6-A2D1-4603-9715-A978D3CD41D8}" srcOrd="0" destOrd="0" presId="urn:microsoft.com/office/officeart/2005/8/layout/hierarchy1"/>
    <dgm:cxn modelId="{E07C5B83-D35B-484D-8DD3-A7FAEB70DA4F}" type="presParOf" srcId="{E18B68E6-A2D1-4603-9715-A978D3CD41D8}" destId="{A45EE7C2-9A1B-4767-B5EB-3DB63CCE3C44}" srcOrd="0" destOrd="0" presId="urn:microsoft.com/office/officeart/2005/8/layout/hierarchy1"/>
    <dgm:cxn modelId="{4E94748C-C7BC-4C9F-A8BD-88126EE12E64}" type="presParOf" srcId="{E18B68E6-A2D1-4603-9715-A978D3CD41D8}" destId="{F8B1C20A-DB82-4382-AEB3-5AA317BED202}" srcOrd="1" destOrd="0" presId="urn:microsoft.com/office/officeart/2005/8/layout/hierarchy1"/>
    <dgm:cxn modelId="{A4FFDA6C-493A-4066-BC74-7EBAF6A7DBAD}" type="presParOf" srcId="{BDAE29A4-2821-46CC-B2C6-9839C32E0009}" destId="{7CFFBE97-794B-4828-B520-92E1429D5954}" srcOrd="1" destOrd="0" presId="urn:microsoft.com/office/officeart/2005/8/layout/hierarchy1"/>
    <dgm:cxn modelId="{B34DF282-6E4D-481D-A44C-337C23B7646C}" type="presParOf" srcId="{7CFFBE97-794B-4828-B520-92E1429D5954}" destId="{6A3CC1EF-4D66-4160-83FA-8C485E0AB894}" srcOrd="0" destOrd="0" presId="urn:microsoft.com/office/officeart/2005/8/layout/hierarchy1"/>
    <dgm:cxn modelId="{521EE657-D8BC-479E-9A53-43759A1C48EA}" type="presParOf" srcId="{7CFFBE97-794B-4828-B520-92E1429D5954}" destId="{CFE003E4-78BF-410A-B13E-3549B86FC799}" srcOrd="1" destOrd="0" presId="urn:microsoft.com/office/officeart/2005/8/layout/hierarchy1"/>
    <dgm:cxn modelId="{8E73ED46-1D63-460A-914E-E1C24A1BC277}" type="presParOf" srcId="{CFE003E4-78BF-410A-B13E-3549B86FC799}" destId="{E87FECAE-07AC-49FD-BCF1-793C2862FD24}" srcOrd="0" destOrd="0" presId="urn:microsoft.com/office/officeart/2005/8/layout/hierarchy1"/>
    <dgm:cxn modelId="{DA1A3688-2B6F-4631-B728-4C8B6B5A36C8}" type="presParOf" srcId="{E87FECAE-07AC-49FD-BCF1-793C2862FD24}" destId="{EAAC4F86-705E-4DEA-AAC5-DB822A45A4EB}" srcOrd="0" destOrd="0" presId="urn:microsoft.com/office/officeart/2005/8/layout/hierarchy1"/>
    <dgm:cxn modelId="{2798795E-409D-4C18-A18E-FB8CA6A56BA1}" type="presParOf" srcId="{E87FECAE-07AC-49FD-BCF1-793C2862FD24}" destId="{824D2B1F-B527-4269-A4A7-87BBB4331D44}" srcOrd="1" destOrd="0" presId="urn:microsoft.com/office/officeart/2005/8/layout/hierarchy1"/>
    <dgm:cxn modelId="{C4EA804A-B6D0-46D7-B564-D0011563BC73}" type="presParOf" srcId="{CFE003E4-78BF-410A-B13E-3549B86FC799}" destId="{F7CA9543-4115-4099-9CC8-C55B4C681152}" srcOrd="1" destOrd="0" presId="urn:microsoft.com/office/officeart/2005/8/layout/hierarchy1"/>
    <dgm:cxn modelId="{5729DD9D-9023-495B-B9F8-A6FBEFFE9D50}" type="presParOf" srcId="{FA93D4B6-7BAA-45B4-B83D-6EAE6BA543D0}" destId="{62B602CA-8D32-48C6-A9DD-C105C686DF4F}" srcOrd="2" destOrd="0" presId="urn:microsoft.com/office/officeart/2005/8/layout/hierarchy1"/>
    <dgm:cxn modelId="{634223AB-2451-4928-94AD-1B687CFAAB90}" type="presParOf" srcId="{FA93D4B6-7BAA-45B4-B83D-6EAE6BA543D0}" destId="{D00B938D-9723-4DD4-ACBE-84899DDE48DC}" srcOrd="3" destOrd="0" presId="urn:microsoft.com/office/officeart/2005/8/layout/hierarchy1"/>
    <dgm:cxn modelId="{EC471335-0AD3-4893-AB63-2F62B97524DC}" type="presParOf" srcId="{D00B938D-9723-4DD4-ACBE-84899DDE48DC}" destId="{3F77CEB4-A9AF-4022-965C-4CE8E61C1374}" srcOrd="0" destOrd="0" presId="urn:microsoft.com/office/officeart/2005/8/layout/hierarchy1"/>
    <dgm:cxn modelId="{9DA8027A-0689-4E7E-8761-28C77E24DD1E}" type="presParOf" srcId="{3F77CEB4-A9AF-4022-965C-4CE8E61C1374}" destId="{7CCF4D02-C2B4-424D-B190-79C665EDC85B}" srcOrd="0" destOrd="0" presId="urn:microsoft.com/office/officeart/2005/8/layout/hierarchy1"/>
    <dgm:cxn modelId="{279CE437-5287-4C72-A615-A672032D9594}" type="presParOf" srcId="{3F77CEB4-A9AF-4022-965C-4CE8E61C1374}" destId="{09E166C3-F1AA-4C49-8E58-FB7AF7F84AB9}" srcOrd="1" destOrd="0" presId="urn:microsoft.com/office/officeart/2005/8/layout/hierarchy1"/>
    <dgm:cxn modelId="{BB665721-C492-499A-A0AE-4DFDA9169BDD}" type="presParOf" srcId="{D00B938D-9723-4DD4-ACBE-84899DDE48DC}" destId="{2B86DDFD-D3FF-4D2C-B898-0B612FDC3591}" srcOrd="1" destOrd="0" presId="urn:microsoft.com/office/officeart/2005/8/layout/hierarchy1"/>
    <dgm:cxn modelId="{9F48EC45-84EF-46D5-85F0-93E8CCE4FC87}" type="presParOf" srcId="{FA93D4B6-7BAA-45B4-B83D-6EAE6BA543D0}" destId="{1F8B55F8-F563-40BF-A2C1-FB20A22EE0A8}" srcOrd="4" destOrd="0" presId="urn:microsoft.com/office/officeart/2005/8/layout/hierarchy1"/>
    <dgm:cxn modelId="{AEB8E6C2-A6F6-4A8A-A5F4-45A143AA7D83}" type="presParOf" srcId="{FA93D4B6-7BAA-45B4-B83D-6EAE6BA543D0}" destId="{8E52BCC3-0E2B-415C-A355-EC66F9E1D120}" srcOrd="5" destOrd="0" presId="urn:microsoft.com/office/officeart/2005/8/layout/hierarchy1"/>
    <dgm:cxn modelId="{095C2009-7C1B-4DA2-84D5-7BF368FAC8A8}" type="presParOf" srcId="{8E52BCC3-0E2B-415C-A355-EC66F9E1D120}" destId="{34C411A9-D40D-4541-BC6E-4BB3AFD68D7D}" srcOrd="0" destOrd="0" presId="urn:microsoft.com/office/officeart/2005/8/layout/hierarchy1"/>
    <dgm:cxn modelId="{87873737-8A15-4564-A293-514ABB5B7D13}" type="presParOf" srcId="{34C411A9-D40D-4541-BC6E-4BB3AFD68D7D}" destId="{6088ECA1-C88A-4472-B22E-F01A33A36C52}" srcOrd="0" destOrd="0" presId="urn:microsoft.com/office/officeart/2005/8/layout/hierarchy1"/>
    <dgm:cxn modelId="{4FB0A524-8D57-4354-A153-5BC6FC39AA59}" type="presParOf" srcId="{34C411A9-D40D-4541-BC6E-4BB3AFD68D7D}" destId="{65238156-7B2C-4537-822C-3AD3EA8D307E}" srcOrd="1" destOrd="0" presId="urn:microsoft.com/office/officeart/2005/8/layout/hierarchy1"/>
    <dgm:cxn modelId="{83A6A64B-29C6-446E-A1A0-01D192B4F438}" type="presParOf" srcId="{8E52BCC3-0E2B-415C-A355-EC66F9E1D120}" destId="{13FB3723-1E17-4F55-8C57-A88A4E593C8F}" srcOrd="1" destOrd="0" presId="urn:microsoft.com/office/officeart/2005/8/layout/hierarchy1"/>
    <dgm:cxn modelId="{02DA0761-A3FE-4EAA-B1A8-99CC09EAAFE0}" type="presParOf" srcId="{13FB3723-1E17-4F55-8C57-A88A4E593C8F}" destId="{B82FF95A-2B2B-48FE-807C-F72F03CAD096}" srcOrd="0" destOrd="0" presId="urn:microsoft.com/office/officeart/2005/8/layout/hierarchy1"/>
    <dgm:cxn modelId="{901812A3-23E0-4C5D-B888-2297B380FD0B}" type="presParOf" srcId="{13FB3723-1E17-4F55-8C57-A88A4E593C8F}" destId="{CD7B528E-117E-44CA-BC9F-FFB79708C42E}" srcOrd="1" destOrd="0" presId="urn:microsoft.com/office/officeart/2005/8/layout/hierarchy1"/>
    <dgm:cxn modelId="{452118C3-A630-4CF4-AC19-F3D5A5527F98}" type="presParOf" srcId="{CD7B528E-117E-44CA-BC9F-FFB79708C42E}" destId="{543BD1B7-D3FA-4B4C-98C7-BFF9B8BC0582}" srcOrd="0" destOrd="0" presId="urn:microsoft.com/office/officeart/2005/8/layout/hierarchy1"/>
    <dgm:cxn modelId="{287CB8C8-12EF-4169-8CD5-D080D6F86628}" type="presParOf" srcId="{543BD1B7-D3FA-4B4C-98C7-BFF9B8BC0582}" destId="{F8DCC15F-3912-4113-920B-8E9B737CB110}" srcOrd="0" destOrd="0" presId="urn:microsoft.com/office/officeart/2005/8/layout/hierarchy1"/>
    <dgm:cxn modelId="{22D8BA77-C476-4159-8A82-33F0D44666F4}" type="presParOf" srcId="{543BD1B7-D3FA-4B4C-98C7-BFF9B8BC0582}" destId="{D1141DE7-04A6-46D7-BFFC-2C936E9F996F}" srcOrd="1" destOrd="0" presId="urn:microsoft.com/office/officeart/2005/8/layout/hierarchy1"/>
    <dgm:cxn modelId="{AF2D68AB-6A81-4032-91D3-8DEF0A7A58ED}" type="presParOf" srcId="{CD7B528E-117E-44CA-BC9F-FFB79708C42E}" destId="{5D12FB14-2F68-4ACF-99AD-8E65F8D282DC}" srcOrd="1" destOrd="0" presId="urn:microsoft.com/office/officeart/2005/8/layout/hierarchy1"/>
  </dgm:cxnLst>
  <dgm:bg/>
  <dgm:whole/>
  <dgm:extLst>
    <a:ext uri="http://schemas.microsoft.com/office/drawing/2008/diagram">
      <dsp:dataModelExt xmlns="" xmlns:dsp="http://schemas.microsoft.com/office/drawing/2008/diagram" relId="rId6" minVer="http://schemas.openxmlformats.org/drawingml/2006/diagram"/>
    </a:ext>
  </dgm:extLst>
</dgm:dataModel>
</file>

<file path=ppt/diagrams/data15.xml><?xml version="1.0" encoding="utf-8"?>
<dgm:dataModel xmlns:dgm="http://schemas.openxmlformats.org/drawingml/2006/diagram" xmlns:a="http://schemas.openxmlformats.org/drawingml/2006/main">
  <dgm:ptLst>
    <dgm:pt modelId="{847864AA-9AF8-406E-8E76-1B5923B716AA}" type="doc">
      <dgm:prSet loTypeId="urn:microsoft.com/office/officeart/2005/8/layout/arrow2" loCatId="process" qsTypeId="urn:microsoft.com/office/officeart/2005/8/quickstyle/simple1" qsCatId="simple" csTypeId="urn:microsoft.com/office/officeart/2005/8/colors/accent1_2" csCatId="accent1" phldr="1"/>
      <dgm:spPr/>
    </dgm:pt>
    <dgm:pt modelId="{CF663610-1076-4F90-AC5B-E942642B4F56}">
      <dgm:prSet phldrT="[Текст]"/>
      <dgm:spPr/>
      <dgm:t>
        <a:bodyPr/>
        <a:lstStyle/>
        <a:p>
          <a:pPr algn="ctr"/>
          <a:r>
            <a:rPr lang="uk-UA" b="1" dirty="0" smtClean="0">
              <a:solidFill>
                <a:srgbClr val="FF0000"/>
              </a:solidFill>
            </a:rPr>
            <a:t>Комп’ютерні курси «Крок до олімпу: оптимізація роботи вчителя»</a:t>
          </a:r>
          <a:endParaRPr lang="ru-RU" b="1" dirty="0">
            <a:solidFill>
              <a:srgbClr val="FF0000"/>
            </a:solidFill>
          </a:endParaRPr>
        </a:p>
      </dgm:t>
    </dgm:pt>
    <dgm:pt modelId="{15073F1E-3BD0-4FBC-A508-56070137F279}" type="parTrans" cxnId="{F8B34AD8-6F1F-4B22-AB16-97370D35EE9F}">
      <dgm:prSet/>
      <dgm:spPr/>
      <dgm:t>
        <a:bodyPr/>
        <a:lstStyle/>
        <a:p>
          <a:endParaRPr lang="ru-RU"/>
        </a:p>
      </dgm:t>
    </dgm:pt>
    <dgm:pt modelId="{8A524908-C814-4EC7-B22C-418CDAE83EB5}" type="sibTrans" cxnId="{F8B34AD8-6F1F-4B22-AB16-97370D35EE9F}">
      <dgm:prSet/>
      <dgm:spPr/>
      <dgm:t>
        <a:bodyPr/>
        <a:lstStyle/>
        <a:p>
          <a:endParaRPr lang="ru-RU"/>
        </a:p>
      </dgm:t>
    </dgm:pt>
    <dgm:pt modelId="{7A482DD3-17F6-455D-B463-A5CF55ADAFFE}">
      <dgm:prSet/>
      <dgm:spPr/>
      <dgm:t>
        <a:bodyPr/>
        <a:lstStyle/>
        <a:p>
          <a:pPr algn="ctr"/>
          <a:r>
            <a:rPr lang="uk-UA" b="1" dirty="0" smtClean="0">
              <a:solidFill>
                <a:srgbClr val="FF0000"/>
              </a:solidFill>
            </a:rPr>
            <a:t>Створення цифрових ресурсів для підтримки НВП</a:t>
          </a:r>
          <a:endParaRPr lang="ru-RU" b="1" dirty="0">
            <a:solidFill>
              <a:srgbClr val="FF0000"/>
            </a:solidFill>
          </a:endParaRPr>
        </a:p>
      </dgm:t>
    </dgm:pt>
    <dgm:pt modelId="{D1CC1169-AA7B-4E62-838D-0DEAE889F095}" type="parTrans" cxnId="{AF4B60EE-A488-49CE-A375-B47E6E1892B0}">
      <dgm:prSet/>
      <dgm:spPr/>
      <dgm:t>
        <a:bodyPr/>
        <a:lstStyle/>
        <a:p>
          <a:endParaRPr lang="ru-RU"/>
        </a:p>
      </dgm:t>
    </dgm:pt>
    <dgm:pt modelId="{4D3A799D-41D1-4AE4-AB3E-925E54F96C39}" type="sibTrans" cxnId="{AF4B60EE-A488-49CE-A375-B47E6E1892B0}">
      <dgm:prSet/>
      <dgm:spPr/>
      <dgm:t>
        <a:bodyPr/>
        <a:lstStyle/>
        <a:p>
          <a:endParaRPr lang="ru-RU"/>
        </a:p>
      </dgm:t>
    </dgm:pt>
    <dgm:pt modelId="{D9EDE1E9-8B5E-46CA-AF70-EFE6A183AFD4}">
      <dgm:prSet phldrT="[Текст]" custT="1"/>
      <dgm:spPr/>
      <dgm:t>
        <a:bodyPr/>
        <a:lstStyle/>
        <a:p>
          <a:pPr algn="ctr"/>
          <a:r>
            <a:rPr lang="uk-UA" sz="2000" b="1" dirty="0" smtClean="0">
              <a:solidFill>
                <a:srgbClr val="FF0000"/>
              </a:solidFill>
            </a:rPr>
            <a:t>Електронне </a:t>
          </a:r>
          <a:r>
            <a:rPr lang="uk-UA" sz="2000" b="1" dirty="0" err="1" smtClean="0">
              <a:solidFill>
                <a:srgbClr val="FF0000"/>
              </a:solidFill>
            </a:rPr>
            <a:t>портфоліо</a:t>
          </a:r>
          <a:endParaRPr lang="ru-RU" sz="2000" b="1" dirty="0">
            <a:solidFill>
              <a:srgbClr val="FF0000"/>
            </a:solidFill>
          </a:endParaRPr>
        </a:p>
      </dgm:t>
    </dgm:pt>
    <dgm:pt modelId="{505DCF7E-C2CC-48CB-A907-98472EAC4356}" type="sibTrans" cxnId="{3094BCEA-277D-4D15-8034-717E32068B32}">
      <dgm:prSet/>
      <dgm:spPr/>
      <dgm:t>
        <a:bodyPr/>
        <a:lstStyle/>
        <a:p>
          <a:endParaRPr lang="ru-RU"/>
        </a:p>
      </dgm:t>
    </dgm:pt>
    <dgm:pt modelId="{FD2CD000-1ED6-4CE0-9A50-8A1E55E66D71}" type="parTrans" cxnId="{3094BCEA-277D-4D15-8034-717E32068B32}">
      <dgm:prSet/>
      <dgm:spPr/>
      <dgm:t>
        <a:bodyPr/>
        <a:lstStyle/>
        <a:p>
          <a:endParaRPr lang="ru-RU"/>
        </a:p>
      </dgm:t>
    </dgm:pt>
    <dgm:pt modelId="{D70E994D-48F9-462E-966F-3D87530B6C8D}" type="pres">
      <dgm:prSet presAssocID="{847864AA-9AF8-406E-8E76-1B5923B716AA}" presName="arrowDiagram" presStyleCnt="0">
        <dgm:presLayoutVars>
          <dgm:chMax val="5"/>
          <dgm:dir/>
          <dgm:resizeHandles val="exact"/>
        </dgm:presLayoutVars>
      </dgm:prSet>
      <dgm:spPr/>
    </dgm:pt>
    <dgm:pt modelId="{F473713E-16D3-4B5B-8346-12E3C88C9859}" type="pres">
      <dgm:prSet presAssocID="{847864AA-9AF8-406E-8E76-1B5923B716AA}" presName="arrow" presStyleLbl="bgShp" presStyleIdx="0" presStyleCnt="1"/>
      <dgm:spPr>
        <a:solidFill>
          <a:srgbClr val="00B0F0"/>
        </a:solidFill>
      </dgm:spPr>
    </dgm:pt>
    <dgm:pt modelId="{2DC7FD2C-4CC1-45D5-A337-2CC5FEB6A8B9}" type="pres">
      <dgm:prSet presAssocID="{847864AA-9AF8-406E-8E76-1B5923B716AA}" presName="arrowDiagram3" presStyleCnt="0"/>
      <dgm:spPr/>
    </dgm:pt>
    <dgm:pt modelId="{13DDDCD6-C56A-45BF-85BF-9E4F7CFCA437}" type="pres">
      <dgm:prSet presAssocID="{CF663610-1076-4F90-AC5B-E942642B4F56}" presName="bullet3a" presStyleLbl="node1" presStyleIdx="0" presStyleCnt="3"/>
      <dgm:spPr/>
    </dgm:pt>
    <dgm:pt modelId="{BC99B21D-0F77-4CAD-AAF4-07707BEC5E84}" type="pres">
      <dgm:prSet presAssocID="{CF663610-1076-4F90-AC5B-E942642B4F56}" presName="textBox3a" presStyleLbl="revTx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5C1B83A-9162-4B8C-80F1-2E968C1FD1DD}" type="pres">
      <dgm:prSet presAssocID="{7A482DD3-17F6-455D-B463-A5CF55ADAFFE}" presName="bullet3b" presStyleLbl="node1" presStyleIdx="1" presStyleCnt="3"/>
      <dgm:spPr/>
    </dgm:pt>
    <dgm:pt modelId="{8F30A20C-21DE-4762-9459-1D46D5DA60EE}" type="pres">
      <dgm:prSet presAssocID="{7A482DD3-17F6-455D-B463-A5CF55ADAFFE}" presName="textBox3b" presStyleLbl="revTx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A0D2F0D-CE76-4217-8A61-8BBF22F148F2}" type="pres">
      <dgm:prSet presAssocID="{D9EDE1E9-8B5E-46CA-AF70-EFE6A183AFD4}" presName="bullet3c" presStyleLbl="node1" presStyleIdx="2" presStyleCnt="3"/>
      <dgm:spPr/>
    </dgm:pt>
    <dgm:pt modelId="{24863E73-5C46-4686-AD54-5F9F32E52CE0}" type="pres">
      <dgm:prSet presAssocID="{D9EDE1E9-8B5E-46CA-AF70-EFE6A183AFD4}" presName="textBox3c" presStyleLbl="revTx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0FC7B3ED-1A56-494C-B1DB-E29D2F0FF9B6}" type="presOf" srcId="{CF663610-1076-4F90-AC5B-E942642B4F56}" destId="{BC99B21D-0F77-4CAD-AAF4-07707BEC5E84}" srcOrd="0" destOrd="0" presId="urn:microsoft.com/office/officeart/2005/8/layout/arrow2"/>
    <dgm:cxn modelId="{F8B34AD8-6F1F-4B22-AB16-97370D35EE9F}" srcId="{847864AA-9AF8-406E-8E76-1B5923B716AA}" destId="{CF663610-1076-4F90-AC5B-E942642B4F56}" srcOrd="0" destOrd="0" parTransId="{15073F1E-3BD0-4FBC-A508-56070137F279}" sibTransId="{8A524908-C814-4EC7-B22C-418CDAE83EB5}"/>
    <dgm:cxn modelId="{A25B67D0-A8D9-44BC-998A-39A47D2FFD4E}" type="presOf" srcId="{D9EDE1E9-8B5E-46CA-AF70-EFE6A183AFD4}" destId="{24863E73-5C46-4686-AD54-5F9F32E52CE0}" srcOrd="0" destOrd="0" presId="urn:microsoft.com/office/officeart/2005/8/layout/arrow2"/>
    <dgm:cxn modelId="{15305CBC-9E50-478A-AC98-074C355A1448}" type="presOf" srcId="{7A482DD3-17F6-455D-B463-A5CF55ADAFFE}" destId="{8F30A20C-21DE-4762-9459-1D46D5DA60EE}" srcOrd="0" destOrd="0" presId="urn:microsoft.com/office/officeart/2005/8/layout/arrow2"/>
    <dgm:cxn modelId="{AF4B60EE-A488-49CE-A375-B47E6E1892B0}" srcId="{847864AA-9AF8-406E-8E76-1B5923B716AA}" destId="{7A482DD3-17F6-455D-B463-A5CF55ADAFFE}" srcOrd="1" destOrd="0" parTransId="{D1CC1169-AA7B-4E62-838D-0DEAE889F095}" sibTransId="{4D3A799D-41D1-4AE4-AB3E-925E54F96C39}"/>
    <dgm:cxn modelId="{830F2702-2A32-4A5F-B0C6-2218272CA28D}" type="presOf" srcId="{847864AA-9AF8-406E-8E76-1B5923B716AA}" destId="{D70E994D-48F9-462E-966F-3D87530B6C8D}" srcOrd="0" destOrd="0" presId="urn:microsoft.com/office/officeart/2005/8/layout/arrow2"/>
    <dgm:cxn modelId="{3094BCEA-277D-4D15-8034-717E32068B32}" srcId="{847864AA-9AF8-406E-8E76-1B5923B716AA}" destId="{D9EDE1E9-8B5E-46CA-AF70-EFE6A183AFD4}" srcOrd="2" destOrd="0" parTransId="{FD2CD000-1ED6-4CE0-9A50-8A1E55E66D71}" sibTransId="{505DCF7E-C2CC-48CB-A907-98472EAC4356}"/>
    <dgm:cxn modelId="{DFB072E1-F040-4B8F-9FEC-555D74E3690E}" type="presParOf" srcId="{D70E994D-48F9-462E-966F-3D87530B6C8D}" destId="{F473713E-16D3-4B5B-8346-12E3C88C9859}" srcOrd="0" destOrd="0" presId="urn:microsoft.com/office/officeart/2005/8/layout/arrow2"/>
    <dgm:cxn modelId="{C02F8502-443B-451C-B574-B51AB4A09E62}" type="presParOf" srcId="{D70E994D-48F9-462E-966F-3D87530B6C8D}" destId="{2DC7FD2C-4CC1-45D5-A337-2CC5FEB6A8B9}" srcOrd="1" destOrd="0" presId="urn:microsoft.com/office/officeart/2005/8/layout/arrow2"/>
    <dgm:cxn modelId="{36019EC6-8F32-4C86-9DFA-BAB4B9B41655}" type="presParOf" srcId="{2DC7FD2C-4CC1-45D5-A337-2CC5FEB6A8B9}" destId="{13DDDCD6-C56A-45BF-85BF-9E4F7CFCA437}" srcOrd="0" destOrd="0" presId="urn:microsoft.com/office/officeart/2005/8/layout/arrow2"/>
    <dgm:cxn modelId="{8BD1E9C5-E7D3-4595-90A5-EE6089339F98}" type="presParOf" srcId="{2DC7FD2C-4CC1-45D5-A337-2CC5FEB6A8B9}" destId="{BC99B21D-0F77-4CAD-AAF4-07707BEC5E84}" srcOrd="1" destOrd="0" presId="urn:microsoft.com/office/officeart/2005/8/layout/arrow2"/>
    <dgm:cxn modelId="{9D9BA95A-9F6A-439C-8395-FCEC6B0B6EBA}" type="presParOf" srcId="{2DC7FD2C-4CC1-45D5-A337-2CC5FEB6A8B9}" destId="{95C1B83A-9162-4B8C-80F1-2E968C1FD1DD}" srcOrd="2" destOrd="0" presId="urn:microsoft.com/office/officeart/2005/8/layout/arrow2"/>
    <dgm:cxn modelId="{AB399302-ADEB-45BD-85E8-09D717F22214}" type="presParOf" srcId="{2DC7FD2C-4CC1-45D5-A337-2CC5FEB6A8B9}" destId="{8F30A20C-21DE-4762-9459-1D46D5DA60EE}" srcOrd="3" destOrd="0" presId="urn:microsoft.com/office/officeart/2005/8/layout/arrow2"/>
    <dgm:cxn modelId="{D939DBA5-A17F-4013-8759-0D206C2FA3BF}" type="presParOf" srcId="{2DC7FD2C-4CC1-45D5-A337-2CC5FEB6A8B9}" destId="{5A0D2F0D-CE76-4217-8A61-8BBF22F148F2}" srcOrd="4" destOrd="0" presId="urn:microsoft.com/office/officeart/2005/8/layout/arrow2"/>
    <dgm:cxn modelId="{DB254C69-BDA5-48A9-837D-F1091FB54FBF}" type="presParOf" srcId="{2DC7FD2C-4CC1-45D5-A337-2CC5FEB6A8B9}" destId="{24863E73-5C46-4686-AD54-5F9F32E52CE0}" srcOrd="5" destOrd="0" presId="urn:microsoft.com/office/officeart/2005/8/layout/arrow2"/>
  </dgm:cxnLst>
  <dgm:bg/>
  <dgm:whole/>
  <dgm:extLst>
    <a:ext uri="http://schemas.microsoft.com/office/drawing/2008/diagram">
      <dsp:dataModelExt xmlns="" xmlns:dsp="http://schemas.microsoft.com/office/drawing/2008/diagram" relId="rId6" minVer="http://schemas.openxmlformats.org/drawingml/2006/diagram"/>
    </a:ext>
  </dgm:extLst>
</dgm:dataModel>
</file>

<file path=ppt/diagrams/data16.xml><?xml version="1.0" encoding="utf-8"?>
<dgm:dataModel xmlns:dgm="http://schemas.openxmlformats.org/drawingml/2006/diagram" xmlns:a="http://schemas.openxmlformats.org/drawingml/2006/main">
  <dgm:ptLst>
    <dgm:pt modelId="{C91A6C8B-7E56-4740-A95A-A685508158CA}" type="doc">
      <dgm:prSet loTypeId="urn:microsoft.com/office/officeart/2005/8/layout/funnel1" loCatId="process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ru-RU"/>
        </a:p>
      </dgm:t>
    </dgm:pt>
    <dgm:pt modelId="{465D1DA6-E41A-4BAF-B07B-DB27A3CC21A1}">
      <dgm:prSet phldrT="[Текст]"/>
      <dgm:spPr/>
      <dgm:t>
        <a:bodyPr/>
        <a:lstStyle/>
        <a:p>
          <a:r>
            <a:rPr lang="uk-UA" dirty="0" smtClean="0"/>
            <a:t>особистісно-зорієнтований підхід до навчання</a:t>
          </a:r>
          <a:endParaRPr lang="ru-RU" dirty="0"/>
        </a:p>
      </dgm:t>
    </dgm:pt>
    <dgm:pt modelId="{C67F957E-C01B-428E-9E74-FE7C654478B7}" type="parTrans" cxnId="{A2BB7F78-E3F3-4D27-9E27-F7FC16758A7E}">
      <dgm:prSet/>
      <dgm:spPr/>
      <dgm:t>
        <a:bodyPr/>
        <a:lstStyle/>
        <a:p>
          <a:endParaRPr lang="ru-RU"/>
        </a:p>
      </dgm:t>
    </dgm:pt>
    <dgm:pt modelId="{5A9E9CE3-A5A5-4D14-A397-3CBDF623130A}" type="sibTrans" cxnId="{A2BB7F78-E3F3-4D27-9E27-F7FC16758A7E}">
      <dgm:prSet/>
      <dgm:spPr/>
      <dgm:t>
        <a:bodyPr/>
        <a:lstStyle/>
        <a:p>
          <a:endParaRPr lang="ru-RU"/>
        </a:p>
      </dgm:t>
    </dgm:pt>
    <dgm:pt modelId="{0E0C4543-CF14-4055-AF4F-A9ADBE16DA64}">
      <dgm:prSet phldrT="[Текст]"/>
      <dgm:spPr/>
      <dgm:t>
        <a:bodyPr/>
        <a:lstStyle/>
        <a:p>
          <a:r>
            <a:rPr lang="uk-UA" dirty="0" smtClean="0"/>
            <a:t>умови, освітнє середовище і діяльність</a:t>
          </a:r>
          <a:endParaRPr lang="ru-RU" dirty="0"/>
        </a:p>
      </dgm:t>
    </dgm:pt>
    <dgm:pt modelId="{D5E75CEF-C3FF-4D66-B5C4-A2773035F8F4}" type="parTrans" cxnId="{63F1B49E-A35F-4ECA-A787-2A9A0BE2C8E6}">
      <dgm:prSet/>
      <dgm:spPr/>
      <dgm:t>
        <a:bodyPr/>
        <a:lstStyle/>
        <a:p>
          <a:endParaRPr lang="ru-RU"/>
        </a:p>
      </dgm:t>
    </dgm:pt>
    <dgm:pt modelId="{667B5FDE-956D-4EFA-A1E0-E1E4CEC837ED}" type="sibTrans" cxnId="{63F1B49E-A35F-4ECA-A787-2A9A0BE2C8E6}">
      <dgm:prSet/>
      <dgm:spPr/>
      <dgm:t>
        <a:bodyPr/>
        <a:lstStyle/>
        <a:p>
          <a:endParaRPr lang="ru-RU"/>
        </a:p>
      </dgm:t>
    </dgm:pt>
    <dgm:pt modelId="{349139F0-9451-4EE7-8D62-30B80F7F4567}">
      <dgm:prSet phldrT="[Текст]"/>
      <dgm:spPr/>
      <dgm:t>
        <a:bodyPr/>
        <a:lstStyle/>
        <a:p>
          <a:r>
            <a:rPr lang="uk-UA" dirty="0" smtClean="0"/>
            <a:t>формування і розвиток особистості вчителя</a:t>
          </a:r>
          <a:endParaRPr lang="ru-RU" dirty="0"/>
        </a:p>
      </dgm:t>
    </dgm:pt>
    <dgm:pt modelId="{5EC916C3-6591-4DB2-8C7D-2CEEABC12E9D}" type="parTrans" cxnId="{358F0CA8-EB27-4D4F-8697-55AE2024079B}">
      <dgm:prSet/>
      <dgm:spPr/>
      <dgm:t>
        <a:bodyPr/>
        <a:lstStyle/>
        <a:p>
          <a:endParaRPr lang="ru-RU"/>
        </a:p>
      </dgm:t>
    </dgm:pt>
    <dgm:pt modelId="{448D72F0-BC80-4AE8-BD58-6B9F04F18F9B}" type="sibTrans" cxnId="{358F0CA8-EB27-4D4F-8697-55AE2024079B}">
      <dgm:prSet/>
      <dgm:spPr/>
      <dgm:t>
        <a:bodyPr/>
        <a:lstStyle/>
        <a:p>
          <a:endParaRPr lang="ru-RU"/>
        </a:p>
      </dgm:t>
    </dgm:pt>
    <dgm:pt modelId="{43CECACB-47F9-4924-AD1D-EE25D25FE9BE}">
      <dgm:prSet phldrT="[Текст]"/>
      <dgm:spPr/>
      <dgm:t>
        <a:bodyPr/>
        <a:lstStyle/>
        <a:p>
          <a:r>
            <a:rPr lang="uk-UA" b="1" dirty="0" smtClean="0">
              <a:solidFill>
                <a:srgbClr val="7030A0"/>
              </a:solidFill>
            </a:rPr>
            <a:t>науково-методичні семінари </a:t>
          </a:r>
          <a:endParaRPr lang="ru-RU" b="1" dirty="0">
            <a:solidFill>
              <a:srgbClr val="7030A0"/>
            </a:solidFill>
          </a:endParaRPr>
        </a:p>
      </dgm:t>
    </dgm:pt>
    <dgm:pt modelId="{83BCEFF2-B4B6-4026-96B7-6641974D7D01}" type="parTrans" cxnId="{6B226D56-B9FC-4651-9B17-8E1903829504}">
      <dgm:prSet/>
      <dgm:spPr/>
      <dgm:t>
        <a:bodyPr/>
        <a:lstStyle/>
        <a:p>
          <a:endParaRPr lang="ru-RU"/>
        </a:p>
      </dgm:t>
    </dgm:pt>
    <dgm:pt modelId="{2850DA38-8104-46F5-A046-2B03548E0D4F}" type="sibTrans" cxnId="{6B226D56-B9FC-4651-9B17-8E1903829504}">
      <dgm:prSet/>
      <dgm:spPr/>
      <dgm:t>
        <a:bodyPr/>
        <a:lstStyle/>
        <a:p>
          <a:endParaRPr lang="ru-RU"/>
        </a:p>
      </dgm:t>
    </dgm:pt>
    <dgm:pt modelId="{92524CA9-8F0D-492A-B316-6E3E77C619E3}" type="pres">
      <dgm:prSet presAssocID="{C91A6C8B-7E56-4740-A95A-A685508158CA}" presName="Name0" presStyleCnt="0">
        <dgm:presLayoutVars>
          <dgm:chMax val="4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9657804-5552-4274-AB6B-196138BDB2DE}" type="pres">
      <dgm:prSet presAssocID="{C91A6C8B-7E56-4740-A95A-A685508158CA}" presName="ellipse" presStyleLbl="trBgShp" presStyleIdx="0" presStyleCnt="1"/>
      <dgm:spPr/>
    </dgm:pt>
    <dgm:pt modelId="{B23B71C9-ECD7-47F9-9922-D85D02315EBE}" type="pres">
      <dgm:prSet presAssocID="{C91A6C8B-7E56-4740-A95A-A685508158CA}" presName="arrow1" presStyleLbl="fgShp" presStyleIdx="0" presStyleCnt="1"/>
      <dgm:spPr/>
    </dgm:pt>
    <dgm:pt modelId="{82BB4B7B-76D4-405F-959A-214D61F18E4B}" type="pres">
      <dgm:prSet presAssocID="{C91A6C8B-7E56-4740-A95A-A685508158CA}" presName="rectangle" presStyleLbl="revTx" presStyleIdx="0" presStyleCnt="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D321570-DF1A-49F1-A3DB-BB6D96B32280}" type="pres">
      <dgm:prSet presAssocID="{0E0C4543-CF14-4055-AF4F-A9ADBE16DA64}" presName="item1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3E73C36-BC02-4FE2-9BB4-427E6BD5E3C3}" type="pres">
      <dgm:prSet presAssocID="{349139F0-9451-4EE7-8D62-30B80F7F4567}" presName="item2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489F679-E727-4EE8-B46F-F0018A4F7778}" type="pres">
      <dgm:prSet presAssocID="{43CECACB-47F9-4924-AD1D-EE25D25FE9BE}" presName="item3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9CE9D2D-7AA4-4B86-B218-C30E527DC4C4}" type="pres">
      <dgm:prSet presAssocID="{C91A6C8B-7E56-4740-A95A-A685508158CA}" presName="funnel" presStyleLbl="trAlignAcc1" presStyleIdx="0" presStyleCnt="1"/>
      <dgm:spPr/>
    </dgm:pt>
  </dgm:ptLst>
  <dgm:cxnLst>
    <dgm:cxn modelId="{AD04A38D-2552-429B-965D-EBB5FACE790C}" type="presOf" srcId="{0E0C4543-CF14-4055-AF4F-A9ADBE16DA64}" destId="{33E73C36-BC02-4FE2-9BB4-427E6BD5E3C3}" srcOrd="0" destOrd="0" presId="urn:microsoft.com/office/officeart/2005/8/layout/funnel1"/>
    <dgm:cxn modelId="{96B7606F-B540-4D7E-8F3A-F0700557D78F}" type="presOf" srcId="{43CECACB-47F9-4924-AD1D-EE25D25FE9BE}" destId="{82BB4B7B-76D4-405F-959A-214D61F18E4B}" srcOrd="0" destOrd="0" presId="urn:microsoft.com/office/officeart/2005/8/layout/funnel1"/>
    <dgm:cxn modelId="{358F0CA8-EB27-4D4F-8697-55AE2024079B}" srcId="{C91A6C8B-7E56-4740-A95A-A685508158CA}" destId="{349139F0-9451-4EE7-8D62-30B80F7F4567}" srcOrd="2" destOrd="0" parTransId="{5EC916C3-6591-4DB2-8C7D-2CEEABC12E9D}" sibTransId="{448D72F0-BC80-4AE8-BD58-6B9F04F18F9B}"/>
    <dgm:cxn modelId="{A2BB7F78-E3F3-4D27-9E27-F7FC16758A7E}" srcId="{C91A6C8B-7E56-4740-A95A-A685508158CA}" destId="{465D1DA6-E41A-4BAF-B07B-DB27A3CC21A1}" srcOrd="0" destOrd="0" parTransId="{C67F957E-C01B-428E-9E74-FE7C654478B7}" sibTransId="{5A9E9CE3-A5A5-4D14-A397-3CBDF623130A}"/>
    <dgm:cxn modelId="{C0A4538B-1E0E-4811-BE8B-E770EAA6153A}" type="presOf" srcId="{C91A6C8B-7E56-4740-A95A-A685508158CA}" destId="{92524CA9-8F0D-492A-B316-6E3E77C619E3}" srcOrd="0" destOrd="0" presId="urn:microsoft.com/office/officeart/2005/8/layout/funnel1"/>
    <dgm:cxn modelId="{CF2DB778-1B08-4A32-A888-93B961896329}" type="presOf" srcId="{465D1DA6-E41A-4BAF-B07B-DB27A3CC21A1}" destId="{D489F679-E727-4EE8-B46F-F0018A4F7778}" srcOrd="0" destOrd="0" presId="urn:microsoft.com/office/officeart/2005/8/layout/funnel1"/>
    <dgm:cxn modelId="{FD324BC0-BD6A-47C6-8EAC-D578CBF3ABD2}" type="presOf" srcId="{349139F0-9451-4EE7-8D62-30B80F7F4567}" destId="{7D321570-DF1A-49F1-A3DB-BB6D96B32280}" srcOrd="0" destOrd="0" presId="urn:microsoft.com/office/officeart/2005/8/layout/funnel1"/>
    <dgm:cxn modelId="{63F1B49E-A35F-4ECA-A787-2A9A0BE2C8E6}" srcId="{C91A6C8B-7E56-4740-A95A-A685508158CA}" destId="{0E0C4543-CF14-4055-AF4F-A9ADBE16DA64}" srcOrd="1" destOrd="0" parTransId="{D5E75CEF-C3FF-4D66-B5C4-A2773035F8F4}" sibTransId="{667B5FDE-956D-4EFA-A1E0-E1E4CEC837ED}"/>
    <dgm:cxn modelId="{6B226D56-B9FC-4651-9B17-8E1903829504}" srcId="{C91A6C8B-7E56-4740-A95A-A685508158CA}" destId="{43CECACB-47F9-4924-AD1D-EE25D25FE9BE}" srcOrd="3" destOrd="0" parTransId="{83BCEFF2-B4B6-4026-96B7-6641974D7D01}" sibTransId="{2850DA38-8104-46F5-A046-2B03548E0D4F}"/>
    <dgm:cxn modelId="{C3C678D0-3E45-4DEE-A058-4C3DEC6B6241}" type="presParOf" srcId="{92524CA9-8F0D-492A-B316-6E3E77C619E3}" destId="{D9657804-5552-4274-AB6B-196138BDB2DE}" srcOrd="0" destOrd="0" presId="urn:microsoft.com/office/officeart/2005/8/layout/funnel1"/>
    <dgm:cxn modelId="{F9ED8D71-EFC7-4902-8849-EB4D46B4D037}" type="presParOf" srcId="{92524CA9-8F0D-492A-B316-6E3E77C619E3}" destId="{B23B71C9-ECD7-47F9-9922-D85D02315EBE}" srcOrd="1" destOrd="0" presId="urn:microsoft.com/office/officeart/2005/8/layout/funnel1"/>
    <dgm:cxn modelId="{37059F23-E3B8-49CA-8251-6B92D34C4DB8}" type="presParOf" srcId="{92524CA9-8F0D-492A-B316-6E3E77C619E3}" destId="{82BB4B7B-76D4-405F-959A-214D61F18E4B}" srcOrd="2" destOrd="0" presId="urn:microsoft.com/office/officeart/2005/8/layout/funnel1"/>
    <dgm:cxn modelId="{88CE0832-E118-4531-9C84-1089FD99EBFF}" type="presParOf" srcId="{92524CA9-8F0D-492A-B316-6E3E77C619E3}" destId="{7D321570-DF1A-49F1-A3DB-BB6D96B32280}" srcOrd="3" destOrd="0" presId="urn:microsoft.com/office/officeart/2005/8/layout/funnel1"/>
    <dgm:cxn modelId="{EFCB463D-ADDE-4770-A681-7497C09ACAAE}" type="presParOf" srcId="{92524CA9-8F0D-492A-B316-6E3E77C619E3}" destId="{33E73C36-BC02-4FE2-9BB4-427E6BD5E3C3}" srcOrd="4" destOrd="0" presId="urn:microsoft.com/office/officeart/2005/8/layout/funnel1"/>
    <dgm:cxn modelId="{33A6F660-6FF1-4E29-A851-DF6A76AA4D5F}" type="presParOf" srcId="{92524CA9-8F0D-492A-B316-6E3E77C619E3}" destId="{D489F679-E727-4EE8-B46F-F0018A4F7778}" srcOrd="5" destOrd="0" presId="urn:microsoft.com/office/officeart/2005/8/layout/funnel1"/>
    <dgm:cxn modelId="{328367D3-1B95-4890-B3FE-C17A0EF5A4E7}" type="presParOf" srcId="{92524CA9-8F0D-492A-B316-6E3E77C619E3}" destId="{69CE9D2D-7AA4-4B86-B218-C30E527DC4C4}" srcOrd="6" destOrd="0" presId="urn:microsoft.com/office/officeart/2005/8/layout/funnel1"/>
  </dgm:cxnLst>
  <dgm:bg/>
  <dgm:whole/>
  <dgm:extLst>
    <a:ext uri="http://schemas.microsoft.com/office/drawing/2008/diagram">
      <dsp:dataModelExt xmlns="" xmlns:dsp="http://schemas.microsoft.com/office/drawing/2008/diagram" relId="rId6" minVer="http://schemas.openxmlformats.org/drawingml/2006/diagram"/>
    </a:ext>
  </dgm:extLst>
</dgm:dataModel>
</file>

<file path=ppt/diagrams/data17.xml><?xml version="1.0" encoding="utf-8"?>
<dgm:dataModel xmlns:dgm="http://schemas.openxmlformats.org/drawingml/2006/diagram" xmlns:a="http://schemas.openxmlformats.org/drawingml/2006/main">
  <dgm:ptLst>
    <dgm:pt modelId="{F56CEE62-7E14-47C8-A8F9-1D1DE671C8CB}" type="doc">
      <dgm:prSet loTypeId="urn:microsoft.com/office/officeart/2005/8/layout/cycle5" loCatId="cycle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ru-RU"/>
        </a:p>
      </dgm:t>
    </dgm:pt>
    <dgm:pt modelId="{1E598D36-A29D-4D26-B708-81B096A38FAB}">
      <dgm:prSet phldrT="[Текст]"/>
      <dgm:spPr/>
      <dgm:t>
        <a:bodyPr/>
        <a:lstStyle/>
        <a:p>
          <a:r>
            <a:rPr lang="uk-UA" dirty="0" smtClean="0"/>
            <a:t>Проектна культура</a:t>
          </a:r>
          <a:endParaRPr lang="ru-RU" dirty="0"/>
        </a:p>
      </dgm:t>
    </dgm:pt>
    <dgm:pt modelId="{3B7F51DD-00CE-4D14-B3F3-CA9FA94CD6EE}" type="parTrans" cxnId="{1BA17F21-3710-4417-88E7-D5B5679C47A2}">
      <dgm:prSet/>
      <dgm:spPr/>
      <dgm:t>
        <a:bodyPr/>
        <a:lstStyle/>
        <a:p>
          <a:endParaRPr lang="ru-RU"/>
        </a:p>
      </dgm:t>
    </dgm:pt>
    <dgm:pt modelId="{79E81178-09B7-4064-BA62-5AD548FCC690}" type="sibTrans" cxnId="{1BA17F21-3710-4417-88E7-D5B5679C47A2}">
      <dgm:prSet/>
      <dgm:spPr/>
      <dgm:t>
        <a:bodyPr/>
        <a:lstStyle/>
        <a:p>
          <a:endParaRPr lang="ru-RU"/>
        </a:p>
      </dgm:t>
    </dgm:pt>
    <dgm:pt modelId="{19ABA8FF-0F3D-4140-9216-CC636B44543D}">
      <dgm:prSet phldrT="[Текст]"/>
      <dgm:spPr/>
      <dgm:t>
        <a:bodyPr/>
        <a:lstStyle/>
        <a:p>
          <a:r>
            <a:rPr lang="uk-UA" dirty="0" smtClean="0"/>
            <a:t>отримання нових знань</a:t>
          </a:r>
          <a:endParaRPr lang="ru-RU" dirty="0"/>
        </a:p>
      </dgm:t>
    </dgm:pt>
    <dgm:pt modelId="{2CE12F95-0825-4851-9D81-EB22BCAB7DFB}" type="parTrans" cxnId="{2F29E5A1-43E9-4D04-9E08-165F474076D3}">
      <dgm:prSet/>
      <dgm:spPr/>
      <dgm:t>
        <a:bodyPr/>
        <a:lstStyle/>
        <a:p>
          <a:endParaRPr lang="ru-RU"/>
        </a:p>
      </dgm:t>
    </dgm:pt>
    <dgm:pt modelId="{C0DF7645-13A0-4E09-9940-F1467489AE3D}" type="sibTrans" cxnId="{2F29E5A1-43E9-4D04-9E08-165F474076D3}">
      <dgm:prSet/>
      <dgm:spPr/>
      <dgm:t>
        <a:bodyPr/>
        <a:lstStyle/>
        <a:p>
          <a:endParaRPr lang="ru-RU"/>
        </a:p>
      </dgm:t>
    </dgm:pt>
    <dgm:pt modelId="{116CEDE0-8568-436C-BA2D-4EAF69795D86}">
      <dgm:prSet phldrT="[Текст]"/>
      <dgm:spPr/>
      <dgm:t>
        <a:bodyPr/>
        <a:lstStyle/>
        <a:p>
          <a:r>
            <a:rPr lang="uk-UA" dirty="0" smtClean="0"/>
            <a:t>творчий пошук</a:t>
          </a:r>
          <a:endParaRPr lang="ru-RU" dirty="0"/>
        </a:p>
      </dgm:t>
    </dgm:pt>
    <dgm:pt modelId="{7E124B9B-0278-4B97-B335-D9E644474430}" type="parTrans" cxnId="{7BB8A63C-3F19-4860-8024-4B7E37E3154C}">
      <dgm:prSet/>
      <dgm:spPr/>
      <dgm:t>
        <a:bodyPr/>
        <a:lstStyle/>
        <a:p>
          <a:endParaRPr lang="ru-RU"/>
        </a:p>
      </dgm:t>
    </dgm:pt>
    <dgm:pt modelId="{79B661E6-E33C-4BB1-A4C1-46DC55EFFC62}" type="sibTrans" cxnId="{7BB8A63C-3F19-4860-8024-4B7E37E3154C}">
      <dgm:prSet/>
      <dgm:spPr/>
      <dgm:t>
        <a:bodyPr/>
        <a:lstStyle/>
        <a:p>
          <a:endParaRPr lang="ru-RU"/>
        </a:p>
      </dgm:t>
    </dgm:pt>
    <dgm:pt modelId="{E4536D67-C369-4C45-BF17-7297B95903E3}">
      <dgm:prSet phldrT="[Текст]"/>
      <dgm:spPr/>
      <dgm:t>
        <a:bodyPr/>
        <a:lstStyle/>
        <a:p>
          <a:r>
            <a:rPr lang="uk-UA" dirty="0" smtClean="0"/>
            <a:t>розвиток професійної компетентності</a:t>
          </a:r>
          <a:endParaRPr lang="ru-RU" dirty="0"/>
        </a:p>
      </dgm:t>
    </dgm:pt>
    <dgm:pt modelId="{38263A63-3819-4B18-8030-6EBF9DFD3FF6}" type="parTrans" cxnId="{E8BA9F28-2B53-4BC3-B402-741495CC6ED4}">
      <dgm:prSet/>
      <dgm:spPr/>
      <dgm:t>
        <a:bodyPr/>
        <a:lstStyle/>
        <a:p>
          <a:endParaRPr lang="ru-RU"/>
        </a:p>
      </dgm:t>
    </dgm:pt>
    <dgm:pt modelId="{B74C9DB7-6679-4B7C-88D9-DF1513B0F6C1}" type="sibTrans" cxnId="{E8BA9F28-2B53-4BC3-B402-741495CC6ED4}">
      <dgm:prSet/>
      <dgm:spPr/>
      <dgm:t>
        <a:bodyPr/>
        <a:lstStyle/>
        <a:p>
          <a:endParaRPr lang="ru-RU"/>
        </a:p>
      </dgm:t>
    </dgm:pt>
    <dgm:pt modelId="{58F1543D-18C3-46AA-BFF6-2AF313CCB4C8}" type="pres">
      <dgm:prSet presAssocID="{F56CEE62-7E14-47C8-A8F9-1D1DE671C8CB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B2CDDDA0-3796-4373-BD3A-4D67DC47C87C}" type="pres">
      <dgm:prSet presAssocID="{1E598D36-A29D-4D26-B708-81B096A38FAB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EE136B5-657D-4872-8C5F-756BB4403C28}" type="pres">
      <dgm:prSet presAssocID="{1E598D36-A29D-4D26-B708-81B096A38FAB}" presName="spNode" presStyleCnt="0"/>
      <dgm:spPr/>
      <dgm:t>
        <a:bodyPr/>
        <a:lstStyle/>
        <a:p>
          <a:endParaRPr lang="ru-RU"/>
        </a:p>
      </dgm:t>
    </dgm:pt>
    <dgm:pt modelId="{C52176E2-22C0-462D-9839-76BE242CBEA6}" type="pres">
      <dgm:prSet presAssocID="{79E81178-09B7-4064-BA62-5AD548FCC690}" presName="sibTrans" presStyleLbl="sibTrans1D1" presStyleIdx="0" presStyleCnt="4"/>
      <dgm:spPr/>
      <dgm:t>
        <a:bodyPr/>
        <a:lstStyle/>
        <a:p>
          <a:endParaRPr lang="ru-RU"/>
        </a:p>
      </dgm:t>
    </dgm:pt>
    <dgm:pt modelId="{E8058F0F-CB92-4426-B1BF-D8E36A3612E9}" type="pres">
      <dgm:prSet presAssocID="{19ABA8FF-0F3D-4140-9216-CC636B44543D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BE469C3-A251-474D-9AA0-A4212D97C902}" type="pres">
      <dgm:prSet presAssocID="{19ABA8FF-0F3D-4140-9216-CC636B44543D}" presName="spNode" presStyleCnt="0"/>
      <dgm:spPr/>
      <dgm:t>
        <a:bodyPr/>
        <a:lstStyle/>
        <a:p>
          <a:endParaRPr lang="ru-RU"/>
        </a:p>
      </dgm:t>
    </dgm:pt>
    <dgm:pt modelId="{D64E7EBA-D068-4087-AACC-6E3CF6471BD2}" type="pres">
      <dgm:prSet presAssocID="{C0DF7645-13A0-4E09-9940-F1467489AE3D}" presName="sibTrans" presStyleLbl="sibTrans1D1" presStyleIdx="1" presStyleCnt="4"/>
      <dgm:spPr/>
      <dgm:t>
        <a:bodyPr/>
        <a:lstStyle/>
        <a:p>
          <a:endParaRPr lang="ru-RU"/>
        </a:p>
      </dgm:t>
    </dgm:pt>
    <dgm:pt modelId="{E42B918A-73D9-43EE-8EB8-D7D3AEA3A6B8}" type="pres">
      <dgm:prSet presAssocID="{116CEDE0-8568-436C-BA2D-4EAF69795D86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08E773C-FDC1-4DDF-B3D0-2A73D6828770}" type="pres">
      <dgm:prSet presAssocID="{116CEDE0-8568-436C-BA2D-4EAF69795D86}" presName="spNode" presStyleCnt="0"/>
      <dgm:spPr/>
      <dgm:t>
        <a:bodyPr/>
        <a:lstStyle/>
        <a:p>
          <a:endParaRPr lang="ru-RU"/>
        </a:p>
      </dgm:t>
    </dgm:pt>
    <dgm:pt modelId="{5325F099-E0C1-435C-9D6C-AA92047D859F}" type="pres">
      <dgm:prSet presAssocID="{79B661E6-E33C-4BB1-A4C1-46DC55EFFC62}" presName="sibTrans" presStyleLbl="sibTrans1D1" presStyleIdx="2" presStyleCnt="4"/>
      <dgm:spPr/>
      <dgm:t>
        <a:bodyPr/>
        <a:lstStyle/>
        <a:p>
          <a:endParaRPr lang="ru-RU"/>
        </a:p>
      </dgm:t>
    </dgm:pt>
    <dgm:pt modelId="{BD670AA3-C588-42AC-999F-425850A79817}" type="pres">
      <dgm:prSet presAssocID="{E4536D67-C369-4C45-BF17-7297B95903E3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C490D62-7BA6-41BF-B37C-AE1B66F0EB0D}" type="pres">
      <dgm:prSet presAssocID="{E4536D67-C369-4C45-BF17-7297B95903E3}" presName="spNode" presStyleCnt="0"/>
      <dgm:spPr/>
      <dgm:t>
        <a:bodyPr/>
        <a:lstStyle/>
        <a:p>
          <a:endParaRPr lang="ru-RU"/>
        </a:p>
      </dgm:t>
    </dgm:pt>
    <dgm:pt modelId="{09BCFA4B-D450-47B8-BE40-46AEBE136B98}" type="pres">
      <dgm:prSet presAssocID="{B74C9DB7-6679-4B7C-88D9-DF1513B0F6C1}" presName="sibTrans" presStyleLbl="sibTrans1D1" presStyleIdx="3" presStyleCnt="4"/>
      <dgm:spPr/>
      <dgm:t>
        <a:bodyPr/>
        <a:lstStyle/>
        <a:p>
          <a:endParaRPr lang="ru-RU"/>
        </a:p>
      </dgm:t>
    </dgm:pt>
  </dgm:ptLst>
  <dgm:cxnLst>
    <dgm:cxn modelId="{F635FD67-9D9B-49C1-BA99-90CA5C16ED8E}" type="presOf" srcId="{79B661E6-E33C-4BB1-A4C1-46DC55EFFC62}" destId="{5325F099-E0C1-435C-9D6C-AA92047D859F}" srcOrd="0" destOrd="0" presId="urn:microsoft.com/office/officeart/2005/8/layout/cycle5"/>
    <dgm:cxn modelId="{2F29E5A1-43E9-4D04-9E08-165F474076D3}" srcId="{F56CEE62-7E14-47C8-A8F9-1D1DE671C8CB}" destId="{19ABA8FF-0F3D-4140-9216-CC636B44543D}" srcOrd="1" destOrd="0" parTransId="{2CE12F95-0825-4851-9D81-EB22BCAB7DFB}" sibTransId="{C0DF7645-13A0-4E09-9940-F1467489AE3D}"/>
    <dgm:cxn modelId="{1491D1B1-EB38-41E9-AB3D-92A7011EAAF8}" type="presOf" srcId="{C0DF7645-13A0-4E09-9940-F1467489AE3D}" destId="{D64E7EBA-D068-4087-AACC-6E3CF6471BD2}" srcOrd="0" destOrd="0" presId="urn:microsoft.com/office/officeart/2005/8/layout/cycle5"/>
    <dgm:cxn modelId="{480AD5CF-9B34-411D-96DD-AFCA5E8E816C}" type="presOf" srcId="{116CEDE0-8568-436C-BA2D-4EAF69795D86}" destId="{E42B918A-73D9-43EE-8EB8-D7D3AEA3A6B8}" srcOrd="0" destOrd="0" presId="urn:microsoft.com/office/officeart/2005/8/layout/cycle5"/>
    <dgm:cxn modelId="{F85F0A82-D4E1-4339-A2C8-5328FFD8A862}" type="presOf" srcId="{19ABA8FF-0F3D-4140-9216-CC636B44543D}" destId="{E8058F0F-CB92-4426-B1BF-D8E36A3612E9}" srcOrd="0" destOrd="0" presId="urn:microsoft.com/office/officeart/2005/8/layout/cycle5"/>
    <dgm:cxn modelId="{2C037FB6-5499-4C53-A94A-13BFFC2A72C3}" type="presOf" srcId="{79E81178-09B7-4064-BA62-5AD548FCC690}" destId="{C52176E2-22C0-462D-9839-76BE242CBEA6}" srcOrd="0" destOrd="0" presId="urn:microsoft.com/office/officeart/2005/8/layout/cycle5"/>
    <dgm:cxn modelId="{6A569F3D-0979-48A6-9DDE-300104587008}" type="presOf" srcId="{1E598D36-A29D-4D26-B708-81B096A38FAB}" destId="{B2CDDDA0-3796-4373-BD3A-4D67DC47C87C}" srcOrd="0" destOrd="0" presId="urn:microsoft.com/office/officeart/2005/8/layout/cycle5"/>
    <dgm:cxn modelId="{C0F2D59A-43F2-4DCC-A57D-7DA00DD65D53}" type="presOf" srcId="{F56CEE62-7E14-47C8-A8F9-1D1DE671C8CB}" destId="{58F1543D-18C3-46AA-BFF6-2AF313CCB4C8}" srcOrd="0" destOrd="0" presId="urn:microsoft.com/office/officeart/2005/8/layout/cycle5"/>
    <dgm:cxn modelId="{E8BA9F28-2B53-4BC3-B402-741495CC6ED4}" srcId="{F56CEE62-7E14-47C8-A8F9-1D1DE671C8CB}" destId="{E4536D67-C369-4C45-BF17-7297B95903E3}" srcOrd="3" destOrd="0" parTransId="{38263A63-3819-4B18-8030-6EBF9DFD3FF6}" sibTransId="{B74C9DB7-6679-4B7C-88D9-DF1513B0F6C1}"/>
    <dgm:cxn modelId="{01CE0549-AFF5-4CB6-B265-EB7E3BC0BE97}" type="presOf" srcId="{E4536D67-C369-4C45-BF17-7297B95903E3}" destId="{BD670AA3-C588-42AC-999F-425850A79817}" srcOrd="0" destOrd="0" presId="urn:microsoft.com/office/officeart/2005/8/layout/cycle5"/>
    <dgm:cxn modelId="{7BB8A63C-3F19-4860-8024-4B7E37E3154C}" srcId="{F56CEE62-7E14-47C8-A8F9-1D1DE671C8CB}" destId="{116CEDE0-8568-436C-BA2D-4EAF69795D86}" srcOrd="2" destOrd="0" parTransId="{7E124B9B-0278-4B97-B335-D9E644474430}" sibTransId="{79B661E6-E33C-4BB1-A4C1-46DC55EFFC62}"/>
    <dgm:cxn modelId="{1BA17F21-3710-4417-88E7-D5B5679C47A2}" srcId="{F56CEE62-7E14-47C8-A8F9-1D1DE671C8CB}" destId="{1E598D36-A29D-4D26-B708-81B096A38FAB}" srcOrd="0" destOrd="0" parTransId="{3B7F51DD-00CE-4D14-B3F3-CA9FA94CD6EE}" sibTransId="{79E81178-09B7-4064-BA62-5AD548FCC690}"/>
    <dgm:cxn modelId="{D833D18B-6934-4F53-92FC-AA1064A344E4}" type="presOf" srcId="{B74C9DB7-6679-4B7C-88D9-DF1513B0F6C1}" destId="{09BCFA4B-D450-47B8-BE40-46AEBE136B98}" srcOrd="0" destOrd="0" presId="urn:microsoft.com/office/officeart/2005/8/layout/cycle5"/>
    <dgm:cxn modelId="{74FBF632-5594-4040-93E7-2EB6E586DCCB}" type="presParOf" srcId="{58F1543D-18C3-46AA-BFF6-2AF313CCB4C8}" destId="{B2CDDDA0-3796-4373-BD3A-4D67DC47C87C}" srcOrd="0" destOrd="0" presId="urn:microsoft.com/office/officeart/2005/8/layout/cycle5"/>
    <dgm:cxn modelId="{010ED332-3437-4DE8-BE4C-24C2EC51AEFF}" type="presParOf" srcId="{58F1543D-18C3-46AA-BFF6-2AF313CCB4C8}" destId="{EEE136B5-657D-4872-8C5F-756BB4403C28}" srcOrd="1" destOrd="0" presId="urn:microsoft.com/office/officeart/2005/8/layout/cycle5"/>
    <dgm:cxn modelId="{438936EA-5699-4BED-93A4-F864BB6BEC7F}" type="presParOf" srcId="{58F1543D-18C3-46AA-BFF6-2AF313CCB4C8}" destId="{C52176E2-22C0-462D-9839-76BE242CBEA6}" srcOrd="2" destOrd="0" presId="urn:microsoft.com/office/officeart/2005/8/layout/cycle5"/>
    <dgm:cxn modelId="{1ABFD5AF-BB2E-4379-94DE-13DD10882647}" type="presParOf" srcId="{58F1543D-18C3-46AA-BFF6-2AF313CCB4C8}" destId="{E8058F0F-CB92-4426-B1BF-D8E36A3612E9}" srcOrd="3" destOrd="0" presId="urn:microsoft.com/office/officeart/2005/8/layout/cycle5"/>
    <dgm:cxn modelId="{FA6BF955-57B9-4F8F-8F89-9C677654BE5A}" type="presParOf" srcId="{58F1543D-18C3-46AA-BFF6-2AF313CCB4C8}" destId="{DBE469C3-A251-474D-9AA0-A4212D97C902}" srcOrd="4" destOrd="0" presId="urn:microsoft.com/office/officeart/2005/8/layout/cycle5"/>
    <dgm:cxn modelId="{79E58094-D309-4FD5-BD43-A5811E2BE903}" type="presParOf" srcId="{58F1543D-18C3-46AA-BFF6-2AF313CCB4C8}" destId="{D64E7EBA-D068-4087-AACC-6E3CF6471BD2}" srcOrd="5" destOrd="0" presId="urn:microsoft.com/office/officeart/2005/8/layout/cycle5"/>
    <dgm:cxn modelId="{0BB35FFD-EC2B-4D30-9BF7-AF0394C943B1}" type="presParOf" srcId="{58F1543D-18C3-46AA-BFF6-2AF313CCB4C8}" destId="{E42B918A-73D9-43EE-8EB8-D7D3AEA3A6B8}" srcOrd="6" destOrd="0" presId="urn:microsoft.com/office/officeart/2005/8/layout/cycle5"/>
    <dgm:cxn modelId="{50669451-3983-494F-B6B7-47672AB6DE9C}" type="presParOf" srcId="{58F1543D-18C3-46AA-BFF6-2AF313CCB4C8}" destId="{408E773C-FDC1-4DDF-B3D0-2A73D6828770}" srcOrd="7" destOrd="0" presId="urn:microsoft.com/office/officeart/2005/8/layout/cycle5"/>
    <dgm:cxn modelId="{EA724D3B-8BAF-4A97-AD51-BF9E9189AE27}" type="presParOf" srcId="{58F1543D-18C3-46AA-BFF6-2AF313CCB4C8}" destId="{5325F099-E0C1-435C-9D6C-AA92047D859F}" srcOrd="8" destOrd="0" presId="urn:microsoft.com/office/officeart/2005/8/layout/cycle5"/>
    <dgm:cxn modelId="{EA12D96F-2460-4035-8D89-5454DC680F72}" type="presParOf" srcId="{58F1543D-18C3-46AA-BFF6-2AF313CCB4C8}" destId="{BD670AA3-C588-42AC-999F-425850A79817}" srcOrd="9" destOrd="0" presId="urn:microsoft.com/office/officeart/2005/8/layout/cycle5"/>
    <dgm:cxn modelId="{5412612D-1328-4CEB-A69E-2ECF406F6D4E}" type="presParOf" srcId="{58F1543D-18C3-46AA-BFF6-2AF313CCB4C8}" destId="{EC490D62-7BA6-41BF-B37C-AE1B66F0EB0D}" srcOrd="10" destOrd="0" presId="urn:microsoft.com/office/officeart/2005/8/layout/cycle5"/>
    <dgm:cxn modelId="{817043C5-7293-44BE-985B-13F91FF2BA4F}" type="presParOf" srcId="{58F1543D-18C3-46AA-BFF6-2AF313CCB4C8}" destId="{09BCFA4B-D450-47B8-BE40-46AEBE136B98}" srcOrd="11" destOrd="0" presId="urn:microsoft.com/office/officeart/2005/8/layout/cycle5"/>
  </dgm:cxnLst>
  <dgm:bg/>
  <dgm:whole/>
  <dgm:extLst>
    <a:ext uri="http://schemas.microsoft.com/office/drawing/2008/diagram">
      <dsp:dataModelExt xmlns="" xmlns:dsp="http://schemas.microsoft.com/office/drawing/2008/diagram" relId="rId6" minVer="http://schemas.openxmlformats.org/drawingml/2006/diagram"/>
    </a:ext>
  </dgm:extLst>
</dgm:dataModel>
</file>

<file path=ppt/diagrams/data18.xml><?xml version="1.0" encoding="utf-8"?>
<dgm:dataModel xmlns:dgm="http://schemas.openxmlformats.org/drawingml/2006/diagram" xmlns:a="http://schemas.openxmlformats.org/drawingml/2006/main">
  <dgm:ptLst>
    <dgm:pt modelId="{BB745224-A4A8-440D-ADD4-4139D047B732}" type="doc">
      <dgm:prSet loTypeId="urn:microsoft.com/office/officeart/2005/8/layout/target3" loCatId="relationship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ru-RU"/>
        </a:p>
      </dgm:t>
    </dgm:pt>
    <dgm:pt modelId="{5906FF83-B5AC-43AC-9805-790109585C9F}">
      <dgm:prSet phldrT="[Текст]"/>
      <dgm:spPr/>
      <dgm:t>
        <a:bodyPr/>
        <a:lstStyle/>
        <a:p>
          <a:pPr algn="ctr"/>
          <a:r>
            <a:rPr lang="uk-UA" b="1" dirty="0" smtClean="0">
              <a:solidFill>
                <a:srgbClr val="7030A0"/>
              </a:solidFill>
            </a:rPr>
            <a:t>реалізувати стратегію інноваційного розвитку школи;</a:t>
          </a:r>
          <a:endParaRPr lang="ru-RU" b="1" dirty="0">
            <a:solidFill>
              <a:srgbClr val="7030A0"/>
            </a:solidFill>
          </a:endParaRPr>
        </a:p>
      </dgm:t>
    </dgm:pt>
    <dgm:pt modelId="{FE2CFA7F-4E17-40CF-A98C-33020C2A6A6B}" type="parTrans" cxnId="{461546C4-9EC7-4B5D-B6CB-BEF439DFEAB3}">
      <dgm:prSet/>
      <dgm:spPr/>
      <dgm:t>
        <a:bodyPr/>
        <a:lstStyle/>
        <a:p>
          <a:endParaRPr lang="ru-RU"/>
        </a:p>
      </dgm:t>
    </dgm:pt>
    <dgm:pt modelId="{ACA18835-0134-4CF6-A65F-2CA1E495ACF9}" type="sibTrans" cxnId="{461546C4-9EC7-4B5D-B6CB-BEF439DFEAB3}">
      <dgm:prSet/>
      <dgm:spPr/>
      <dgm:t>
        <a:bodyPr/>
        <a:lstStyle/>
        <a:p>
          <a:endParaRPr lang="ru-RU"/>
        </a:p>
      </dgm:t>
    </dgm:pt>
    <dgm:pt modelId="{02E00E4B-B738-44FD-85C9-A547C28EE236}">
      <dgm:prSet phldrT="[Текст]"/>
      <dgm:spPr/>
      <dgm:t>
        <a:bodyPr/>
        <a:lstStyle/>
        <a:p>
          <a:pPr algn="ctr"/>
          <a:r>
            <a:rPr lang="uk-UA" b="1" dirty="0" smtClean="0">
              <a:solidFill>
                <a:srgbClr val="7030A0"/>
              </a:solidFill>
            </a:rPr>
            <a:t>підвищити проекту культуру педагогів;</a:t>
          </a:r>
          <a:endParaRPr lang="ru-RU" b="1" dirty="0">
            <a:solidFill>
              <a:srgbClr val="7030A0"/>
            </a:solidFill>
          </a:endParaRPr>
        </a:p>
      </dgm:t>
    </dgm:pt>
    <dgm:pt modelId="{59AE2539-5603-4398-9FEC-C48AB2A01111}" type="parTrans" cxnId="{79CE1A2F-E1CF-44CD-8899-490A518A60D0}">
      <dgm:prSet/>
      <dgm:spPr/>
      <dgm:t>
        <a:bodyPr/>
        <a:lstStyle/>
        <a:p>
          <a:endParaRPr lang="ru-RU"/>
        </a:p>
      </dgm:t>
    </dgm:pt>
    <dgm:pt modelId="{0695B4B6-5131-4A91-A197-1C89CF2AFB66}" type="sibTrans" cxnId="{79CE1A2F-E1CF-44CD-8899-490A518A60D0}">
      <dgm:prSet/>
      <dgm:spPr/>
      <dgm:t>
        <a:bodyPr/>
        <a:lstStyle/>
        <a:p>
          <a:endParaRPr lang="ru-RU"/>
        </a:p>
      </dgm:t>
    </dgm:pt>
    <dgm:pt modelId="{E47830B8-1149-4B10-AF0A-5D7013B50236}">
      <dgm:prSet phldrT="[Текст]"/>
      <dgm:spPr/>
      <dgm:t>
        <a:bodyPr/>
        <a:lstStyle/>
        <a:p>
          <a:pPr algn="ctr"/>
          <a:r>
            <a:rPr lang="uk-UA" b="1" dirty="0" smtClean="0">
              <a:solidFill>
                <a:srgbClr val="7030A0"/>
              </a:solidFill>
            </a:rPr>
            <a:t>організувати соціальне партнерство між всіма учасниками освітнього простору: вчителям, учнями, батьками.</a:t>
          </a:r>
          <a:endParaRPr lang="ru-RU" b="1" dirty="0">
            <a:solidFill>
              <a:srgbClr val="7030A0"/>
            </a:solidFill>
          </a:endParaRPr>
        </a:p>
      </dgm:t>
    </dgm:pt>
    <dgm:pt modelId="{6A12D2E8-4B24-4FC0-BB20-09456B517FEA}" type="parTrans" cxnId="{1A96E9BC-8FD8-45E8-B84A-F978D5BE9526}">
      <dgm:prSet/>
      <dgm:spPr/>
      <dgm:t>
        <a:bodyPr/>
        <a:lstStyle/>
        <a:p>
          <a:endParaRPr lang="ru-RU"/>
        </a:p>
      </dgm:t>
    </dgm:pt>
    <dgm:pt modelId="{5B37F5A4-8937-46F0-B9E4-246FC323D591}" type="sibTrans" cxnId="{1A96E9BC-8FD8-45E8-B84A-F978D5BE9526}">
      <dgm:prSet/>
      <dgm:spPr/>
      <dgm:t>
        <a:bodyPr/>
        <a:lstStyle/>
        <a:p>
          <a:endParaRPr lang="ru-RU"/>
        </a:p>
      </dgm:t>
    </dgm:pt>
    <dgm:pt modelId="{01D5B203-8E19-4B94-87CC-4E795848ADCA}">
      <dgm:prSet/>
      <dgm:spPr/>
      <dgm:t>
        <a:bodyPr/>
        <a:lstStyle/>
        <a:p>
          <a:pPr algn="ctr"/>
          <a:r>
            <a:rPr lang="uk-UA" b="1" dirty="0" smtClean="0">
              <a:solidFill>
                <a:srgbClr val="7030A0"/>
              </a:solidFill>
            </a:rPr>
            <a:t>створити необхідні умови для застосування методу проектів у навчально-виховному процесі;</a:t>
          </a:r>
          <a:endParaRPr lang="ru-RU" b="1" dirty="0">
            <a:solidFill>
              <a:srgbClr val="7030A0"/>
            </a:solidFill>
          </a:endParaRPr>
        </a:p>
      </dgm:t>
    </dgm:pt>
    <dgm:pt modelId="{6B344356-CB47-410B-8120-A215FD3319A7}" type="parTrans" cxnId="{620935D1-29C6-4D83-B5CA-195FE2CBE925}">
      <dgm:prSet/>
      <dgm:spPr/>
      <dgm:t>
        <a:bodyPr/>
        <a:lstStyle/>
        <a:p>
          <a:endParaRPr lang="ru-RU"/>
        </a:p>
      </dgm:t>
    </dgm:pt>
    <dgm:pt modelId="{7B2E65C6-3035-430A-8FBC-991802161585}" type="sibTrans" cxnId="{620935D1-29C6-4D83-B5CA-195FE2CBE925}">
      <dgm:prSet/>
      <dgm:spPr/>
      <dgm:t>
        <a:bodyPr/>
        <a:lstStyle/>
        <a:p>
          <a:endParaRPr lang="ru-RU"/>
        </a:p>
      </dgm:t>
    </dgm:pt>
    <dgm:pt modelId="{E601DC74-A053-4EF1-AAE0-D5FC5B635CE0}" type="pres">
      <dgm:prSet presAssocID="{BB745224-A4A8-440D-ADD4-4139D047B732}" presName="Name0" presStyleCnt="0">
        <dgm:presLayoutVars>
          <dgm:chMax val="7"/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9377085-4F46-4308-BD2B-DA2789AEC671}" type="pres">
      <dgm:prSet presAssocID="{5906FF83-B5AC-43AC-9805-790109585C9F}" presName="circle1" presStyleLbl="node1" presStyleIdx="0" presStyleCnt="4"/>
      <dgm:spPr/>
    </dgm:pt>
    <dgm:pt modelId="{99378460-EA45-4B1C-ACA4-5FE980820CBC}" type="pres">
      <dgm:prSet presAssocID="{5906FF83-B5AC-43AC-9805-790109585C9F}" presName="space" presStyleCnt="0"/>
      <dgm:spPr/>
    </dgm:pt>
    <dgm:pt modelId="{CE8A9BE8-E053-4284-A32D-DB66BE7C946B}" type="pres">
      <dgm:prSet presAssocID="{5906FF83-B5AC-43AC-9805-790109585C9F}" presName="rect1" presStyleLbl="alignAcc1" presStyleIdx="0" presStyleCnt="4"/>
      <dgm:spPr/>
      <dgm:t>
        <a:bodyPr/>
        <a:lstStyle/>
        <a:p>
          <a:endParaRPr lang="ru-RU"/>
        </a:p>
      </dgm:t>
    </dgm:pt>
    <dgm:pt modelId="{D716F3B3-BF5A-4E4F-9DBB-9221846347A4}" type="pres">
      <dgm:prSet presAssocID="{02E00E4B-B738-44FD-85C9-A547C28EE236}" presName="vertSpace2" presStyleLbl="node1" presStyleIdx="0" presStyleCnt="4"/>
      <dgm:spPr/>
    </dgm:pt>
    <dgm:pt modelId="{DA52DCC6-B04D-42B7-98B7-C25155261BE8}" type="pres">
      <dgm:prSet presAssocID="{02E00E4B-B738-44FD-85C9-A547C28EE236}" presName="circle2" presStyleLbl="node1" presStyleIdx="1" presStyleCnt="4"/>
      <dgm:spPr/>
    </dgm:pt>
    <dgm:pt modelId="{968A9D9C-5B93-4E9F-BD3F-87F3F8436E6E}" type="pres">
      <dgm:prSet presAssocID="{02E00E4B-B738-44FD-85C9-A547C28EE236}" presName="rect2" presStyleLbl="alignAcc1" presStyleIdx="1" presStyleCnt="4"/>
      <dgm:spPr/>
      <dgm:t>
        <a:bodyPr/>
        <a:lstStyle/>
        <a:p>
          <a:endParaRPr lang="ru-RU"/>
        </a:p>
      </dgm:t>
    </dgm:pt>
    <dgm:pt modelId="{DC57FDED-C453-4513-A815-D8423843388E}" type="pres">
      <dgm:prSet presAssocID="{01D5B203-8E19-4B94-87CC-4E795848ADCA}" presName="vertSpace3" presStyleLbl="node1" presStyleIdx="1" presStyleCnt="4"/>
      <dgm:spPr/>
    </dgm:pt>
    <dgm:pt modelId="{67C33D4D-96B3-423E-80C7-C517947C8EC6}" type="pres">
      <dgm:prSet presAssocID="{01D5B203-8E19-4B94-87CC-4E795848ADCA}" presName="circle3" presStyleLbl="node1" presStyleIdx="2" presStyleCnt="4"/>
      <dgm:spPr/>
    </dgm:pt>
    <dgm:pt modelId="{19BABB5B-42DB-4238-BAA8-1040119A46BF}" type="pres">
      <dgm:prSet presAssocID="{01D5B203-8E19-4B94-87CC-4E795848ADCA}" presName="rect3" presStyleLbl="alignAcc1" presStyleIdx="2" presStyleCnt="4"/>
      <dgm:spPr/>
      <dgm:t>
        <a:bodyPr/>
        <a:lstStyle/>
        <a:p>
          <a:endParaRPr lang="ru-RU"/>
        </a:p>
      </dgm:t>
    </dgm:pt>
    <dgm:pt modelId="{58E1C1F9-FC3D-428F-8862-EBBAFE55B4C9}" type="pres">
      <dgm:prSet presAssocID="{E47830B8-1149-4B10-AF0A-5D7013B50236}" presName="vertSpace4" presStyleLbl="node1" presStyleIdx="2" presStyleCnt="4"/>
      <dgm:spPr/>
    </dgm:pt>
    <dgm:pt modelId="{3BC59C2D-3D8A-4FBD-868C-515C5937BF2B}" type="pres">
      <dgm:prSet presAssocID="{E47830B8-1149-4B10-AF0A-5D7013B50236}" presName="circle4" presStyleLbl="node1" presStyleIdx="3" presStyleCnt="4"/>
      <dgm:spPr/>
    </dgm:pt>
    <dgm:pt modelId="{7375CC57-104B-4724-96CF-2C35F2534F50}" type="pres">
      <dgm:prSet presAssocID="{E47830B8-1149-4B10-AF0A-5D7013B50236}" presName="rect4" presStyleLbl="alignAcc1" presStyleIdx="3" presStyleCnt="4"/>
      <dgm:spPr/>
      <dgm:t>
        <a:bodyPr/>
        <a:lstStyle/>
        <a:p>
          <a:endParaRPr lang="ru-RU"/>
        </a:p>
      </dgm:t>
    </dgm:pt>
    <dgm:pt modelId="{89D86D43-E236-4CA6-863B-A52B6A4FC017}" type="pres">
      <dgm:prSet presAssocID="{5906FF83-B5AC-43AC-9805-790109585C9F}" presName="rect1ParTxNoCh" presStyleLbl="alignAcc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2C5A1BE-DEE0-40D2-914B-B8C417BDB1E3}" type="pres">
      <dgm:prSet presAssocID="{02E00E4B-B738-44FD-85C9-A547C28EE236}" presName="rect2ParTxNoCh" presStyleLbl="alignAcc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5BC5BCA-B668-410F-A89F-E45AEBB35A16}" type="pres">
      <dgm:prSet presAssocID="{01D5B203-8E19-4B94-87CC-4E795848ADCA}" presName="rect3ParTxNoCh" presStyleLbl="alignAcc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5D6AEE8-3D4C-491F-93C1-01A9209AA999}" type="pres">
      <dgm:prSet presAssocID="{E47830B8-1149-4B10-AF0A-5D7013B50236}" presName="rect4ParTxNoCh" presStyleLbl="alignAcc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29C5B44-297E-4563-8DDE-6360E6A73980}" type="presOf" srcId="{BB745224-A4A8-440D-ADD4-4139D047B732}" destId="{E601DC74-A053-4EF1-AAE0-D5FC5B635CE0}" srcOrd="0" destOrd="0" presId="urn:microsoft.com/office/officeart/2005/8/layout/target3"/>
    <dgm:cxn modelId="{BF12E974-1D4D-49EE-B336-6F326C9945A4}" type="presOf" srcId="{E47830B8-1149-4B10-AF0A-5D7013B50236}" destId="{D5D6AEE8-3D4C-491F-93C1-01A9209AA999}" srcOrd="1" destOrd="0" presId="urn:microsoft.com/office/officeart/2005/8/layout/target3"/>
    <dgm:cxn modelId="{79CE1A2F-E1CF-44CD-8899-490A518A60D0}" srcId="{BB745224-A4A8-440D-ADD4-4139D047B732}" destId="{02E00E4B-B738-44FD-85C9-A547C28EE236}" srcOrd="1" destOrd="0" parTransId="{59AE2539-5603-4398-9FEC-C48AB2A01111}" sibTransId="{0695B4B6-5131-4A91-A197-1C89CF2AFB66}"/>
    <dgm:cxn modelId="{620935D1-29C6-4D83-B5CA-195FE2CBE925}" srcId="{BB745224-A4A8-440D-ADD4-4139D047B732}" destId="{01D5B203-8E19-4B94-87CC-4E795848ADCA}" srcOrd="2" destOrd="0" parTransId="{6B344356-CB47-410B-8120-A215FD3319A7}" sibTransId="{7B2E65C6-3035-430A-8FBC-991802161585}"/>
    <dgm:cxn modelId="{7628E75E-7E53-4F14-BCE0-3834F54075A1}" type="presOf" srcId="{01D5B203-8E19-4B94-87CC-4E795848ADCA}" destId="{19BABB5B-42DB-4238-BAA8-1040119A46BF}" srcOrd="0" destOrd="0" presId="urn:microsoft.com/office/officeart/2005/8/layout/target3"/>
    <dgm:cxn modelId="{22CF0BB6-48FE-44C8-8BCC-E026B6662FAA}" type="presOf" srcId="{E47830B8-1149-4B10-AF0A-5D7013B50236}" destId="{7375CC57-104B-4724-96CF-2C35F2534F50}" srcOrd="0" destOrd="0" presId="urn:microsoft.com/office/officeart/2005/8/layout/target3"/>
    <dgm:cxn modelId="{F2775C06-5D14-42F1-98F7-ED51247B4B78}" type="presOf" srcId="{02E00E4B-B738-44FD-85C9-A547C28EE236}" destId="{F2C5A1BE-DEE0-40D2-914B-B8C417BDB1E3}" srcOrd="1" destOrd="0" presId="urn:microsoft.com/office/officeart/2005/8/layout/target3"/>
    <dgm:cxn modelId="{461546C4-9EC7-4B5D-B6CB-BEF439DFEAB3}" srcId="{BB745224-A4A8-440D-ADD4-4139D047B732}" destId="{5906FF83-B5AC-43AC-9805-790109585C9F}" srcOrd="0" destOrd="0" parTransId="{FE2CFA7F-4E17-40CF-A98C-33020C2A6A6B}" sibTransId="{ACA18835-0134-4CF6-A65F-2CA1E495ACF9}"/>
    <dgm:cxn modelId="{1A96E9BC-8FD8-45E8-B84A-F978D5BE9526}" srcId="{BB745224-A4A8-440D-ADD4-4139D047B732}" destId="{E47830B8-1149-4B10-AF0A-5D7013B50236}" srcOrd="3" destOrd="0" parTransId="{6A12D2E8-4B24-4FC0-BB20-09456B517FEA}" sibTransId="{5B37F5A4-8937-46F0-B9E4-246FC323D591}"/>
    <dgm:cxn modelId="{D09D992B-6F5E-4035-99C3-E6FE48793C45}" type="presOf" srcId="{01D5B203-8E19-4B94-87CC-4E795848ADCA}" destId="{25BC5BCA-B668-410F-A89F-E45AEBB35A16}" srcOrd="1" destOrd="0" presId="urn:microsoft.com/office/officeart/2005/8/layout/target3"/>
    <dgm:cxn modelId="{0DCBE65C-FFDF-4FE8-840F-E7637F0F483A}" type="presOf" srcId="{5906FF83-B5AC-43AC-9805-790109585C9F}" destId="{CE8A9BE8-E053-4284-A32D-DB66BE7C946B}" srcOrd="0" destOrd="0" presId="urn:microsoft.com/office/officeart/2005/8/layout/target3"/>
    <dgm:cxn modelId="{35E6A693-00A9-46AE-99A4-8682A19CD69C}" type="presOf" srcId="{02E00E4B-B738-44FD-85C9-A547C28EE236}" destId="{968A9D9C-5B93-4E9F-BD3F-87F3F8436E6E}" srcOrd="0" destOrd="0" presId="urn:microsoft.com/office/officeart/2005/8/layout/target3"/>
    <dgm:cxn modelId="{03E096C5-B304-44CF-AF3D-20B16025015C}" type="presOf" srcId="{5906FF83-B5AC-43AC-9805-790109585C9F}" destId="{89D86D43-E236-4CA6-863B-A52B6A4FC017}" srcOrd="1" destOrd="0" presId="urn:microsoft.com/office/officeart/2005/8/layout/target3"/>
    <dgm:cxn modelId="{77EC07E9-7ACD-4F01-9DBB-F2EB2DD480FB}" type="presParOf" srcId="{E601DC74-A053-4EF1-AAE0-D5FC5B635CE0}" destId="{D9377085-4F46-4308-BD2B-DA2789AEC671}" srcOrd="0" destOrd="0" presId="urn:microsoft.com/office/officeart/2005/8/layout/target3"/>
    <dgm:cxn modelId="{502B2742-B780-47A3-A871-D51BCE6BBB70}" type="presParOf" srcId="{E601DC74-A053-4EF1-AAE0-D5FC5B635CE0}" destId="{99378460-EA45-4B1C-ACA4-5FE980820CBC}" srcOrd="1" destOrd="0" presId="urn:microsoft.com/office/officeart/2005/8/layout/target3"/>
    <dgm:cxn modelId="{10DE3C27-3A30-4266-86F7-BD4F8692DF56}" type="presParOf" srcId="{E601DC74-A053-4EF1-AAE0-D5FC5B635CE0}" destId="{CE8A9BE8-E053-4284-A32D-DB66BE7C946B}" srcOrd="2" destOrd="0" presId="urn:microsoft.com/office/officeart/2005/8/layout/target3"/>
    <dgm:cxn modelId="{F945C68F-C244-4F91-A64E-E55B1EB8C56D}" type="presParOf" srcId="{E601DC74-A053-4EF1-AAE0-D5FC5B635CE0}" destId="{D716F3B3-BF5A-4E4F-9DBB-9221846347A4}" srcOrd="3" destOrd="0" presId="urn:microsoft.com/office/officeart/2005/8/layout/target3"/>
    <dgm:cxn modelId="{1927663C-058C-47D4-83A9-77EDD9557C5E}" type="presParOf" srcId="{E601DC74-A053-4EF1-AAE0-D5FC5B635CE0}" destId="{DA52DCC6-B04D-42B7-98B7-C25155261BE8}" srcOrd="4" destOrd="0" presId="urn:microsoft.com/office/officeart/2005/8/layout/target3"/>
    <dgm:cxn modelId="{56584054-1A40-4D28-BF38-061AFC94D551}" type="presParOf" srcId="{E601DC74-A053-4EF1-AAE0-D5FC5B635CE0}" destId="{968A9D9C-5B93-4E9F-BD3F-87F3F8436E6E}" srcOrd="5" destOrd="0" presId="urn:microsoft.com/office/officeart/2005/8/layout/target3"/>
    <dgm:cxn modelId="{15DACD46-D421-446E-89C9-461B7FAB7990}" type="presParOf" srcId="{E601DC74-A053-4EF1-AAE0-D5FC5B635CE0}" destId="{DC57FDED-C453-4513-A815-D8423843388E}" srcOrd="6" destOrd="0" presId="urn:microsoft.com/office/officeart/2005/8/layout/target3"/>
    <dgm:cxn modelId="{81B46907-C76B-47C4-A0EC-C2F78A631206}" type="presParOf" srcId="{E601DC74-A053-4EF1-AAE0-D5FC5B635CE0}" destId="{67C33D4D-96B3-423E-80C7-C517947C8EC6}" srcOrd="7" destOrd="0" presId="urn:microsoft.com/office/officeart/2005/8/layout/target3"/>
    <dgm:cxn modelId="{94217FB3-2E0C-48A3-B622-AB6EEB66AC45}" type="presParOf" srcId="{E601DC74-A053-4EF1-AAE0-D5FC5B635CE0}" destId="{19BABB5B-42DB-4238-BAA8-1040119A46BF}" srcOrd="8" destOrd="0" presId="urn:microsoft.com/office/officeart/2005/8/layout/target3"/>
    <dgm:cxn modelId="{1AE08F4F-A470-4739-A619-05CD6ED40FE2}" type="presParOf" srcId="{E601DC74-A053-4EF1-AAE0-D5FC5B635CE0}" destId="{58E1C1F9-FC3D-428F-8862-EBBAFE55B4C9}" srcOrd="9" destOrd="0" presId="urn:microsoft.com/office/officeart/2005/8/layout/target3"/>
    <dgm:cxn modelId="{7A1341A8-F257-43E7-8742-40D3F7DA22CC}" type="presParOf" srcId="{E601DC74-A053-4EF1-AAE0-D5FC5B635CE0}" destId="{3BC59C2D-3D8A-4FBD-868C-515C5937BF2B}" srcOrd="10" destOrd="0" presId="urn:microsoft.com/office/officeart/2005/8/layout/target3"/>
    <dgm:cxn modelId="{29E9E956-64B3-41F5-83A1-DECFCC379CFF}" type="presParOf" srcId="{E601DC74-A053-4EF1-AAE0-D5FC5B635CE0}" destId="{7375CC57-104B-4724-96CF-2C35F2534F50}" srcOrd="11" destOrd="0" presId="urn:microsoft.com/office/officeart/2005/8/layout/target3"/>
    <dgm:cxn modelId="{07F12905-9F14-48F1-96B1-EB6E7D010D0C}" type="presParOf" srcId="{E601DC74-A053-4EF1-AAE0-D5FC5B635CE0}" destId="{89D86D43-E236-4CA6-863B-A52B6A4FC017}" srcOrd="12" destOrd="0" presId="urn:microsoft.com/office/officeart/2005/8/layout/target3"/>
    <dgm:cxn modelId="{70B1F744-7F52-4CFD-A468-C0A7A416A760}" type="presParOf" srcId="{E601DC74-A053-4EF1-AAE0-D5FC5B635CE0}" destId="{F2C5A1BE-DEE0-40D2-914B-B8C417BDB1E3}" srcOrd="13" destOrd="0" presId="urn:microsoft.com/office/officeart/2005/8/layout/target3"/>
    <dgm:cxn modelId="{B39DC589-A997-4CA2-9D76-5629755EA860}" type="presParOf" srcId="{E601DC74-A053-4EF1-AAE0-D5FC5B635CE0}" destId="{25BC5BCA-B668-410F-A89F-E45AEBB35A16}" srcOrd="14" destOrd="0" presId="urn:microsoft.com/office/officeart/2005/8/layout/target3"/>
    <dgm:cxn modelId="{B0F25880-5F3F-4AAE-895E-677FDD0B9900}" type="presParOf" srcId="{E601DC74-A053-4EF1-AAE0-D5FC5B635CE0}" destId="{D5D6AEE8-3D4C-491F-93C1-01A9209AA999}" srcOrd="15" destOrd="0" presId="urn:microsoft.com/office/officeart/2005/8/layout/target3"/>
  </dgm:cxnLst>
  <dgm:bg/>
  <dgm:whole/>
  <dgm:extLst>
    <a:ext uri="http://schemas.microsoft.com/office/drawing/2008/diagram">
      <dsp:dataModelExt xmlns="" xmlns:dsp="http://schemas.microsoft.com/office/drawing/2008/diagram" relId="rId6" minVer="http://schemas.openxmlformats.org/drawingml/2006/diagram"/>
    </a:ext>
  </dgm:extLst>
</dgm:dataModel>
</file>

<file path=ppt/diagrams/data19.xml><?xml version="1.0" encoding="utf-8"?>
<dgm:dataModel xmlns:dgm="http://schemas.openxmlformats.org/drawingml/2006/diagram" xmlns:a="http://schemas.openxmlformats.org/drawingml/2006/main">
  <dgm:ptLst>
    <dgm:pt modelId="{5FD45BBD-6595-4FEC-94FB-48D3568A66A0}" type="doc">
      <dgm:prSet loTypeId="urn:microsoft.com/office/officeart/2005/8/layout/hProcess9" loCatId="process" qsTypeId="urn:microsoft.com/office/officeart/2005/8/quickstyle/simple1" qsCatId="simple" csTypeId="urn:microsoft.com/office/officeart/2005/8/colors/colorful1" csCatId="colorful" phldr="1"/>
      <dgm:spPr/>
    </dgm:pt>
    <dgm:pt modelId="{A155869A-83EE-4D91-BBE9-78BD80223491}">
      <dgm:prSet phldrT="[Текст]"/>
      <dgm:spPr/>
      <dgm:t>
        <a:bodyPr/>
        <a:lstStyle/>
        <a:p>
          <a:r>
            <a:rPr lang="uk-UA" dirty="0" smtClean="0"/>
            <a:t>діагностика, вироблення рекомендацій, щодо апробації проекту</a:t>
          </a:r>
          <a:endParaRPr lang="ru-RU" dirty="0"/>
        </a:p>
      </dgm:t>
    </dgm:pt>
    <dgm:pt modelId="{3D0C8944-05DE-4565-8ABD-F55D822EC62C}" type="parTrans" cxnId="{2762D3FF-F1D9-4D6F-8393-F47EC83C2C05}">
      <dgm:prSet/>
      <dgm:spPr/>
      <dgm:t>
        <a:bodyPr/>
        <a:lstStyle/>
        <a:p>
          <a:endParaRPr lang="ru-RU"/>
        </a:p>
      </dgm:t>
    </dgm:pt>
    <dgm:pt modelId="{2F7C6BBC-5825-4E9E-A600-0ECE728F4045}" type="sibTrans" cxnId="{2762D3FF-F1D9-4D6F-8393-F47EC83C2C05}">
      <dgm:prSet/>
      <dgm:spPr/>
      <dgm:t>
        <a:bodyPr/>
        <a:lstStyle/>
        <a:p>
          <a:endParaRPr lang="ru-RU"/>
        </a:p>
      </dgm:t>
    </dgm:pt>
    <dgm:pt modelId="{908D2240-D730-43C2-A39F-288FE87E129E}">
      <dgm:prSet phldrT="[Текст]"/>
      <dgm:spPr/>
      <dgm:t>
        <a:bodyPr/>
        <a:lstStyle/>
        <a:p>
          <a:r>
            <a:rPr lang="uk-UA" dirty="0" smtClean="0"/>
            <a:t>спрямований на те, щоб структурна організація сама винайшла потрібні для її розвитку шляхи</a:t>
          </a:r>
          <a:endParaRPr lang="ru-RU" dirty="0"/>
        </a:p>
      </dgm:t>
    </dgm:pt>
    <dgm:pt modelId="{6613C104-1303-4A4B-9BE4-02F287E1B356}" type="parTrans" cxnId="{7B0835EF-1CF9-4EB7-8730-D2DFD503E58B}">
      <dgm:prSet/>
      <dgm:spPr/>
      <dgm:t>
        <a:bodyPr/>
        <a:lstStyle/>
        <a:p>
          <a:endParaRPr lang="ru-RU"/>
        </a:p>
      </dgm:t>
    </dgm:pt>
    <dgm:pt modelId="{48EDAE7F-C50D-4AFC-B0DC-48C95DF6FDD3}" type="sibTrans" cxnId="{7B0835EF-1CF9-4EB7-8730-D2DFD503E58B}">
      <dgm:prSet/>
      <dgm:spPr/>
      <dgm:t>
        <a:bodyPr/>
        <a:lstStyle/>
        <a:p>
          <a:endParaRPr lang="ru-RU"/>
        </a:p>
      </dgm:t>
    </dgm:pt>
    <dgm:pt modelId="{1036D297-C6D5-4DAD-8CAA-9FE32733BC39}" type="pres">
      <dgm:prSet presAssocID="{5FD45BBD-6595-4FEC-94FB-48D3568A66A0}" presName="CompostProcess" presStyleCnt="0">
        <dgm:presLayoutVars>
          <dgm:dir/>
          <dgm:resizeHandles val="exact"/>
        </dgm:presLayoutVars>
      </dgm:prSet>
      <dgm:spPr/>
    </dgm:pt>
    <dgm:pt modelId="{14AEEBCB-4C78-4E2B-AEED-C8ADE72AA848}" type="pres">
      <dgm:prSet presAssocID="{5FD45BBD-6595-4FEC-94FB-48D3568A66A0}" presName="arrow" presStyleLbl="bgShp" presStyleIdx="0" presStyleCnt="1" custLinFactNeighborX="4140" custLinFactNeighborY="21650"/>
      <dgm:spPr/>
    </dgm:pt>
    <dgm:pt modelId="{A1F27D44-770B-47A0-880F-435BD2A64FF4}" type="pres">
      <dgm:prSet presAssocID="{5FD45BBD-6595-4FEC-94FB-48D3568A66A0}" presName="linearProcess" presStyleCnt="0"/>
      <dgm:spPr/>
    </dgm:pt>
    <dgm:pt modelId="{152BDFE9-991D-44C7-B11E-EE903C634AED}" type="pres">
      <dgm:prSet presAssocID="{A155869A-83EE-4D91-BBE9-78BD80223491}" presName="textNode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FA48BF0-A537-4BD6-A716-92E40CCD7FA3}" type="pres">
      <dgm:prSet presAssocID="{2F7C6BBC-5825-4E9E-A600-0ECE728F4045}" presName="sibTrans" presStyleCnt="0"/>
      <dgm:spPr/>
    </dgm:pt>
    <dgm:pt modelId="{16C038D3-C7D0-463A-8DB8-ED4D8CCCE7D0}" type="pres">
      <dgm:prSet presAssocID="{908D2240-D730-43C2-A39F-288FE87E129E}" presName="textNode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58BF05ED-D7E8-4707-86DF-3A03763F7504}" type="presOf" srcId="{908D2240-D730-43C2-A39F-288FE87E129E}" destId="{16C038D3-C7D0-463A-8DB8-ED4D8CCCE7D0}" srcOrd="0" destOrd="0" presId="urn:microsoft.com/office/officeart/2005/8/layout/hProcess9"/>
    <dgm:cxn modelId="{A8786DE8-C90E-4B08-B9F2-989EB25FB044}" type="presOf" srcId="{A155869A-83EE-4D91-BBE9-78BD80223491}" destId="{152BDFE9-991D-44C7-B11E-EE903C634AED}" srcOrd="0" destOrd="0" presId="urn:microsoft.com/office/officeart/2005/8/layout/hProcess9"/>
    <dgm:cxn modelId="{2762D3FF-F1D9-4D6F-8393-F47EC83C2C05}" srcId="{5FD45BBD-6595-4FEC-94FB-48D3568A66A0}" destId="{A155869A-83EE-4D91-BBE9-78BD80223491}" srcOrd="0" destOrd="0" parTransId="{3D0C8944-05DE-4565-8ABD-F55D822EC62C}" sibTransId="{2F7C6BBC-5825-4E9E-A600-0ECE728F4045}"/>
    <dgm:cxn modelId="{7B0835EF-1CF9-4EB7-8730-D2DFD503E58B}" srcId="{5FD45BBD-6595-4FEC-94FB-48D3568A66A0}" destId="{908D2240-D730-43C2-A39F-288FE87E129E}" srcOrd="1" destOrd="0" parTransId="{6613C104-1303-4A4B-9BE4-02F287E1B356}" sibTransId="{48EDAE7F-C50D-4AFC-B0DC-48C95DF6FDD3}"/>
    <dgm:cxn modelId="{0467C65F-D88A-4183-BD8D-28F36168CE62}" type="presOf" srcId="{5FD45BBD-6595-4FEC-94FB-48D3568A66A0}" destId="{1036D297-C6D5-4DAD-8CAA-9FE32733BC39}" srcOrd="0" destOrd="0" presId="urn:microsoft.com/office/officeart/2005/8/layout/hProcess9"/>
    <dgm:cxn modelId="{3274A4AF-F41E-43B4-816A-7E2B11873A73}" type="presParOf" srcId="{1036D297-C6D5-4DAD-8CAA-9FE32733BC39}" destId="{14AEEBCB-4C78-4E2B-AEED-C8ADE72AA848}" srcOrd="0" destOrd="0" presId="urn:microsoft.com/office/officeart/2005/8/layout/hProcess9"/>
    <dgm:cxn modelId="{E9224937-3C9F-44C4-A9E0-385B3E970014}" type="presParOf" srcId="{1036D297-C6D5-4DAD-8CAA-9FE32733BC39}" destId="{A1F27D44-770B-47A0-880F-435BD2A64FF4}" srcOrd="1" destOrd="0" presId="urn:microsoft.com/office/officeart/2005/8/layout/hProcess9"/>
    <dgm:cxn modelId="{483ADCDD-BA5C-429B-9130-4D0B1C7228D8}" type="presParOf" srcId="{A1F27D44-770B-47A0-880F-435BD2A64FF4}" destId="{152BDFE9-991D-44C7-B11E-EE903C634AED}" srcOrd="0" destOrd="0" presId="urn:microsoft.com/office/officeart/2005/8/layout/hProcess9"/>
    <dgm:cxn modelId="{DC0306DD-A507-47B7-8D9B-97244187F555}" type="presParOf" srcId="{A1F27D44-770B-47A0-880F-435BD2A64FF4}" destId="{4FA48BF0-A537-4BD6-A716-92E40CCD7FA3}" srcOrd="1" destOrd="0" presId="urn:microsoft.com/office/officeart/2005/8/layout/hProcess9"/>
    <dgm:cxn modelId="{9E5F80CB-9B09-41C7-9574-4CA5BCA42674}" type="presParOf" srcId="{A1F27D44-770B-47A0-880F-435BD2A64FF4}" destId="{16C038D3-C7D0-463A-8DB8-ED4D8CCCE7D0}" srcOrd="2" destOrd="0" presId="urn:microsoft.com/office/officeart/2005/8/layout/hProcess9"/>
  </dgm:cxnLst>
  <dgm:bg/>
  <dgm:whole/>
  <dgm:extLst>
    <a:ext uri="http://schemas.microsoft.com/office/drawing/2008/diagram">
      <dsp:dataModelExt xmlns=""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7AA3E647-07C0-4D85-9908-483FF3DB440B}" type="doc">
      <dgm:prSet loTypeId="urn:microsoft.com/office/officeart/2005/8/layout/pyramid2" loCatId="list" qsTypeId="urn:microsoft.com/office/officeart/2005/8/quickstyle/simple1" qsCatId="simple" csTypeId="urn:microsoft.com/office/officeart/2005/8/colors/colorful5" csCatId="colorful" phldr="1"/>
      <dgm:spPr/>
    </dgm:pt>
    <dgm:pt modelId="{B417D170-DBD9-468E-B45A-F2D21F98E878}">
      <dgm:prSet phldrT="[Текст]" custT="1"/>
      <dgm:spPr/>
      <dgm:t>
        <a:bodyPr/>
        <a:lstStyle/>
        <a:p>
          <a:r>
            <a:rPr lang="uk-UA" sz="2400" dirty="0">
              <a:solidFill>
                <a:srgbClr val="7030A0"/>
              </a:solidFill>
            </a:rPr>
            <a:t>Набуття і закріплення статусу вчителя </a:t>
          </a:r>
          <a:endParaRPr lang="ru-RU" sz="2400" dirty="0">
            <a:solidFill>
              <a:srgbClr val="7030A0"/>
            </a:solidFill>
          </a:endParaRPr>
        </a:p>
      </dgm:t>
    </dgm:pt>
    <dgm:pt modelId="{AB7ADF34-34C5-4A76-B58D-930CA6C87C5F}" type="parTrans" cxnId="{CD424947-75C0-465D-B003-D73986AA9382}">
      <dgm:prSet/>
      <dgm:spPr/>
      <dgm:t>
        <a:bodyPr/>
        <a:lstStyle/>
        <a:p>
          <a:endParaRPr lang="ru-RU"/>
        </a:p>
      </dgm:t>
    </dgm:pt>
    <dgm:pt modelId="{CCC86B45-E018-4791-ADCF-791D44B21C45}" type="sibTrans" cxnId="{CD424947-75C0-465D-B003-D73986AA9382}">
      <dgm:prSet/>
      <dgm:spPr/>
      <dgm:t>
        <a:bodyPr/>
        <a:lstStyle/>
        <a:p>
          <a:endParaRPr lang="ru-RU"/>
        </a:p>
      </dgm:t>
    </dgm:pt>
    <dgm:pt modelId="{90425A0C-0217-4FC0-B226-53FB42A9734C}">
      <dgm:prSet phldrT="[Текст]" custT="1"/>
      <dgm:spPr/>
      <dgm:t>
        <a:bodyPr/>
        <a:lstStyle/>
        <a:p>
          <a:r>
            <a:rPr lang="uk-UA" sz="2400" dirty="0">
              <a:solidFill>
                <a:srgbClr val="7030A0"/>
              </a:solidFill>
            </a:rPr>
            <a:t>Професійне самозбереження </a:t>
          </a:r>
          <a:endParaRPr lang="ru-RU" sz="2400" dirty="0">
            <a:solidFill>
              <a:srgbClr val="7030A0"/>
            </a:solidFill>
          </a:endParaRPr>
        </a:p>
      </dgm:t>
    </dgm:pt>
    <dgm:pt modelId="{81BF4D4D-050E-44D0-AF05-018184FC3DE4}" type="parTrans" cxnId="{1DE20048-2D45-4DD7-8837-53E3224156F0}">
      <dgm:prSet/>
      <dgm:spPr/>
      <dgm:t>
        <a:bodyPr/>
        <a:lstStyle/>
        <a:p>
          <a:endParaRPr lang="ru-RU"/>
        </a:p>
      </dgm:t>
    </dgm:pt>
    <dgm:pt modelId="{1243836B-A636-44C4-AA5B-50E8962E9432}" type="sibTrans" cxnId="{1DE20048-2D45-4DD7-8837-53E3224156F0}">
      <dgm:prSet/>
      <dgm:spPr/>
      <dgm:t>
        <a:bodyPr/>
        <a:lstStyle/>
        <a:p>
          <a:endParaRPr lang="ru-RU"/>
        </a:p>
      </dgm:t>
    </dgm:pt>
    <dgm:pt modelId="{7F249E3E-9B2D-410F-9B40-B4F810F2FB34}">
      <dgm:prSet phldrT="[Текст]" custT="1"/>
      <dgm:spPr/>
      <dgm:t>
        <a:bodyPr/>
        <a:lstStyle/>
        <a:p>
          <a:r>
            <a:rPr lang="uk-UA" sz="2400" dirty="0">
              <a:solidFill>
                <a:srgbClr val="7030A0"/>
              </a:solidFill>
            </a:rPr>
            <a:t>Підвищення конкурентоздатності </a:t>
          </a:r>
          <a:endParaRPr lang="ru-RU" sz="2400" dirty="0">
            <a:solidFill>
              <a:srgbClr val="7030A0"/>
            </a:solidFill>
          </a:endParaRPr>
        </a:p>
      </dgm:t>
    </dgm:pt>
    <dgm:pt modelId="{C391D15D-F5A3-4064-BE58-7F36C7BEC652}" type="parTrans" cxnId="{836092D8-F790-494C-B9AC-00478F84DF0D}">
      <dgm:prSet/>
      <dgm:spPr/>
      <dgm:t>
        <a:bodyPr/>
        <a:lstStyle/>
        <a:p>
          <a:endParaRPr lang="ru-RU"/>
        </a:p>
      </dgm:t>
    </dgm:pt>
    <dgm:pt modelId="{FD84C7E2-0FD1-44E0-AE86-75A46E9E8A9C}" type="sibTrans" cxnId="{836092D8-F790-494C-B9AC-00478F84DF0D}">
      <dgm:prSet/>
      <dgm:spPr/>
      <dgm:t>
        <a:bodyPr/>
        <a:lstStyle/>
        <a:p>
          <a:endParaRPr lang="ru-RU"/>
        </a:p>
      </dgm:t>
    </dgm:pt>
    <dgm:pt modelId="{4133C835-8E38-4318-AF9A-7503C8FE308F}">
      <dgm:prSet custT="1"/>
      <dgm:spPr/>
      <dgm:t>
        <a:bodyPr/>
        <a:lstStyle/>
        <a:p>
          <a:r>
            <a:rPr lang="uk-UA" sz="2400" dirty="0">
              <a:solidFill>
                <a:srgbClr val="7030A0"/>
              </a:solidFill>
            </a:rPr>
            <a:t>Професійний розвиток </a:t>
          </a:r>
          <a:endParaRPr lang="ru-RU" sz="2400" dirty="0">
            <a:solidFill>
              <a:srgbClr val="7030A0"/>
            </a:solidFill>
          </a:endParaRPr>
        </a:p>
      </dgm:t>
    </dgm:pt>
    <dgm:pt modelId="{27FEADF7-A050-4CC6-AFF6-6638A9A3AED4}" type="parTrans" cxnId="{7C55E269-33F6-48B8-B39C-C89009D70E4F}">
      <dgm:prSet/>
      <dgm:spPr/>
      <dgm:t>
        <a:bodyPr/>
        <a:lstStyle/>
        <a:p>
          <a:endParaRPr lang="ru-RU"/>
        </a:p>
      </dgm:t>
    </dgm:pt>
    <dgm:pt modelId="{DC323E6C-D618-42F0-9BDB-CC161E9AF850}" type="sibTrans" cxnId="{7C55E269-33F6-48B8-B39C-C89009D70E4F}">
      <dgm:prSet/>
      <dgm:spPr/>
      <dgm:t>
        <a:bodyPr/>
        <a:lstStyle/>
        <a:p>
          <a:endParaRPr lang="ru-RU"/>
        </a:p>
      </dgm:t>
    </dgm:pt>
    <dgm:pt modelId="{CE46D0B5-2657-4DC3-825D-B66DBD33DFC2}">
      <dgm:prSet custT="1"/>
      <dgm:spPr/>
      <dgm:t>
        <a:bodyPr/>
        <a:lstStyle/>
        <a:p>
          <a:r>
            <a:rPr lang="uk-UA" sz="2400" dirty="0">
              <a:solidFill>
                <a:srgbClr val="7030A0"/>
              </a:solidFill>
            </a:rPr>
            <a:t>Самореалізація </a:t>
          </a:r>
          <a:endParaRPr lang="ru-RU" sz="2400" dirty="0">
            <a:solidFill>
              <a:srgbClr val="7030A0"/>
            </a:solidFill>
          </a:endParaRPr>
        </a:p>
      </dgm:t>
    </dgm:pt>
    <dgm:pt modelId="{CA89C343-7FC5-4F57-AB3B-7F51A0038018}" type="parTrans" cxnId="{C8932B1D-4B5F-49A0-A984-9B314C79D882}">
      <dgm:prSet/>
      <dgm:spPr/>
      <dgm:t>
        <a:bodyPr/>
        <a:lstStyle/>
        <a:p>
          <a:endParaRPr lang="ru-RU"/>
        </a:p>
      </dgm:t>
    </dgm:pt>
    <dgm:pt modelId="{9A1F0872-77D6-4206-9FDB-4993E380D101}" type="sibTrans" cxnId="{C8932B1D-4B5F-49A0-A984-9B314C79D882}">
      <dgm:prSet/>
      <dgm:spPr/>
      <dgm:t>
        <a:bodyPr/>
        <a:lstStyle/>
        <a:p>
          <a:endParaRPr lang="ru-RU"/>
        </a:p>
      </dgm:t>
    </dgm:pt>
    <dgm:pt modelId="{17BD7AEB-50F4-482F-8A9D-731D6979A048}">
      <dgm:prSet custT="1"/>
      <dgm:spPr/>
      <dgm:t>
        <a:bodyPr/>
        <a:lstStyle/>
        <a:p>
          <a:r>
            <a:rPr lang="uk-UA" sz="2400" dirty="0">
              <a:solidFill>
                <a:srgbClr val="7030A0"/>
              </a:solidFill>
            </a:rPr>
            <a:t>Вирішення професійних та особистісних проблем </a:t>
          </a:r>
          <a:endParaRPr lang="ru-RU" sz="2400" dirty="0">
            <a:solidFill>
              <a:srgbClr val="7030A0"/>
            </a:solidFill>
          </a:endParaRPr>
        </a:p>
      </dgm:t>
    </dgm:pt>
    <dgm:pt modelId="{FE85650B-2ADD-41C9-A1AA-6ED71A9A5AFA}" type="parTrans" cxnId="{10C77C34-3658-42B7-A45F-30BAC90F4DD5}">
      <dgm:prSet/>
      <dgm:spPr/>
      <dgm:t>
        <a:bodyPr/>
        <a:lstStyle/>
        <a:p>
          <a:endParaRPr lang="ru-RU"/>
        </a:p>
      </dgm:t>
    </dgm:pt>
    <dgm:pt modelId="{399CA136-A0E8-4238-A5A3-112C29958914}" type="sibTrans" cxnId="{10C77C34-3658-42B7-A45F-30BAC90F4DD5}">
      <dgm:prSet/>
      <dgm:spPr/>
      <dgm:t>
        <a:bodyPr/>
        <a:lstStyle/>
        <a:p>
          <a:endParaRPr lang="ru-RU"/>
        </a:p>
      </dgm:t>
    </dgm:pt>
    <dgm:pt modelId="{B456EF52-04A9-4AAC-8D0C-B961EE85379F}">
      <dgm:prSet custT="1"/>
      <dgm:spPr/>
      <dgm:t>
        <a:bodyPr/>
        <a:lstStyle/>
        <a:p>
          <a:r>
            <a:rPr lang="uk-UA" sz="2400" dirty="0">
              <a:solidFill>
                <a:srgbClr val="7030A0"/>
              </a:solidFill>
            </a:rPr>
            <a:t>Отримання задоволення від своєї роботи </a:t>
          </a:r>
          <a:endParaRPr lang="ru-RU" sz="2400" dirty="0">
            <a:solidFill>
              <a:srgbClr val="7030A0"/>
            </a:solidFill>
          </a:endParaRPr>
        </a:p>
      </dgm:t>
    </dgm:pt>
    <dgm:pt modelId="{222536C3-EC37-4B7F-9F53-F39F5DE22653}" type="parTrans" cxnId="{31A7221D-51DC-4563-8C9D-8CFCE259E2E8}">
      <dgm:prSet/>
      <dgm:spPr/>
      <dgm:t>
        <a:bodyPr/>
        <a:lstStyle/>
        <a:p>
          <a:endParaRPr lang="ru-RU"/>
        </a:p>
      </dgm:t>
    </dgm:pt>
    <dgm:pt modelId="{47306CF4-F3AC-439A-AC1C-BD596D3F9DC8}" type="sibTrans" cxnId="{31A7221D-51DC-4563-8C9D-8CFCE259E2E8}">
      <dgm:prSet/>
      <dgm:spPr/>
      <dgm:t>
        <a:bodyPr/>
        <a:lstStyle/>
        <a:p>
          <a:endParaRPr lang="ru-RU"/>
        </a:p>
      </dgm:t>
    </dgm:pt>
    <dgm:pt modelId="{800054A6-AAFE-4D93-BE57-AB6B4D1BEFE5}" type="pres">
      <dgm:prSet presAssocID="{7AA3E647-07C0-4D85-9908-483FF3DB440B}" presName="compositeShape" presStyleCnt="0">
        <dgm:presLayoutVars>
          <dgm:dir/>
          <dgm:resizeHandles/>
        </dgm:presLayoutVars>
      </dgm:prSet>
      <dgm:spPr/>
    </dgm:pt>
    <dgm:pt modelId="{6F64F0D3-617C-4077-8D49-3C6461D74EE0}" type="pres">
      <dgm:prSet presAssocID="{7AA3E647-07C0-4D85-9908-483FF3DB440B}" presName="pyramid" presStyleLbl="node1" presStyleIdx="0" presStyleCnt="1" custLinFactNeighborX="-24275"/>
      <dgm:spPr/>
    </dgm:pt>
    <dgm:pt modelId="{858315BA-D6EC-4ED4-8308-C1F8E181E930}" type="pres">
      <dgm:prSet presAssocID="{7AA3E647-07C0-4D85-9908-483FF3DB440B}" presName="theList" presStyleCnt="0"/>
      <dgm:spPr/>
    </dgm:pt>
    <dgm:pt modelId="{85EFF35A-FF72-4183-9A09-B874AC871350}" type="pres">
      <dgm:prSet presAssocID="{B417D170-DBD9-468E-B45A-F2D21F98E878}" presName="aNode" presStyleLbl="fgAcc1" presStyleIdx="0" presStyleCnt="7" custScaleX="22814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828671E-9B03-499A-8AAE-28CD0556D8C7}" type="pres">
      <dgm:prSet presAssocID="{B417D170-DBD9-468E-B45A-F2D21F98E878}" presName="aSpace" presStyleCnt="0"/>
      <dgm:spPr/>
    </dgm:pt>
    <dgm:pt modelId="{0750AA04-F932-4959-A15C-CE37F1EAF86F}" type="pres">
      <dgm:prSet presAssocID="{90425A0C-0217-4FC0-B226-53FB42A9734C}" presName="aNode" presStyleLbl="fgAcc1" presStyleIdx="1" presStyleCnt="7" custScaleX="22683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075B89B-982B-4AAD-B9A5-748C47CE7969}" type="pres">
      <dgm:prSet presAssocID="{90425A0C-0217-4FC0-B226-53FB42A9734C}" presName="aSpace" presStyleCnt="0"/>
      <dgm:spPr/>
    </dgm:pt>
    <dgm:pt modelId="{5396BCDF-8212-4D27-AAED-E8550B5D0900}" type="pres">
      <dgm:prSet presAssocID="{7F249E3E-9B2D-410F-9B40-B4F810F2FB34}" presName="aNode" presStyleLbl="fgAcc1" presStyleIdx="2" presStyleCnt="7" custScaleX="22683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F3C80A3-1A89-42BC-BA0C-086C8BAAF040}" type="pres">
      <dgm:prSet presAssocID="{7F249E3E-9B2D-410F-9B40-B4F810F2FB34}" presName="aSpace" presStyleCnt="0"/>
      <dgm:spPr/>
    </dgm:pt>
    <dgm:pt modelId="{AA06487D-7178-417C-9B0F-5384550D1972}" type="pres">
      <dgm:prSet presAssocID="{4133C835-8E38-4318-AF9A-7503C8FE308F}" presName="aNode" presStyleLbl="fgAcc1" presStyleIdx="3" presStyleCnt="7" custScaleX="22572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1A15CBF-4410-4014-8CD9-CEF00BF9544C}" type="pres">
      <dgm:prSet presAssocID="{4133C835-8E38-4318-AF9A-7503C8FE308F}" presName="aSpace" presStyleCnt="0"/>
      <dgm:spPr/>
    </dgm:pt>
    <dgm:pt modelId="{D64ED867-38F2-4094-ADD0-D8214855C0E1}" type="pres">
      <dgm:prSet presAssocID="{CE46D0B5-2657-4DC3-825D-B66DBD33DFC2}" presName="aNode" presStyleLbl="fgAcc1" presStyleIdx="4" presStyleCnt="7" custScaleX="22461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2E9CAF1-0FFA-4769-93BF-9B6C37A7859E}" type="pres">
      <dgm:prSet presAssocID="{CE46D0B5-2657-4DC3-825D-B66DBD33DFC2}" presName="aSpace" presStyleCnt="0"/>
      <dgm:spPr/>
    </dgm:pt>
    <dgm:pt modelId="{779E1F83-5DF6-4EDE-B09F-EEDBD79F15C0}" type="pres">
      <dgm:prSet presAssocID="{17BD7AEB-50F4-482F-8A9D-731D6979A048}" presName="aNode" presStyleLbl="fgAcc1" presStyleIdx="5" presStyleCnt="7" custScaleX="22461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0B5AA4D-9ED6-42B4-A5CC-828F7385E0A6}" type="pres">
      <dgm:prSet presAssocID="{17BD7AEB-50F4-482F-8A9D-731D6979A048}" presName="aSpace" presStyleCnt="0"/>
      <dgm:spPr/>
    </dgm:pt>
    <dgm:pt modelId="{B1F3ACB3-33A8-4140-9498-9422877D4AD5}" type="pres">
      <dgm:prSet presAssocID="{B456EF52-04A9-4AAC-8D0C-B961EE85379F}" presName="aNode" presStyleLbl="fgAcc1" presStyleIdx="6" presStyleCnt="7" custScaleX="22683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B192723-27EF-464C-8D29-9793C79DAC67}" type="pres">
      <dgm:prSet presAssocID="{B456EF52-04A9-4AAC-8D0C-B961EE85379F}" presName="aSpace" presStyleCnt="0"/>
      <dgm:spPr/>
    </dgm:pt>
  </dgm:ptLst>
  <dgm:cxnLst>
    <dgm:cxn modelId="{10C77C34-3658-42B7-A45F-30BAC90F4DD5}" srcId="{7AA3E647-07C0-4D85-9908-483FF3DB440B}" destId="{17BD7AEB-50F4-482F-8A9D-731D6979A048}" srcOrd="5" destOrd="0" parTransId="{FE85650B-2ADD-41C9-A1AA-6ED71A9A5AFA}" sibTransId="{399CA136-A0E8-4238-A5A3-112C29958914}"/>
    <dgm:cxn modelId="{836092D8-F790-494C-B9AC-00478F84DF0D}" srcId="{7AA3E647-07C0-4D85-9908-483FF3DB440B}" destId="{7F249E3E-9B2D-410F-9B40-B4F810F2FB34}" srcOrd="2" destOrd="0" parTransId="{C391D15D-F5A3-4064-BE58-7F36C7BEC652}" sibTransId="{FD84C7E2-0FD1-44E0-AE86-75A46E9E8A9C}"/>
    <dgm:cxn modelId="{5962C8BF-9DBC-4BEF-BD2A-E402210BDDE4}" type="presOf" srcId="{B417D170-DBD9-468E-B45A-F2D21F98E878}" destId="{85EFF35A-FF72-4183-9A09-B874AC871350}" srcOrd="0" destOrd="0" presId="urn:microsoft.com/office/officeart/2005/8/layout/pyramid2"/>
    <dgm:cxn modelId="{8625466C-B50B-4CF0-ABE5-A9C4FAC77057}" type="presOf" srcId="{7AA3E647-07C0-4D85-9908-483FF3DB440B}" destId="{800054A6-AAFE-4D93-BE57-AB6B4D1BEFE5}" srcOrd="0" destOrd="0" presId="urn:microsoft.com/office/officeart/2005/8/layout/pyramid2"/>
    <dgm:cxn modelId="{B99F2F9D-2699-4A50-8D8A-DD76A63C3883}" type="presOf" srcId="{90425A0C-0217-4FC0-B226-53FB42A9734C}" destId="{0750AA04-F932-4959-A15C-CE37F1EAF86F}" srcOrd="0" destOrd="0" presId="urn:microsoft.com/office/officeart/2005/8/layout/pyramid2"/>
    <dgm:cxn modelId="{1DE20048-2D45-4DD7-8837-53E3224156F0}" srcId="{7AA3E647-07C0-4D85-9908-483FF3DB440B}" destId="{90425A0C-0217-4FC0-B226-53FB42A9734C}" srcOrd="1" destOrd="0" parTransId="{81BF4D4D-050E-44D0-AF05-018184FC3DE4}" sibTransId="{1243836B-A636-44C4-AA5B-50E8962E9432}"/>
    <dgm:cxn modelId="{7C55E269-33F6-48B8-B39C-C89009D70E4F}" srcId="{7AA3E647-07C0-4D85-9908-483FF3DB440B}" destId="{4133C835-8E38-4318-AF9A-7503C8FE308F}" srcOrd="3" destOrd="0" parTransId="{27FEADF7-A050-4CC6-AFF6-6638A9A3AED4}" sibTransId="{DC323E6C-D618-42F0-9BDB-CC161E9AF850}"/>
    <dgm:cxn modelId="{31A7221D-51DC-4563-8C9D-8CFCE259E2E8}" srcId="{7AA3E647-07C0-4D85-9908-483FF3DB440B}" destId="{B456EF52-04A9-4AAC-8D0C-B961EE85379F}" srcOrd="6" destOrd="0" parTransId="{222536C3-EC37-4B7F-9F53-F39F5DE22653}" sibTransId="{47306CF4-F3AC-439A-AC1C-BD596D3F9DC8}"/>
    <dgm:cxn modelId="{CD424947-75C0-465D-B003-D73986AA9382}" srcId="{7AA3E647-07C0-4D85-9908-483FF3DB440B}" destId="{B417D170-DBD9-468E-B45A-F2D21F98E878}" srcOrd="0" destOrd="0" parTransId="{AB7ADF34-34C5-4A76-B58D-930CA6C87C5F}" sibTransId="{CCC86B45-E018-4791-ADCF-791D44B21C45}"/>
    <dgm:cxn modelId="{9BD08F4C-81E5-4A3F-8048-28EFC65DE206}" type="presOf" srcId="{B456EF52-04A9-4AAC-8D0C-B961EE85379F}" destId="{B1F3ACB3-33A8-4140-9498-9422877D4AD5}" srcOrd="0" destOrd="0" presId="urn:microsoft.com/office/officeart/2005/8/layout/pyramid2"/>
    <dgm:cxn modelId="{490904D7-E349-4C95-BEA6-9F8B3F1D8075}" type="presOf" srcId="{17BD7AEB-50F4-482F-8A9D-731D6979A048}" destId="{779E1F83-5DF6-4EDE-B09F-EEDBD79F15C0}" srcOrd="0" destOrd="0" presId="urn:microsoft.com/office/officeart/2005/8/layout/pyramid2"/>
    <dgm:cxn modelId="{A7F5960F-CA29-4453-82A4-B6F70463EE29}" type="presOf" srcId="{4133C835-8E38-4318-AF9A-7503C8FE308F}" destId="{AA06487D-7178-417C-9B0F-5384550D1972}" srcOrd="0" destOrd="0" presId="urn:microsoft.com/office/officeart/2005/8/layout/pyramid2"/>
    <dgm:cxn modelId="{00D8A022-7D60-45A8-BB4E-E3880EDA0749}" type="presOf" srcId="{7F249E3E-9B2D-410F-9B40-B4F810F2FB34}" destId="{5396BCDF-8212-4D27-AAED-E8550B5D0900}" srcOrd="0" destOrd="0" presId="urn:microsoft.com/office/officeart/2005/8/layout/pyramid2"/>
    <dgm:cxn modelId="{C8932B1D-4B5F-49A0-A984-9B314C79D882}" srcId="{7AA3E647-07C0-4D85-9908-483FF3DB440B}" destId="{CE46D0B5-2657-4DC3-825D-B66DBD33DFC2}" srcOrd="4" destOrd="0" parTransId="{CA89C343-7FC5-4F57-AB3B-7F51A0038018}" sibTransId="{9A1F0872-77D6-4206-9FDB-4993E380D101}"/>
    <dgm:cxn modelId="{86C0D79F-35DB-433E-A540-273346FB126D}" type="presOf" srcId="{CE46D0B5-2657-4DC3-825D-B66DBD33DFC2}" destId="{D64ED867-38F2-4094-ADD0-D8214855C0E1}" srcOrd="0" destOrd="0" presId="urn:microsoft.com/office/officeart/2005/8/layout/pyramid2"/>
    <dgm:cxn modelId="{9841748E-53B9-4476-81A3-F66ABA681443}" type="presParOf" srcId="{800054A6-AAFE-4D93-BE57-AB6B4D1BEFE5}" destId="{6F64F0D3-617C-4077-8D49-3C6461D74EE0}" srcOrd="0" destOrd="0" presId="urn:microsoft.com/office/officeart/2005/8/layout/pyramid2"/>
    <dgm:cxn modelId="{C9712863-8F07-4D6C-954C-512D65482EA8}" type="presParOf" srcId="{800054A6-AAFE-4D93-BE57-AB6B4D1BEFE5}" destId="{858315BA-D6EC-4ED4-8308-C1F8E181E930}" srcOrd="1" destOrd="0" presId="urn:microsoft.com/office/officeart/2005/8/layout/pyramid2"/>
    <dgm:cxn modelId="{DCC408EA-FB83-455E-A902-CFB639FFB39E}" type="presParOf" srcId="{858315BA-D6EC-4ED4-8308-C1F8E181E930}" destId="{85EFF35A-FF72-4183-9A09-B874AC871350}" srcOrd="0" destOrd="0" presId="urn:microsoft.com/office/officeart/2005/8/layout/pyramid2"/>
    <dgm:cxn modelId="{E3623AA9-C30E-4306-89AD-19075CF78597}" type="presParOf" srcId="{858315BA-D6EC-4ED4-8308-C1F8E181E930}" destId="{B828671E-9B03-499A-8AAE-28CD0556D8C7}" srcOrd="1" destOrd="0" presId="urn:microsoft.com/office/officeart/2005/8/layout/pyramid2"/>
    <dgm:cxn modelId="{789184CB-1C3B-495C-B270-F05F5D29BF49}" type="presParOf" srcId="{858315BA-D6EC-4ED4-8308-C1F8E181E930}" destId="{0750AA04-F932-4959-A15C-CE37F1EAF86F}" srcOrd="2" destOrd="0" presId="urn:microsoft.com/office/officeart/2005/8/layout/pyramid2"/>
    <dgm:cxn modelId="{6538689D-7EAE-4E41-8281-372788910FF6}" type="presParOf" srcId="{858315BA-D6EC-4ED4-8308-C1F8E181E930}" destId="{8075B89B-982B-4AAD-B9A5-748C47CE7969}" srcOrd="3" destOrd="0" presId="urn:microsoft.com/office/officeart/2005/8/layout/pyramid2"/>
    <dgm:cxn modelId="{52D5513C-95E4-4EE7-A9D4-695E3B1414F4}" type="presParOf" srcId="{858315BA-D6EC-4ED4-8308-C1F8E181E930}" destId="{5396BCDF-8212-4D27-AAED-E8550B5D0900}" srcOrd="4" destOrd="0" presId="urn:microsoft.com/office/officeart/2005/8/layout/pyramid2"/>
    <dgm:cxn modelId="{E0F42B8D-80D1-495F-B568-2DFDE43DF8F8}" type="presParOf" srcId="{858315BA-D6EC-4ED4-8308-C1F8E181E930}" destId="{BF3C80A3-1A89-42BC-BA0C-086C8BAAF040}" srcOrd="5" destOrd="0" presId="urn:microsoft.com/office/officeart/2005/8/layout/pyramid2"/>
    <dgm:cxn modelId="{4B0312B8-4067-45A9-9CE7-46853D862E95}" type="presParOf" srcId="{858315BA-D6EC-4ED4-8308-C1F8E181E930}" destId="{AA06487D-7178-417C-9B0F-5384550D1972}" srcOrd="6" destOrd="0" presId="urn:microsoft.com/office/officeart/2005/8/layout/pyramid2"/>
    <dgm:cxn modelId="{E1036B95-585B-4E73-B0C1-8534189D80D1}" type="presParOf" srcId="{858315BA-D6EC-4ED4-8308-C1F8E181E930}" destId="{51A15CBF-4410-4014-8CD9-CEF00BF9544C}" srcOrd="7" destOrd="0" presId="urn:microsoft.com/office/officeart/2005/8/layout/pyramid2"/>
    <dgm:cxn modelId="{0749177B-C1A9-4463-A64C-46EB3D37201E}" type="presParOf" srcId="{858315BA-D6EC-4ED4-8308-C1F8E181E930}" destId="{D64ED867-38F2-4094-ADD0-D8214855C0E1}" srcOrd="8" destOrd="0" presId="urn:microsoft.com/office/officeart/2005/8/layout/pyramid2"/>
    <dgm:cxn modelId="{50CBF927-3848-4D99-8006-46A883D98A54}" type="presParOf" srcId="{858315BA-D6EC-4ED4-8308-C1F8E181E930}" destId="{A2E9CAF1-0FFA-4769-93BF-9B6C37A7859E}" srcOrd="9" destOrd="0" presId="urn:microsoft.com/office/officeart/2005/8/layout/pyramid2"/>
    <dgm:cxn modelId="{A7E3555F-C5E3-4FE5-8DC2-0834A7252BFE}" type="presParOf" srcId="{858315BA-D6EC-4ED4-8308-C1F8E181E930}" destId="{779E1F83-5DF6-4EDE-B09F-EEDBD79F15C0}" srcOrd="10" destOrd="0" presId="urn:microsoft.com/office/officeart/2005/8/layout/pyramid2"/>
    <dgm:cxn modelId="{E7A21031-2581-48A4-9F38-8D2258CD0B19}" type="presParOf" srcId="{858315BA-D6EC-4ED4-8308-C1F8E181E930}" destId="{70B5AA4D-9ED6-42B4-A5CC-828F7385E0A6}" srcOrd="11" destOrd="0" presId="urn:microsoft.com/office/officeart/2005/8/layout/pyramid2"/>
    <dgm:cxn modelId="{DBF4431C-ED65-450A-B933-B25FB22BEFEF}" type="presParOf" srcId="{858315BA-D6EC-4ED4-8308-C1F8E181E930}" destId="{B1F3ACB3-33A8-4140-9498-9422877D4AD5}" srcOrd="12" destOrd="0" presId="urn:microsoft.com/office/officeart/2005/8/layout/pyramid2"/>
    <dgm:cxn modelId="{C7335EF2-D231-4963-9174-1249D23E9455}" type="presParOf" srcId="{858315BA-D6EC-4ED4-8308-C1F8E181E930}" destId="{8B192723-27EF-464C-8D29-9793C79DAC67}" srcOrd="13" destOrd="0" presId="urn:microsoft.com/office/officeart/2005/8/layout/pyramid2"/>
  </dgm:cxnLst>
  <dgm:bg/>
  <dgm:whole/>
  <dgm:extLst>
    <a:ext uri="http://schemas.microsoft.com/office/drawing/2008/diagram">
      <dsp:dataModelExt xmlns="" xmlns:dsp="http://schemas.microsoft.com/office/drawing/2008/diagram" relId="rId6" minVer="http://schemas.openxmlformats.org/drawingml/2006/diagram"/>
    </a:ext>
  </dgm:extLst>
</dgm:dataModel>
</file>

<file path=ppt/diagrams/data20.xml><?xml version="1.0" encoding="utf-8"?>
<dgm:dataModel xmlns:dgm="http://schemas.openxmlformats.org/drawingml/2006/diagram" xmlns:a="http://schemas.openxmlformats.org/drawingml/2006/main">
  <dgm:ptLst>
    <dgm:pt modelId="{739B2D74-4925-4083-B041-F47AA2561444}" type="doc">
      <dgm:prSet loTypeId="urn:microsoft.com/office/officeart/2005/8/layout/arrow2" loCatId="process" qsTypeId="urn:microsoft.com/office/officeart/2005/8/quickstyle/simple1" qsCatId="simple" csTypeId="urn:microsoft.com/office/officeart/2005/8/colors/colorful1" csCatId="colorful" phldr="1"/>
      <dgm:spPr/>
    </dgm:pt>
    <dgm:pt modelId="{E6C1868E-A848-40BA-B093-3E242F39CA1B}">
      <dgm:prSet phldrT="[Текст]"/>
      <dgm:spPr/>
      <dgm:t>
        <a:bodyPr/>
        <a:lstStyle/>
        <a:p>
          <a:pPr algn="ctr"/>
          <a:r>
            <a:rPr lang="uk-UA" b="1" dirty="0" smtClean="0">
              <a:solidFill>
                <a:srgbClr val="0070C0"/>
              </a:solidFill>
            </a:rPr>
            <a:t>освітній заклад</a:t>
          </a:r>
          <a:endParaRPr lang="ru-RU" b="1" dirty="0">
            <a:solidFill>
              <a:srgbClr val="0070C0"/>
            </a:solidFill>
          </a:endParaRPr>
        </a:p>
      </dgm:t>
    </dgm:pt>
    <dgm:pt modelId="{9BD959A9-A4F2-4B4C-B956-DA59A9F38C68}" type="parTrans" cxnId="{FD95FBA9-A88D-43ED-A682-DB83666B255E}">
      <dgm:prSet/>
      <dgm:spPr/>
      <dgm:t>
        <a:bodyPr/>
        <a:lstStyle/>
        <a:p>
          <a:endParaRPr lang="ru-RU"/>
        </a:p>
      </dgm:t>
    </dgm:pt>
    <dgm:pt modelId="{C0D0ADB9-A43E-40F2-A3A9-F51C009D2684}" type="sibTrans" cxnId="{FD95FBA9-A88D-43ED-A682-DB83666B255E}">
      <dgm:prSet/>
      <dgm:spPr/>
      <dgm:t>
        <a:bodyPr/>
        <a:lstStyle/>
        <a:p>
          <a:endParaRPr lang="ru-RU"/>
        </a:p>
      </dgm:t>
    </dgm:pt>
    <dgm:pt modelId="{07E9AAA6-F0F5-4E99-9CD9-1C2DD9C8691C}">
      <dgm:prSet phldrT="[Текст]"/>
      <dgm:spPr/>
      <dgm:t>
        <a:bodyPr/>
        <a:lstStyle/>
        <a:p>
          <a:pPr algn="ctr"/>
          <a:r>
            <a:rPr lang="uk-UA" b="1" dirty="0" smtClean="0">
              <a:solidFill>
                <a:srgbClr val="0070C0"/>
              </a:solidFill>
            </a:rPr>
            <a:t>Зосереджує можливі ресурси на основних видах діяльності</a:t>
          </a:r>
          <a:endParaRPr lang="ru-RU" b="1" dirty="0" smtClean="0">
            <a:solidFill>
              <a:srgbClr val="0070C0"/>
            </a:solidFill>
          </a:endParaRPr>
        </a:p>
      </dgm:t>
    </dgm:pt>
    <dgm:pt modelId="{6BFF6773-2E4B-49C1-9511-86CACEB2ECAF}" type="parTrans" cxnId="{7C4F1353-FF32-4FF0-91B9-5374D431A419}">
      <dgm:prSet/>
      <dgm:spPr/>
      <dgm:t>
        <a:bodyPr/>
        <a:lstStyle/>
        <a:p>
          <a:endParaRPr lang="ru-RU"/>
        </a:p>
      </dgm:t>
    </dgm:pt>
    <dgm:pt modelId="{47795520-AA6C-4377-880A-0334BC5DF488}" type="sibTrans" cxnId="{7C4F1353-FF32-4FF0-91B9-5374D431A419}">
      <dgm:prSet/>
      <dgm:spPr/>
      <dgm:t>
        <a:bodyPr/>
        <a:lstStyle/>
        <a:p>
          <a:endParaRPr lang="ru-RU"/>
        </a:p>
      </dgm:t>
    </dgm:pt>
    <dgm:pt modelId="{9DD10EC8-EB2E-4E03-8941-313C3155DA5E}">
      <dgm:prSet phldrT="[Текст]"/>
      <dgm:spPr/>
      <dgm:t>
        <a:bodyPr/>
        <a:lstStyle/>
        <a:p>
          <a:pPr algn="ctr"/>
          <a:r>
            <a:rPr lang="uk-UA" b="1" dirty="0" smtClean="0">
              <a:solidFill>
                <a:srgbClr val="0070C0"/>
              </a:solidFill>
            </a:rPr>
            <a:t>передавши решту функцій надійному і професійному партнеру</a:t>
          </a:r>
          <a:endParaRPr lang="ru-RU" b="1" dirty="0" smtClean="0">
            <a:solidFill>
              <a:srgbClr val="0070C0"/>
            </a:solidFill>
          </a:endParaRPr>
        </a:p>
      </dgm:t>
    </dgm:pt>
    <dgm:pt modelId="{C2F2EE63-6475-47A2-B926-B9D356F684C5}" type="parTrans" cxnId="{EB8BDA89-632F-45FC-9B79-DAD61CAC7CC4}">
      <dgm:prSet/>
      <dgm:spPr/>
      <dgm:t>
        <a:bodyPr/>
        <a:lstStyle/>
        <a:p>
          <a:endParaRPr lang="ru-RU"/>
        </a:p>
      </dgm:t>
    </dgm:pt>
    <dgm:pt modelId="{7952F4DE-BC00-4D6B-9B44-EC98CC63370A}" type="sibTrans" cxnId="{EB8BDA89-632F-45FC-9B79-DAD61CAC7CC4}">
      <dgm:prSet/>
      <dgm:spPr/>
      <dgm:t>
        <a:bodyPr/>
        <a:lstStyle/>
        <a:p>
          <a:endParaRPr lang="ru-RU"/>
        </a:p>
      </dgm:t>
    </dgm:pt>
    <dgm:pt modelId="{597606CC-4834-41C8-BAE0-D514AB1B5FAC}" type="pres">
      <dgm:prSet presAssocID="{739B2D74-4925-4083-B041-F47AA2561444}" presName="arrowDiagram" presStyleCnt="0">
        <dgm:presLayoutVars>
          <dgm:chMax val="5"/>
          <dgm:dir/>
          <dgm:resizeHandles val="exact"/>
        </dgm:presLayoutVars>
      </dgm:prSet>
      <dgm:spPr/>
    </dgm:pt>
    <dgm:pt modelId="{331F2B64-2566-4294-8646-CDC7213D85C1}" type="pres">
      <dgm:prSet presAssocID="{739B2D74-4925-4083-B041-F47AA2561444}" presName="arrow" presStyleLbl="bgShp" presStyleIdx="0" presStyleCnt="1"/>
      <dgm:spPr/>
    </dgm:pt>
    <dgm:pt modelId="{F8A0D06D-A031-40BA-A40C-833944E2B843}" type="pres">
      <dgm:prSet presAssocID="{739B2D74-4925-4083-B041-F47AA2561444}" presName="arrowDiagram3" presStyleCnt="0"/>
      <dgm:spPr/>
    </dgm:pt>
    <dgm:pt modelId="{29CC7E61-1D22-47A6-ADE0-CCA417FA7EA1}" type="pres">
      <dgm:prSet presAssocID="{E6C1868E-A848-40BA-B093-3E242F39CA1B}" presName="bullet3a" presStyleLbl="node1" presStyleIdx="0" presStyleCnt="3"/>
      <dgm:spPr/>
    </dgm:pt>
    <dgm:pt modelId="{E163DCFB-6D3E-4B7B-AA25-54B012D3DF75}" type="pres">
      <dgm:prSet presAssocID="{E6C1868E-A848-40BA-B093-3E242F39CA1B}" presName="textBox3a" presStyleLbl="revTx" presStyleIdx="0" presStyleCnt="3" custScaleX="6950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2FBE19C-6A45-4B6B-A83C-F1A3B38CC665}" type="pres">
      <dgm:prSet presAssocID="{07E9AAA6-F0F5-4E99-9CD9-1C2DD9C8691C}" presName="bullet3b" presStyleLbl="node1" presStyleIdx="1" presStyleCnt="3"/>
      <dgm:spPr/>
    </dgm:pt>
    <dgm:pt modelId="{CB64C258-401B-4C2F-B37B-E79470AE93A8}" type="pres">
      <dgm:prSet presAssocID="{07E9AAA6-F0F5-4E99-9CD9-1C2DD9C8691C}" presName="textBox3b" presStyleLbl="revTx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56C8190-58FB-475D-B445-2B54D301651C}" type="pres">
      <dgm:prSet presAssocID="{9DD10EC8-EB2E-4E03-8941-313C3155DA5E}" presName="bullet3c" presStyleLbl="node1" presStyleIdx="2" presStyleCnt="3"/>
      <dgm:spPr/>
    </dgm:pt>
    <dgm:pt modelId="{D45BF845-99E4-4A48-92B3-C680FB8DC7FB}" type="pres">
      <dgm:prSet presAssocID="{9DD10EC8-EB2E-4E03-8941-313C3155DA5E}" presName="textBox3c" presStyleLbl="revTx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EE51F2C4-1C11-44F5-9ACD-257D6D5FAAB1}" type="presOf" srcId="{E6C1868E-A848-40BA-B093-3E242F39CA1B}" destId="{E163DCFB-6D3E-4B7B-AA25-54B012D3DF75}" srcOrd="0" destOrd="0" presId="urn:microsoft.com/office/officeart/2005/8/layout/arrow2"/>
    <dgm:cxn modelId="{AA55550A-5C37-47D6-8BEE-495E812D5D9C}" type="presOf" srcId="{9DD10EC8-EB2E-4E03-8941-313C3155DA5E}" destId="{D45BF845-99E4-4A48-92B3-C680FB8DC7FB}" srcOrd="0" destOrd="0" presId="urn:microsoft.com/office/officeart/2005/8/layout/arrow2"/>
    <dgm:cxn modelId="{FD95FBA9-A88D-43ED-A682-DB83666B255E}" srcId="{739B2D74-4925-4083-B041-F47AA2561444}" destId="{E6C1868E-A848-40BA-B093-3E242F39CA1B}" srcOrd="0" destOrd="0" parTransId="{9BD959A9-A4F2-4B4C-B956-DA59A9F38C68}" sibTransId="{C0D0ADB9-A43E-40F2-A3A9-F51C009D2684}"/>
    <dgm:cxn modelId="{8BE6F141-2C8F-4768-8D29-922B07998843}" type="presOf" srcId="{07E9AAA6-F0F5-4E99-9CD9-1C2DD9C8691C}" destId="{CB64C258-401B-4C2F-B37B-E79470AE93A8}" srcOrd="0" destOrd="0" presId="urn:microsoft.com/office/officeart/2005/8/layout/arrow2"/>
    <dgm:cxn modelId="{7C4F1353-FF32-4FF0-91B9-5374D431A419}" srcId="{739B2D74-4925-4083-B041-F47AA2561444}" destId="{07E9AAA6-F0F5-4E99-9CD9-1C2DD9C8691C}" srcOrd="1" destOrd="0" parTransId="{6BFF6773-2E4B-49C1-9511-86CACEB2ECAF}" sibTransId="{47795520-AA6C-4377-880A-0334BC5DF488}"/>
    <dgm:cxn modelId="{96CC5791-529F-4E32-9776-0EF5BB9C6E98}" type="presOf" srcId="{739B2D74-4925-4083-B041-F47AA2561444}" destId="{597606CC-4834-41C8-BAE0-D514AB1B5FAC}" srcOrd="0" destOrd="0" presId="urn:microsoft.com/office/officeart/2005/8/layout/arrow2"/>
    <dgm:cxn modelId="{EB8BDA89-632F-45FC-9B79-DAD61CAC7CC4}" srcId="{739B2D74-4925-4083-B041-F47AA2561444}" destId="{9DD10EC8-EB2E-4E03-8941-313C3155DA5E}" srcOrd="2" destOrd="0" parTransId="{C2F2EE63-6475-47A2-B926-B9D356F684C5}" sibTransId="{7952F4DE-BC00-4D6B-9B44-EC98CC63370A}"/>
    <dgm:cxn modelId="{E036C18D-A255-4075-B631-AB6259C52B2A}" type="presParOf" srcId="{597606CC-4834-41C8-BAE0-D514AB1B5FAC}" destId="{331F2B64-2566-4294-8646-CDC7213D85C1}" srcOrd="0" destOrd="0" presId="urn:microsoft.com/office/officeart/2005/8/layout/arrow2"/>
    <dgm:cxn modelId="{529DBE99-C4BD-4668-97C6-CB75A0007E2C}" type="presParOf" srcId="{597606CC-4834-41C8-BAE0-D514AB1B5FAC}" destId="{F8A0D06D-A031-40BA-A40C-833944E2B843}" srcOrd="1" destOrd="0" presId="urn:microsoft.com/office/officeart/2005/8/layout/arrow2"/>
    <dgm:cxn modelId="{FFC1C55C-5BF1-4A3D-AD3F-57C00D19B9BD}" type="presParOf" srcId="{F8A0D06D-A031-40BA-A40C-833944E2B843}" destId="{29CC7E61-1D22-47A6-ADE0-CCA417FA7EA1}" srcOrd="0" destOrd="0" presId="urn:microsoft.com/office/officeart/2005/8/layout/arrow2"/>
    <dgm:cxn modelId="{42689661-A32D-4C4E-AAB3-2E754FB9A5B2}" type="presParOf" srcId="{F8A0D06D-A031-40BA-A40C-833944E2B843}" destId="{E163DCFB-6D3E-4B7B-AA25-54B012D3DF75}" srcOrd="1" destOrd="0" presId="urn:microsoft.com/office/officeart/2005/8/layout/arrow2"/>
    <dgm:cxn modelId="{E2F06DC9-0879-4DFE-85D0-B2FBE77EFC94}" type="presParOf" srcId="{F8A0D06D-A031-40BA-A40C-833944E2B843}" destId="{52FBE19C-6A45-4B6B-A83C-F1A3B38CC665}" srcOrd="2" destOrd="0" presId="urn:microsoft.com/office/officeart/2005/8/layout/arrow2"/>
    <dgm:cxn modelId="{9F294378-A830-4E01-9556-54EB11D92068}" type="presParOf" srcId="{F8A0D06D-A031-40BA-A40C-833944E2B843}" destId="{CB64C258-401B-4C2F-B37B-E79470AE93A8}" srcOrd="3" destOrd="0" presId="urn:microsoft.com/office/officeart/2005/8/layout/arrow2"/>
    <dgm:cxn modelId="{FF74C480-3C98-448D-9EE4-A5C2B24CB444}" type="presParOf" srcId="{F8A0D06D-A031-40BA-A40C-833944E2B843}" destId="{856C8190-58FB-475D-B445-2B54D301651C}" srcOrd="4" destOrd="0" presId="urn:microsoft.com/office/officeart/2005/8/layout/arrow2"/>
    <dgm:cxn modelId="{14480F8E-3ACC-4E9E-9BE3-AF3667099253}" type="presParOf" srcId="{F8A0D06D-A031-40BA-A40C-833944E2B843}" destId="{D45BF845-99E4-4A48-92B3-C680FB8DC7FB}" srcOrd="5" destOrd="0" presId="urn:microsoft.com/office/officeart/2005/8/layout/arrow2"/>
  </dgm:cxnLst>
  <dgm:bg/>
  <dgm:whole/>
  <dgm:extLst>
    <a:ext uri="http://schemas.microsoft.com/office/drawing/2008/diagram">
      <dsp:dataModelExt xmlns=""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9AFD6E56-6184-4604-969E-C3C93DD94652}" type="doc">
      <dgm:prSet loTypeId="urn:microsoft.com/office/officeart/2005/8/layout/chevron2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4D4BE940-4AEE-436A-8CDB-B65E28B7046B}">
      <dgm:prSet phldrT="[Текст]" phldr="1"/>
      <dgm:spPr/>
      <dgm:t>
        <a:bodyPr/>
        <a:lstStyle/>
        <a:p>
          <a:endParaRPr lang="ru-RU"/>
        </a:p>
      </dgm:t>
    </dgm:pt>
    <dgm:pt modelId="{F26D2E13-94EE-4923-9934-EEA65F0B4E19}" type="parTrans" cxnId="{085D2FBF-2966-4C5C-A076-25DFC9F8AE06}">
      <dgm:prSet/>
      <dgm:spPr/>
      <dgm:t>
        <a:bodyPr/>
        <a:lstStyle/>
        <a:p>
          <a:endParaRPr lang="ru-RU"/>
        </a:p>
      </dgm:t>
    </dgm:pt>
    <dgm:pt modelId="{49176E37-EAB1-455C-8A79-C832C6F918DE}" type="sibTrans" cxnId="{085D2FBF-2966-4C5C-A076-25DFC9F8AE06}">
      <dgm:prSet/>
      <dgm:spPr/>
      <dgm:t>
        <a:bodyPr/>
        <a:lstStyle/>
        <a:p>
          <a:endParaRPr lang="ru-RU"/>
        </a:p>
      </dgm:t>
    </dgm:pt>
    <dgm:pt modelId="{6069F907-17D4-40A0-BD50-1AC3813C4DAA}">
      <dgm:prSet phldrT="[Текст]"/>
      <dgm:spPr/>
      <dgm:t>
        <a:bodyPr/>
        <a:lstStyle/>
        <a:p>
          <a:pPr algn="just"/>
          <a:r>
            <a:rPr lang="uk-UA" b="1" dirty="0">
              <a:solidFill>
                <a:srgbClr val="7030A0"/>
              </a:solidFill>
            </a:rPr>
            <a:t>осмислення всім педагогічним колективом завдань модернізації розвитку системи освіти в умовах стрімкого розвитку сучасного інформаційно-технологічного суспільства;</a:t>
          </a:r>
          <a:endParaRPr lang="ru-RU" b="1" dirty="0">
            <a:solidFill>
              <a:srgbClr val="7030A0"/>
            </a:solidFill>
          </a:endParaRPr>
        </a:p>
      </dgm:t>
    </dgm:pt>
    <dgm:pt modelId="{DD0F0AB0-390A-4CAE-8C4E-31B393FB9C0A}" type="parTrans" cxnId="{9BB38867-8818-4812-97E2-69092D59554C}">
      <dgm:prSet/>
      <dgm:spPr/>
      <dgm:t>
        <a:bodyPr/>
        <a:lstStyle/>
        <a:p>
          <a:endParaRPr lang="ru-RU"/>
        </a:p>
      </dgm:t>
    </dgm:pt>
    <dgm:pt modelId="{887D64EA-25D8-45D2-B6D2-D6A048D4255B}" type="sibTrans" cxnId="{9BB38867-8818-4812-97E2-69092D59554C}">
      <dgm:prSet/>
      <dgm:spPr/>
      <dgm:t>
        <a:bodyPr/>
        <a:lstStyle/>
        <a:p>
          <a:endParaRPr lang="ru-RU"/>
        </a:p>
      </dgm:t>
    </dgm:pt>
    <dgm:pt modelId="{DC7599B4-F558-484B-8B05-446290FEFB2D}">
      <dgm:prSet phldrT="[Текст]" phldr="1"/>
      <dgm:spPr/>
      <dgm:t>
        <a:bodyPr/>
        <a:lstStyle/>
        <a:p>
          <a:endParaRPr lang="ru-RU"/>
        </a:p>
      </dgm:t>
    </dgm:pt>
    <dgm:pt modelId="{46009256-771A-4233-9D12-4F80725C614A}" type="parTrans" cxnId="{959284C8-B9DF-44E4-BF10-A8FC391D61DC}">
      <dgm:prSet/>
      <dgm:spPr/>
      <dgm:t>
        <a:bodyPr/>
        <a:lstStyle/>
        <a:p>
          <a:endParaRPr lang="ru-RU"/>
        </a:p>
      </dgm:t>
    </dgm:pt>
    <dgm:pt modelId="{7DEF859C-8F14-4117-BF35-EE3E96E0BE39}" type="sibTrans" cxnId="{959284C8-B9DF-44E4-BF10-A8FC391D61DC}">
      <dgm:prSet/>
      <dgm:spPr/>
      <dgm:t>
        <a:bodyPr/>
        <a:lstStyle/>
        <a:p>
          <a:endParaRPr lang="ru-RU"/>
        </a:p>
      </dgm:t>
    </dgm:pt>
    <dgm:pt modelId="{47A1F964-7F1D-4EDA-BB6C-F49A9CE2E368}">
      <dgm:prSet phldrT="[Текст]" phldr="1"/>
      <dgm:spPr/>
      <dgm:t>
        <a:bodyPr/>
        <a:lstStyle/>
        <a:p>
          <a:endParaRPr lang="ru-RU"/>
        </a:p>
      </dgm:t>
    </dgm:pt>
    <dgm:pt modelId="{F65AA93B-5C5C-45EE-9458-C457A835E227}" type="parTrans" cxnId="{7657DDFD-1013-40DC-B03A-022BE35D474F}">
      <dgm:prSet/>
      <dgm:spPr/>
      <dgm:t>
        <a:bodyPr/>
        <a:lstStyle/>
        <a:p>
          <a:endParaRPr lang="ru-RU"/>
        </a:p>
      </dgm:t>
    </dgm:pt>
    <dgm:pt modelId="{8A20ABEB-0879-4B72-A625-E390A05B4958}" type="sibTrans" cxnId="{7657DDFD-1013-40DC-B03A-022BE35D474F}">
      <dgm:prSet/>
      <dgm:spPr/>
      <dgm:t>
        <a:bodyPr/>
        <a:lstStyle/>
        <a:p>
          <a:endParaRPr lang="ru-RU"/>
        </a:p>
      </dgm:t>
    </dgm:pt>
    <dgm:pt modelId="{462E71DB-F459-426B-ADF9-0B50BC44670C}">
      <dgm:prSet phldrT="[Текст]"/>
      <dgm:spPr/>
      <dgm:t>
        <a:bodyPr/>
        <a:lstStyle/>
        <a:p>
          <a:pPr algn="just"/>
          <a:r>
            <a:rPr lang="uk-UA" b="1" dirty="0">
              <a:solidFill>
                <a:srgbClr val="7030A0"/>
              </a:solidFill>
            </a:rPr>
            <a:t>створення умов для функціонування гнучкої системи науково-методичної роботи;</a:t>
          </a:r>
          <a:endParaRPr lang="ru-RU" b="1" dirty="0">
            <a:solidFill>
              <a:srgbClr val="7030A0"/>
            </a:solidFill>
          </a:endParaRPr>
        </a:p>
      </dgm:t>
    </dgm:pt>
    <dgm:pt modelId="{BAD7CB96-9CED-406F-97E8-814738FDF521}" type="parTrans" cxnId="{1835420E-F590-4E66-9E8A-4809BA0CDEF9}">
      <dgm:prSet/>
      <dgm:spPr/>
      <dgm:t>
        <a:bodyPr/>
        <a:lstStyle/>
        <a:p>
          <a:endParaRPr lang="ru-RU"/>
        </a:p>
      </dgm:t>
    </dgm:pt>
    <dgm:pt modelId="{3D6D8FA2-6EAE-4725-87BC-C50DE1CC490C}" type="sibTrans" cxnId="{1835420E-F590-4E66-9E8A-4809BA0CDEF9}">
      <dgm:prSet/>
      <dgm:spPr/>
      <dgm:t>
        <a:bodyPr/>
        <a:lstStyle/>
        <a:p>
          <a:endParaRPr lang="ru-RU"/>
        </a:p>
      </dgm:t>
    </dgm:pt>
    <dgm:pt modelId="{49613450-C0D7-4226-B196-9B4038993BD8}">
      <dgm:prSet/>
      <dgm:spPr/>
      <dgm:t>
        <a:bodyPr/>
        <a:lstStyle/>
        <a:p>
          <a:endParaRPr lang="ru-RU"/>
        </a:p>
      </dgm:t>
    </dgm:pt>
    <dgm:pt modelId="{3A35F961-013E-4BBF-8551-253B1E65E166}" type="parTrans" cxnId="{69CEF4B4-20AE-47FB-ACA0-8E2A9BD5FDEF}">
      <dgm:prSet/>
      <dgm:spPr/>
      <dgm:t>
        <a:bodyPr/>
        <a:lstStyle/>
        <a:p>
          <a:endParaRPr lang="ru-RU"/>
        </a:p>
      </dgm:t>
    </dgm:pt>
    <dgm:pt modelId="{6090D4E1-2664-4CD0-AD99-6719104D6D0B}" type="sibTrans" cxnId="{69CEF4B4-20AE-47FB-ACA0-8E2A9BD5FDEF}">
      <dgm:prSet/>
      <dgm:spPr/>
      <dgm:t>
        <a:bodyPr/>
        <a:lstStyle/>
        <a:p>
          <a:endParaRPr lang="ru-RU"/>
        </a:p>
      </dgm:t>
    </dgm:pt>
    <dgm:pt modelId="{1D0A6631-3862-49B4-B9AC-630CA442D3A7}">
      <dgm:prSet/>
      <dgm:spPr/>
      <dgm:t>
        <a:bodyPr/>
        <a:lstStyle/>
        <a:p>
          <a:endParaRPr lang="ru-RU"/>
        </a:p>
      </dgm:t>
    </dgm:pt>
    <dgm:pt modelId="{7BA726A3-2756-4B1E-A719-8136972DDC92}" type="parTrans" cxnId="{F357B6D7-7C4D-4C9D-B656-DEDC24B69935}">
      <dgm:prSet/>
      <dgm:spPr/>
      <dgm:t>
        <a:bodyPr/>
        <a:lstStyle/>
        <a:p>
          <a:endParaRPr lang="ru-RU"/>
        </a:p>
      </dgm:t>
    </dgm:pt>
    <dgm:pt modelId="{6863CFFB-0511-4CE6-95FF-FBCB47E1B451}" type="sibTrans" cxnId="{F357B6D7-7C4D-4C9D-B656-DEDC24B69935}">
      <dgm:prSet/>
      <dgm:spPr/>
      <dgm:t>
        <a:bodyPr/>
        <a:lstStyle/>
        <a:p>
          <a:endParaRPr lang="ru-RU"/>
        </a:p>
      </dgm:t>
    </dgm:pt>
    <dgm:pt modelId="{C9F90A94-5AFB-446F-9C6F-7E421D57CB87}">
      <dgm:prSet/>
      <dgm:spPr/>
      <dgm:t>
        <a:bodyPr/>
        <a:lstStyle/>
        <a:p>
          <a:pPr algn="just"/>
          <a:r>
            <a:rPr lang="uk-UA" b="1" dirty="0">
              <a:solidFill>
                <a:srgbClr val="7030A0"/>
              </a:solidFill>
            </a:rPr>
            <a:t>пропаганда й впровадження вітчизняних наукових напрацювань, передового педагогічного досвіду, інноваційних педагогічних технологій.</a:t>
          </a:r>
          <a:endParaRPr lang="ru-RU" b="1" dirty="0">
            <a:solidFill>
              <a:srgbClr val="7030A0"/>
            </a:solidFill>
          </a:endParaRPr>
        </a:p>
      </dgm:t>
    </dgm:pt>
    <dgm:pt modelId="{B8A5411B-EA8D-4EBE-855A-16840236B178}" type="parTrans" cxnId="{CEB4A641-DC33-46F9-9F42-BB2E34CD9668}">
      <dgm:prSet/>
      <dgm:spPr/>
      <dgm:t>
        <a:bodyPr/>
        <a:lstStyle/>
        <a:p>
          <a:endParaRPr lang="ru-RU"/>
        </a:p>
      </dgm:t>
    </dgm:pt>
    <dgm:pt modelId="{6825361F-B299-4F55-9D88-F72710A2A67F}" type="sibTrans" cxnId="{CEB4A641-DC33-46F9-9F42-BB2E34CD9668}">
      <dgm:prSet/>
      <dgm:spPr/>
      <dgm:t>
        <a:bodyPr/>
        <a:lstStyle/>
        <a:p>
          <a:endParaRPr lang="ru-RU"/>
        </a:p>
      </dgm:t>
    </dgm:pt>
    <dgm:pt modelId="{1B12FAA0-BD75-4E86-A1F8-F314C8FA8B47}">
      <dgm:prSet/>
      <dgm:spPr/>
      <dgm:t>
        <a:bodyPr/>
        <a:lstStyle/>
        <a:p>
          <a:pPr algn="just"/>
          <a:r>
            <a:rPr lang="uk-UA" b="1" dirty="0">
              <a:solidFill>
                <a:srgbClr val="7030A0"/>
              </a:solidFill>
            </a:rPr>
            <a:t>сприяння розвитку творчого потенціалу вчителя;</a:t>
          </a:r>
          <a:endParaRPr lang="ru-RU" b="1" dirty="0">
            <a:solidFill>
              <a:srgbClr val="7030A0"/>
            </a:solidFill>
          </a:endParaRPr>
        </a:p>
      </dgm:t>
    </dgm:pt>
    <dgm:pt modelId="{A10601FC-7207-403B-8014-9A3E8484B130}" type="parTrans" cxnId="{22057127-BBC8-49ED-A471-C6035FC3A83A}">
      <dgm:prSet/>
      <dgm:spPr/>
      <dgm:t>
        <a:bodyPr/>
        <a:lstStyle/>
        <a:p>
          <a:endParaRPr lang="ru-RU"/>
        </a:p>
      </dgm:t>
    </dgm:pt>
    <dgm:pt modelId="{0BFF8F48-7E87-41A5-AB89-5B9728371B3C}" type="sibTrans" cxnId="{22057127-BBC8-49ED-A471-C6035FC3A83A}">
      <dgm:prSet/>
      <dgm:spPr/>
      <dgm:t>
        <a:bodyPr/>
        <a:lstStyle/>
        <a:p>
          <a:endParaRPr lang="ru-RU"/>
        </a:p>
      </dgm:t>
    </dgm:pt>
    <dgm:pt modelId="{8BB99E39-2823-425A-B4A3-C7E43F220B19}">
      <dgm:prSet phldrT="[Текст]"/>
      <dgm:spPr/>
      <dgm:t>
        <a:bodyPr/>
        <a:lstStyle/>
        <a:p>
          <a:pPr algn="just"/>
          <a:r>
            <a:rPr lang="uk-UA" b="1" dirty="0">
              <a:solidFill>
                <a:srgbClr val="7030A0"/>
              </a:solidFill>
            </a:rPr>
            <a:t>визначення змісту й форм роботи з урахуванням рівня підготовки й компетентності педагогічних кадрів;</a:t>
          </a:r>
          <a:endParaRPr lang="ru-RU" b="1" dirty="0">
            <a:solidFill>
              <a:srgbClr val="7030A0"/>
            </a:solidFill>
          </a:endParaRPr>
        </a:p>
      </dgm:t>
    </dgm:pt>
    <dgm:pt modelId="{7D4B2963-ABBB-4EE2-8B4D-16668A82BE1D}" type="sibTrans" cxnId="{3B8D36B4-5D4B-49A3-AA4A-92C0BA9C149A}">
      <dgm:prSet/>
      <dgm:spPr/>
      <dgm:t>
        <a:bodyPr/>
        <a:lstStyle/>
        <a:p>
          <a:endParaRPr lang="ru-RU"/>
        </a:p>
      </dgm:t>
    </dgm:pt>
    <dgm:pt modelId="{E9C81A8F-DEE6-4A3E-A123-60403CC90D69}" type="parTrans" cxnId="{3B8D36B4-5D4B-49A3-AA4A-92C0BA9C149A}">
      <dgm:prSet/>
      <dgm:spPr/>
      <dgm:t>
        <a:bodyPr/>
        <a:lstStyle/>
        <a:p>
          <a:endParaRPr lang="ru-RU"/>
        </a:p>
      </dgm:t>
    </dgm:pt>
    <dgm:pt modelId="{9AA9555E-D832-4A5F-873A-DA5379E0FC8D}" type="pres">
      <dgm:prSet presAssocID="{9AFD6E56-6184-4604-969E-C3C93DD94652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184FC2D-445C-4EB0-AC22-A9E39763FFAF}" type="pres">
      <dgm:prSet presAssocID="{4D4BE940-4AEE-436A-8CDB-B65E28B7046B}" presName="composite" presStyleCnt="0"/>
      <dgm:spPr/>
    </dgm:pt>
    <dgm:pt modelId="{A82F2F06-9383-4CCC-B8AD-58C74F40CE9B}" type="pres">
      <dgm:prSet presAssocID="{4D4BE940-4AEE-436A-8CDB-B65E28B7046B}" presName="parentText" presStyleLbl="alignNode1" presStyleIdx="0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48F9ECD-2E1A-4D83-9C20-07BB23DC81D2}" type="pres">
      <dgm:prSet presAssocID="{4D4BE940-4AEE-436A-8CDB-B65E28B7046B}" presName="descendantText" presStyleLbl="alignAcc1" presStyleIdx="0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031C9D0-FD59-4FCC-8BF6-984E0DADA3F3}" type="pres">
      <dgm:prSet presAssocID="{49176E37-EAB1-455C-8A79-C832C6F918DE}" presName="sp" presStyleCnt="0"/>
      <dgm:spPr/>
    </dgm:pt>
    <dgm:pt modelId="{04D36AC4-1C1F-4606-840A-D619E98BF43D}" type="pres">
      <dgm:prSet presAssocID="{DC7599B4-F558-484B-8B05-446290FEFB2D}" presName="composite" presStyleCnt="0"/>
      <dgm:spPr/>
    </dgm:pt>
    <dgm:pt modelId="{0FBA7906-B0E5-4003-B030-AF32A8E87FE8}" type="pres">
      <dgm:prSet presAssocID="{DC7599B4-F558-484B-8B05-446290FEFB2D}" presName="parentText" presStyleLbl="alignNode1" presStyleIdx="1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4650CEA-F130-4375-BB35-DD9CAA6FA527}" type="pres">
      <dgm:prSet presAssocID="{DC7599B4-F558-484B-8B05-446290FEFB2D}" presName="descendantText" presStyleLbl="alignAcc1" presStyleIdx="1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643431B-0CD0-4BA6-8395-DD2815E986E6}" type="pres">
      <dgm:prSet presAssocID="{7DEF859C-8F14-4117-BF35-EE3E96E0BE39}" presName="sp" presStyleCnt="0"/>
      <dgm:spPr/>
    </dgm:pt>
    <dgm:pt modelId="{EF4ADDAA-CCBF-43E5-819D-C4AF862161F2}" type="pres">
      <dgm:prSet presAssocID="{47A1F964-7F1D-4EDA-BB6C-F49A9CE2E368}" presName="composite" presStyleCnt="0"/>
      <dgm:spPr/>
    </dgm:pt>
    <dgm:pt modelId="{44A3CA41-CB9A-4E53-BFC6-4C005C6847EC}" type="pres">
      <dgm:prSet presAssocID="{47A1F964-7F1D-4EDA-BB6C-F49A9CE2E368}" presName="parentText" presStyleLbl="alignNode1" presStyleIdx="2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2E9FAEA-93B9-4137-910C-D4C91A7EF65F}" type="pres">
      <dgm:prSet presAssocID="{47A1F964-7F1D-4EDA-BB6C-F49A9CE2E368}" presName="descendantText" presStyleLbl="alignAcc1" presStyleIdx="2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3BAF9D4-2B64-4BF7-8A6F-0EF7B332E79A}" type="pres">
      <dgm:prSet presAssocID="{8A20ABEB-0879-4B72-A625-E390A05B4958}" presName="sp" presStyleCnt="0"/>
      <dgm:spPr/>
    </dgm:pt>
    <dgm:pt modelId="{A9235911-4227-4122-98DF-A93F509BF640}" type="pres">
      <dgm:prSet presAssocID="{49613450-C0D7-4226-B196-9B4038993BD8}" presName="composite" presStyleCnt="0"/>
      <dgm:spPr/>
    </dgm:pt>
    <dgm:pt modelId="{EF8D144F-F4BD-4B90-830A-644BA2F05C52}" type="pres">
      <dgm:prSet presAssocID="{49613450-C0D7-4226-B196-9B4038993BD8}" presName="parentText" presStyleLbl="alignNode1" presStyleIdx="3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C594EB2-3E5B-486C-BBCB-355B6B69C9C9}" type="pres">
      <dgm:prSet presAssocID="{49613450-C0D7-4226-B196-9B4038993BD8}" presName="descendantText" presStyleLbl="alignAcc1" presStyleIdx="3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201241B-BB62-45FA-ADE7-9E8D31FEEDBE}" type="pres">
      <dgm:prSet presAssocID="{6090D4E1-2664-4CD0-AD99-6719104D6D0B}" presName="sp" presStyleCnt="0"/>
      <dgm:spPr/>
    </dgm:pt>
    <dgm:pt modelId="{A64CAAA8-91C1-4242-A5AA-3DE037DA2BD1}" type="pres">
      <dgm:prSet presAssocID="{1D0A6631-3862-49B4-B9AC-630CA442D3A7}" presName="composite" presStyleCnt="0"/>
      <dgm:spPr/>
    </dgm:pt>
    <dgm:pt modelId="{932E9185-7AD1-4B11-A27A-134DC9B1223B}" type="pres">
      <dgm:prSet presAssocID="{1D0A6631-3862-49B4-B9AC-630CA442D3A7}" presName="parentText" presStyleLbl="alignNode1" presStyleIdx="4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74FE331-7977-4FC5-A538-A5CEA5A26E35}" type="pres">
      <dgm:prSet presAssocID="{1D0A6631-3862-49B4-B9AC-630CA442D3A7}" presName="descendantText" presStyleLbl="alignAcc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657DDFD-1013-40DC-B03A-022BE35D474F}" srcId="{9AFD6E56-6184-4604-969E-C3C93DD94652}" destId="{47A1F964-7F1D-4EDA-BB6C-F49A9CE2E368}" srcOrd="2" destOrd="0" parTransId="{F65AA93B-5C5C-45EE-9458-C457A835E227}" sibTransId="{8A20ABEB-0879-4B72-A625-E390A05B4958}"/>
    <dgm:cxn modelId="{22057127-BBC8-49ED-A471-C6035FC3A83A}" srcId="{49613450-C0D7-4226-B196-9B4038993BD8}" destId="{1B12FAA0-BD75-4E86-A1F8-F314C8FA8B47}" srcOrd="0" destOrd="0" parTransId="{A10601FC-7207-403B-8014-9A3E8484B130}" sibTransId="{0BFF8F48-7E87-41A5-AB89-5B9728371B3C}"/>
    <dgm:cxn modelId="{3F2AACA0-58E6-4670-A300-EB99EBFB6EB9}" type="presOf" srcId="{462E71DB-F459-426B-ADF9-0B50BC44670C}" destId="{C2E9FAEA-93B9-4137-910C-D4C91A7EF65F}" srcOrd="0" destOrd="0" presId="urn:microsoft.com/office/officeart/2005/8/layout/chevron2"/>
    <dgm:cxn modelId="{1835420E-F590-4E66-9E8A-4809BA0CDEF9}" srcId="{47A1F964-7F1D-4EDA-BB6C-F49A9CE2E368}" destId="{462E71DB-F459-426B-ADF9-0B50BC44670C}" srcOrd="0" destOrd="0" parTransId="{BAD7CB96-9CED-406F-97E8-814738FDF521}" sibTransId="{3D6D8FA2-6EAE-4725-87BC-C50DE1CC490C}"/>
    <dgm:cxn modelId="{8BE58544-AB36-45B2-B8E1-9CACC4397B19}" type="presOf" srcId="{47A1F964-7F1D-4EDA-BB6C-F49A9CE2E368}" destId="{44A3CA41-CB9A-4E53-BFC6-4C005C6847EC}" srcOrd="0" destOrd="0" presId="urn:microsoft.com/office/officeart/2005/8/layout/chevron2"/>
    <dgm:cxn modelId="{3B8D36B4-5D4B-49A3-AA4A-92C0BA9C149A}" srcId="{DC7599B4-F558-484B-8B05-446290FEFB2D}" destId="{8BB99E39-2823-425A-B4A3-C7E43F220B19}" srcOrd="0" destOrd="0" parTransId="{E9C81A8F-DEE6-4A3E-A123-60403CC90D69}" sibTransId="{7D4B2963-ABBB-4EE2-8B4D-16668A82BE1D}"/>
    <dgm:cxn modelId="{F357B6D7-7C4D-4C9D-B656-DEDC24B69935}" srcId="{9AFD6E56-6184-4604-969E-C3C93DD94652}" destId="{1D0A6631-3862-49B4-B9AC-630CA442D3A7}" srcOrd="4" destOrd="0" parTransId="{7BA726A3-2756-4B1E-A719-8136972DDC92}" sibTransId="{6863CFFB-0511-4CE6-95FF-FBCB47E1B451}"/>
    <dgm:cxn modelId="{9BB38867-8818-4812-97E2-69092D59554C}" srcId="{4D4BE940-4AEE-436A-8CDB-B65E28B7046B}" destId="{6069F907-17D4-40A0-BD50-1AC3813C4DAA}" srcOrd="0" destOrd="0" parTransId="{DD0F0AB0-390A-4CAE-8C4E-31B393FB9C0A}" sibTransId="{887D64EA-25D8-45D2-B6D2-D6A048D4255B}"/>
    <dgm:cxn modelId="{959284C8-B9DF-44E4-BF10-A8FC391D61DC}" srcId="{9AFD6E56-6184-4604-969E-C3C93DD94652}" destId="{DC7599B4-F558-484B-8B05-446290FEFB2D}" srcOrd="1" destOrd="0" parTransId="{46009256-771A-4233-9D12-4F80725C614A}" sibTransId="{7DEF859C-8F14-4117-BF35-EE3E96E0BE39}"/>
    <dgm:cxn modelId="{DC078378-100B-46A7-BD6E-5BF53E77340C}" type="presOf" srcId="{9AFD6E56-6184-4604-969E-C3C93DD94652}" destId="{9AA9555E-D832-4A5F-873A-DA5379E0FC8D}" srcOrd="0" destOrd="0" presId="urn:microsoft.com/office/officeart/2005/8/layout/chevron2"/>
    <dgm:cxn modelId="{085D2FBF-2966-4C5C-A076-25DFC9F8AE06}" srcId="{9AFD6E56-6184-4604-969E-C3C93DD94652}" destId="{4D4BE940-4AEE-436A-8CDB-B65E28B7046B}" srcOrd="0" destOrd="0" parTransId="{F26D2E13-94EE-4923-9934-EEA65F0B4E19}" sibTransId="{49176E37-EAB1-455C-8A79-C832C6F918DE}"/>
    <dgm:cxn modelId="{C3E3A5A8-1B18-470B-B94F-5ED988164412}" type="presOf" srcId="{49613450-C0D7-4226-B196-9B4038993BD8}" destId="{EF8D144F-F4BD-4B90-830A-644BA2F05C52}" srcOrd="0" destOrd="0" presId="urn:microsoft.com/office/officeart/2005/8/layout/chevron2"/>
    <dgm:cxn modelId="{651BAF83-98A1-4FD6-9B83-EEA47A4952F7}" type="presOf" srcId="{4D4BE940-4AEE-436A-8CDB-B65E28B7046B}" destId="{A82F2F06-9383-4CCC-B8AD-58C74F40CE9B}" srcOrd="0" destOrd="0" presId="urn:microsoft.com/office/officeart/2005/8/layout/chevron2"/>
    <dgm:cxn modelId="{1E5A2A8F-64DD-4E82-A658-6DBAA1F4B489}" type="presOf" srcId="{6069F907-17D4-40A0-BD50-1AC3813C4DAA}" destId="{448F9ECD-2E1A-4D83-9C20-07BB23DC81D2}" srcOrd="0" destOrd="0" presId="urn:microsoft.com/office/officeart/2005/8/layout/chevron2"/>
    <dgm:cxn modelId="{69CEF4B4-20AE-47FB-ACA0-8E2A9BD5FDEF}" srcId="{9AFD6E56-6184-4604-969E-C3C93DD94652}" destId="{49613450-C0D7-4226-B196-9B4038993BD8}" srcOrd="3" destOrd="0" parTransId="{3A35F961-013E-4BBF-8551-253B1E65E166}" sibTransId="{6090D4E1-2664-4CD0-AD99-6719104D6D0B}"/>
    <dgm:cxn modelId="{F068FF6C-176C-439E-A59C-E2F2C1BB57A4}" type="presOf" srcId="{1B12FAA0-BD75-4E86-A1F8-F314C8FA8B47}" destId="{EC594EB2-3E5B-486C-BBCB-355B6B69C9C9}" srcOrd="0" destOrd="0" presId="urn:microsoft.com/office/officeart/2005/8/layout/chevron2"/>
    <dgm:cxn modelId="{2996478F-37C2-4AD3-AB56-89296F11B28A}" type="presOf" srcId="{DC7599B4-F558-484B-8B05-446290FEFB2D}" destId="{0FBA7906-B0E5-4003-B030-AF32A8E87FE8}" srcOrd="0" destOrd="0" presId="urn:microsoft.com/office/officeart/2005/8/layout/chevron2"/>
    <dgm:cxn modelId="{6FB57B7C-5781-425C-A178-0BFEDCACA20D}" type="presOf" srcId="{C9F90A94-5AFB-446F-9C6F-7E421D57CB87}" destId="{374FE331-7977-4FC5-A538-A5CEA5A26E35}" srcOrd="0" destOrd="0" presId="urn:microsoft.com/office/officeart/2005/8/layout/chevron2"/>
    <dgm:cxn modelId="{E46BDD49-E79A-4EAF-8170-1DB9DC889CA4}" type="presOf" srcId="{1D0A6631-3862-49B4-B9AC-630CA442D3A7}" destId="{932E9185-7AD1-4B11-A27A-134DC9B1223B}" srcOrd="0" destOrd="0" presId="urn:microsoft.com/office/officeart/2005/8/layout/chevron2"/>
    <dgm:cxn modelId="{6CAA1792-ADF0-4359-BEDC-A769BC45628E}" type="presOf" srcId="{8BB99E39-2823-425A-B4A3-C7E43F220B19}" destId="{74650CEA-F130-4375-BB35-DD9CAA6FA527}" srcOrd="0" destOrd="0" presId="urn:microsoft.com/office/officeart/2005/8/layout/chevron2"/>
    <dgm:cxn modelId="{CEB4A641-DC33-46F9-9F42-BB2E34CD9668}" srcId="{1D0A6631-3862-49B4-B9AC-630CA442D3A7}" destId="{C9F90A94-5AFB-446F-9C6F-7E421D57CB87}" srcOrd="0" destOrd="0" parTransId="{B8A5411B-EA8D-4EBE-855A-16840236B178}" sibTransId="{6825361F-B299-4F55-9D88-F72710A2A67F}"/>
    <dgm:cxn modelId="{067EF0CE-4630-429A-A7BA-B82B07D47CEA}" type="presParOf" srcId="{9AA9555E-D832-4A5F-873A-DA5379E0FC8D}" destId="{D184FC2D-445C-4EB0-AC22-A9E39763FFAF}" srcOrd="0" destOrd="0" presId="urn:microsoft.com/office/officeart/2005/8/layout/chevron2"/>
    <dgm:cxn modelId="{CBABA536-1B0E-4431-8849-5628C590C7A1}" type="presParOf" srcId="{D184FC2D-445C-4EB0-AC22-A9E39763FFAF}" destId="{A82F2F06-9383-4CCC-B8AD-58C74F40CE9B}" srcOrd="0" destOrd="0" presId="urn:microsoft.com/office/officeart/2005/8/layout/chevron2"/>
    <dgm:cxn modelId="{830C9848-F4E1-43D9-B2F5-C31080D51C3B}" type="presParOf" srcId="{D184FC2D-445C-4EB0-AC22-A9E39763FFAF}" destId="{448F9ECD-2E1A-4D83-9C20-07BB23DC81D2}" srcOrd="1" destOrd="0" presId="urn:microsoft.com/office/officeart/2005/8/layout/chevron2"/>
    <dgm:cxn modelId="{22B6FAF4-5F16-40EB-A53B-EC927292996B}" type="presParOf" srcId="{9AA9555E-D832-4A5F-873A-DA5379E0FC8D}" destId="{D031C9D0-FD59-4FCC-8BF6-984E0DADA3F3}" srcOrd="1" destOrd="0" presId="urn:microsoft.com/office/officeart/2005/8/layout/chevron2"/>
    <dgm:cxn modelId="{79EC9F14-8A56-4E59-8FFE-EBB636A8E50B}" type="presParOf" srcId="{9AA9555E-D832-4A5F-873A-DA5379E0FC8D}" destId="{04D36AC4-1C1F-4606-840A-D619E98BF43D}" srcOrd="2" destOrd="0" presId="urn:microsoft.com/office/officeart/2005/8/layout/chevron2"/>
    <dgm:cxn modelId="{2B8026CF-C7C0-4C53-A8A0-3CDD8939BC74}" type="presParOf" srcId="{04D36AC4-1C1F-4606-840A-D619E98BF43D}" destId="{0FBA7906-B0E5-4003-B030-AF32A8E87FE8}" srcOrd="0" destOrd="0" presId="urn:microsoft.com/office/officeart/2005/8/layout/chevron2"/>
    <dgm:cxn modelId="{B517A2DF-277F-41A1-A1E9-92F7E9DE609D}" type="presParOf" srcId="{04D36AC4-1C1F-4606-840A-D619E98BF43D}" destId="{74650CEA-F130-4375-BB35-DD9CAA6FA527}" srcOrd="1" destOrd="0" presId="urn:microsoft.com/office/officeart/2005/8/layout/chevron2"/>
    <dgm:cxn modelId="{BC5A5FB6-75A2-45BA-BF95-E5BCE711CD36}" type="presParOf" srcId="{9AA9555E-D832-4A5F-873A-DA5379E0FC8D}" destId="{C643431B-0CD0-4BA6-8395-DD2815E986E6}" srcOrd="3" destOrd="0" presId="urn:microsoft.com/office/officeart/2005/8/layout/chevron2"/>
    <dgm:cxn modelId="{6E142FEA-17A3-4AE7-9807-0B9C144371C2}" type="presParOf" srcId="{9AA9555E-D832-4A5F-873A-DA5379E0FC8D}" destId="{EF4ADDAA-CCBF-43E5-819D-C4AF862161F2}" srcOrd="4" destOrd="0" presId="urn:microsoft.com/office/officeart/2005/8/layout/chevron2"/>
    <dgm:cxn modelId="{D48607D3-9297-48B5-888A-A634909F77D6}" type="presParOf" srcId="{EF4ADDAA-CCBF-43E5-819D-C4AF862161F2}" destId="{44A3CA41-CB9A-4E53-BFC6-4C005C6847EC}" srcOrd="0" destOrd="0" presId="urn:microsoft.com/office/officeart/2005/8/layout/chevron2"/>
    <dgm:cxn modelId="{496934A1-AC5D-467F-AA29-8F9E98DEFB3F}" type="presParOf" srcId="{EF4ADDAA-CCBF-43E5-819D-C4AF862161F2}" destId="{C2E9FAEA-93B9-4137-910C-D4C91A7EF65F}" srcOrd="1" destOrd="0" presId="urn:microsoft.com/office/officeart/2005/8/layout/chevron2"/>
    <dgm:cxn modelId="{37A3B5AB-9387-4E8A-AACB-3355E0A36FFF}" type="presParOf" srcId="{9AA9555E-D832-4A5F-873A-DA5379E0FC8D}" destId="{83BAF9D4-2B64-4BF7-8A6F-0EF7B332E79A}" srcOrd="5" destOrd="0" presId="urn:microsoft.com/office/officeart/2005/8/layout/chevron2"/>
    <dgm:cxn modelId="{048B9512-8593-48CE-A481-803B4D4B6C34}" type="presParOf" srcId="{9AA9555E-D832-4A5F-873A-DA5379E0FC8D}" destId="{A9235911-4227-4122-98DF-A93F509BF640}" srcOrd="6" destOrd="0" presId="urn:microsoft.com/office/officeart/2005/8/layout/chevron2"/>
    <dgm:cxn modelId="{50FD7E4D-CBFB-43FD-A669-5E4C8A54F53D}" type="presParOf" srcId="{A9235911-4227-4122-98DF-A93F509BF640}" destId="{EF8D144F-F4BD-4B90-830A-644BA2F05C52}" srcOrd="0" destOrd="0" presId="urn:microsoft.com/office/officeart/2005/8/layout/chevron2"/>
    <dgm:cxn modelId="{90E3F2C8-4396-4EC3-B082-B3C393DE42E0}" type="presParOf" srcId="{A9235911-4227-4122-98DF-A93F509BF640}" destId="{EC594EB2-3E5B-486C-BBCB-355B6B69C9C9}" srcOrd="1" destOrd="0" presId="urn:microsoft.com/office/officeart/2005/8/layout/chevron2"/>
    <dgm:cxn modelId="{944EBE4F-C7AE-4018-A693-D84BBBA9C58B}" type="presParOf" srcId="{9AA9555E-D832-4A5F-873A-DA5379E0FC8D}" destId="{E201241B-BB62-45FA-ADE7-9E8D31FEEDBE}" srcOrd="7" destOrd="0" presId="urn:microsoft.com/office/officeart/2005/8/layout/chevron2"/>
    <dgm:cxn modelId="{F969AA7E-94F1-4E62-9C6A-B355D3EDD6ED}" type="presParOf" srcId="{9AA9555E-D832-4A5F-873A-DA5379E0FC8D}" destId="{A64CAAA8-91C1-4242-A5AA-3DE037DA2BD1}" srcOrd="8" destOrd="0" presId="urn:microsoft.com/office/officeart/2005/8/layout/chevron2"/>
    <dgm:cxn modelId="{2FAF666A-C381-4FBB-A5B9-CFF7210D632A}" type="presParOf" srcId="{A64CAAA8-91C1-4242-A5AA-3DE037DA2BD1}" destId="{932E9185-7AD1-4B11-A27A-134DC9B1223B}" srcOrd="0" destOrd="0" presId="urn:microsoft.com/office/officeart/2005/8/layout/chevron2"/>
    <dgm:cxn modelId="{CE1851DA-6DC1-4B15-8D67-B514120E9585}" type="presParOf" srcId="{A64CAAA8-91C1-4242-A5AA-3DE037DA2BD1}" destId="{374FE331-7977-4FC5-A538-A5CEA5A26E35}" srcOrd="1" destOrd="0" presId="urn:microsoft.com/office/officeart/2005/8/layout/chevron2"/>
  </dgm:cxnLst>
  <dgm:bg/>
  <dgm:whole/>
  <dgm:extLst>
    <a:ext uri="http://schemas.microsoft.com/office/drawing/2008/diagram">
      <dsp:dataModelExt xmlns=""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00FF0305-98C3-4F61-BA85-6A2B263615F2}" type="doc">
      <dgm:prSet loTypeId="urn:microsoft.com/office/officeart/2005/8/layout/arrow2" loCatId="process" qsTypeId="urn:microsoft.com/office/officeart/2005/8/quickstyle/simple1" qsCatId="simple" csTypeId="urn:microsoft.com/office/officeart/2005/8/colors/accent1_2" csCatId="accent1" phldr="1"/>
      <dgm:spPr/>
    </dgm:pt>
    <dgm:pt modelId="{ABFDEDBF-DBAC-4762-A6D8-E8C5F904D830}">
      <dgm:prSet phldrT="[Текст]" custT="1"/>
      <dgm:spPr/>
      <dgm:t>
        <a:bodyPr/>
        <a:lstStyle/>
        <a:p>
          <a:pPr algn="ctr"/>
          <a:r>
            <a:rPr lang="uk-UA" sz="3600" b="1" dirty="0" smtClean="0">
              <a:solidFill>
                <a:srgbClr val="FF0000"/>
              </a:solidFill>
            </a:rPr>
            <a:t>ОСНОВНА МЕТА ПРОЕКТУ</a:t>
          </a:r>
          <a:endParaRPr lang="ru-RU" sz="3600" b="1" dirty="0">
            <a:solidFill>
              <a:srgbClr val="FF0000"/>
            </a:solidFill>
          </a:endParaRPr>
        </a:p>
      </dgm:t>
    </dgm:pt>
    <dgm:pt modelId="{05DC8F95-4DF4-435A-9E8B-F636D7938742}" type="parTrans" cxnId="{B817B175-D423-4048-B0C8-133D702B5848}">
      <dgm:prSet/>
      <dgm:spPr/>
      <dgm:t>
        <a:bodyPr/>
        <a:lstStyle/>
        <a:p>
          <a:endParaRPr lang="ru-RU"/>
        </a:p>
      </dgm:t>
    </dgm:pt>
    <dgm:pt modelId="{6C061AF3-DEF6-4AB3-B28C-8EDD07729F76}" type="sibTrans" cxnId="{B817B175-D423-4048-B0C8-133D702B5848}">
      <dgm:prSet/>
      <dgm:spPr/>
      <dgm:t>
        <a:bodyPr/>
        <a:lstStyle/>
        <a:p>
          <a:endParaRPr lang="ru-RU"/>
        </a:p>
      </dgm:t>
    </dgm:pt>
    <dgm:pt modelId="{79027494-11DA-4BBA-8697-81B17C8BEE37}">
      <dgm:prSet phldrT="[Текст]"/>
      <dgm:spPr/>
      <dgm:t>
        <a:bodyPr/>
        <a:lstStyle/>
        <a:p>
          <a:pPr algn="ctr"/>
          <a:r>
            <a:rPr lang="uk-UA" b="1" dirty="0" smtClean="0">
              <a:solidFill>
                <a:srgbClr val="FF0000"/>
              </a:solidFill>
            </a:rPr>
            <a:t>створення гнучкої, відкритої і розвивальної системи безперервної освіти педагогів, здатної забезпечити їх рух до високого рівня освіченості, особистісної зрілості і культури</a:t>
          </a:r>
          <a:endParaRPr lang="ru-RU" b="1" dirty="0">
            <a:solidFill>
              <a:srgbClr val="FF0000"/>
            </a:solidFill>
          </a:endParaRPr>
        </a:p>
      </dgm:t>
    </dgm:pt>
    <dgm:pt modelId="{563147F7-4063-4215-BBAC-E6E06D17422E}" type="parTrans" cxnId="{1DB755F5-796C-4D39-AC85-F750634680E0}">
      <dgm:prSet/>
      <dgm:spPr/>
      <dgm:t>
        <a:bodyPr/>
        <a:lstStyle/>
        <a:p>
          <a:endParaRPr lang="ru-RU"/>
        </a:p>
      </dgm:t>
    </dgm:pt>
    <dgm:pt modelId="{3C0DE6C9-371A-4E86-8BF4-8F81A2E8A7AB}" type="sibTrans" cxnId="{1DB755F5-796C-4D39-AC85-F750634680E0}">
      <dgm:prSet/>
      <dgm:spPr/>
      <dgm:t>
        <a:bodyPr/>
        <a:lstStyle/>
        <a:p>
          <a:endParaRPr lang="ru-RU"/>
        </a:p>
      </dgm:t>
    </dgm:pt>
    <dgm:pt modelId="{C74DF1ED-3C19-44A5-83E7-95D5B6A92445}" type="pres">
      <dgm:prSet presAssocID="{00FF0305-98C3-4F61-BA85-6A2B263615F2}" presName="arrowDiagram" presStyleCnt="0">
        <dgm:presLayoutVars>
          <dgm:chMax val="5"/>
          <dgm:dir/>
          <dgm:resizeHandles val="exact"/>
        </dgm:presLayoutVars>
      </dgm:prSet>
      <dgm:spPr/>
    </dgm:pt>
    <dgm:pt modelId="{15FE4558-C171-4FE7-A310-9D91914DA5AB}" type="pres">
      <dgm:prSet presAssocID="{00FF0305-98C3-4F61-BA85-6A2B263615F2}" presName="arrow" presStyleLbl="bgShp" presStyleIdx="0" presStyleCnt="1"/>
      <dgm:spPr>
        <a:solidFill>
          <a:srgbClr val="00B0F0"/>
        </a:solidFill>
      </dgm:spPr>
    </dgm:pt>
    <dgm:pt modelId="{5DDB6419-FB78-4396-8F4D-69CBB55B1716}" type="pres">
      <dgm:prSet presAssocID="{00FF0305-98C3-4F61-BA85-6A2B263615F2}" presName="arrowDiagram2" presStyleCnt="0"/>
      <dgm:spPr/>
    </dgm:pt>
    <dgm:pt modelId="{D4010C8C-7C38-437D-960B-FB09AFC0622B}" type="pres">
      <dgm:prSet presAssocID="{ABFDEDBF-DBAC-4762-A6D8-E8C5F904D830}" presName="bullet2a" presStyleLbl="node1" presStyleIdx="0" presStyleCnt="2"/>
      <dgm:spPr/>
    </dgm:pt>
    <dgm:pt modelId="{E1B8EC07-4F2E-4D6B-9B70-F2679B8110C3}" type="pres">
      <dgm:prSet presAssocID="{ABFDEDBF-DBAC-4762-A6D8-E8C5F904D830}" presName="textBox2a" presStyleLbl="revTx" presStyleIdx="0" presStyleCnt="2" custLinFactNeighborX="-21978" custLinFactNeighborY="632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0AD45AA-B57F-4C71-8D62-B902ED30F5E7}" type="pres">
      <dgm:prSet presAssocID="{79027494-11DA-4BBA-8697-81B17C8BEE37}" presName="bullet2b" presStyleLbl="node1" presStyleIdx="1" presStyleCnt="2"/>
      <dgm:spPr/>
    </dgm:pt>
    <dgm:pt modelId="{C25771F7-44CE-4431-A65E-10086BB2FFFC}" type="pres">
      <dgm:prSet presAssocID="{79027494-11DA-4BBA-8697-81B17C8BEE37}" presName="textBox2b" presStyleLbl="revTx" presStyleIdx="1" presStyleCnt="2" custScaleX="14439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53D51CAE-B51D-4CCF-9018-FAB8A78BDFC6}" type="presOf" srcId="{79027494-11DA-4BBA-8697-81B17C8BEE37}" destId="{C25771F7-44CE-4431-A65E-10086BB2FFFC}" srcOrd="0" destOrd="0" presId="urn:microsoft.com/office/officeart/2005/8/layout/arrow2"/>
    <dgm:cxn modelId="{C95A3500-54C2-42C1-BED7-8C7B0131D5F7}" type="presOf" srcId="{00FF0305-98C3-4F61-BA85-6A2B263615F2}" destId="{C74DF1ED-3C19-44A5-83E7-95D5B6A92445}" srcOrd="0" destOrd="0" presId="urn:microsoft.com/office/officeart/2005/8/layout/arrow2"/>
    <dgm:cxn modelId="{B817B175-D423-4048-B0C8-133D702B5848}" srcId="{00FF0305-98C3-4F61-BA85-6A2B263615F2}" destId="{ABFDEDBF-DBAC-4762-A6D8-E8C5F904D830}" srcOrd="0" destOrd="0" parTransId="{05DC8F95-4DF4-435A-9E8B-F636D7938742}" sibTransId="{6C061AF3-DEF6-4AB3-B28C-8EDD07729F76}"/>
    <dgm:cxn modelId="{11847702-59AF-4423-A2FA-1C83C27953D1}" type="presOf" srcId="{ABFDEDBF-DBAC-4762-A6D8-E8C5F904D830}" destId="{E1B8EC07-4F2E-4D6B-9B70-F2679B8110C3}" srcOrd="0" destOrd="0" presId="urn:microsoft.com/office/officeart/2005/8/layout/arrow2"/>
    <dgm:cxn modelId="{1DB755F5-796C-4D39-AC85-F750634680E0}" srcId="{00FF0305-98C3-4F61-BA85-6A2B263615F2}" destId="{79027494-11DA-4BBA-8697-81B17C8BEE37}" srcOrd="1" destOrd="0" parTransId="{563147F7-4063-4215-BBAC-E6E06D17422E}" sibTransId="{3C0DE6C9-371A-4E86-8BF4-8F81A2E8A7AB}"/>
    <dgm:cxn modelId="{E578AD09-351A-4B14-8086-DF6BD3EDFB4D}" type="presParOf" srcId="{C74DF1ED-3C19-44A5-83E7-95D5B6A92445}" destId="{15FE4558-C171-4FE7-A310-9D91914DA5AB}" srcOrd="0" destOrd="0" presId="urn:microsoft.com/office/officeart/2005/8/layout/arrow2"/>
    <dgm:cxn modelId="{B81B2BDB-D04D-47C2-8F32-19FAFDECC27B}" type="presParOf" srcId="{C74DF1ED-3C19-44A5-83E7-95D5B6A92445}" destId="{5DDB6419-FB78-4396-8F4D-69CBB55B1716}" srcOrd="1" destOrd="0" presId="urn:microsoft.com/office/officeart/2005/8/layout/arrow2"/>
    <dgm:cxn modelId="{33218966-E6F0-491D-9455-F614A64D6AD1}" type="presParOf" srcId="{5DDB6419-FB78-4396-8F4D-69CBB55B1716}" destId="{D4010C8C-7C38-437D-960B-FB09AFC0622B}" srcOrd="0" destOrd="0" presId="urn:microsoft.com/office/officeart/2005/8/layout/arrow2"/>
    <dgm:cxn modelId="{07BB9EAC-B97C-4499-8D6F-025141F632A0}" type="presParOf" srcId="{5DDB6419-FB78-4396-8F4D-69CBB55B1716}" destId="{E1B8EC07-4F2E-4D6B-9B70-F2679B8110C3}" srcOrd="1" destOrd="0" presId="urn:microsoft.com/office/officeart/2005/8/layout/arrow2"/>
    <dgm:cxn modelId="{8AB146D3-A570-465E-9261-A186511D4C5F}" type="presParOf" srcId="{5DDB6419-FB78-4396-8F4D-69CBB55B1716}" destId="{C0AD45AA-B57F-4C71-8D62-B902ED30F5E7}" srcOrd="2" destOrd="0" presId="urn:microsoft.com/office/officeart/2005/8/layout/arrow2"/>
    <dgm:cxn modelId="{3DB4D17A-3946-4AC9-B248-E780BF1B029D}" type="presParOf" srcId="{5DDB6419-FB78-4396-8F4D-69CBB55B1716}" destId="{C25771F7-44CE-4431-A65E-10086BB2FFFC}" srcOrd="3" destOrd="0" presId="urn:microsoft.com/office/officeart/2005/8/layout/arrow2"/>
  </dgm:cxnLst>
  <dgm:bg/>
  <dgm:whole/>
  <dgm:extLst>
    <a:ext uri="http://schemas.microsoft.com/office/drawing/2008/diagram">
      <dsp:dataModelExt xmlns=""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0C87E1A0-BE89-4AA6-ACE7-B2460E53D03B}" type="doc">
      <dgm:prSet loTypeId="urn:microsoft.com/office/officeart/2005/8/layout/vProcess5" loCatId="process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ru-RU"/>
        </a:p>
      </dgm:t>
    </dgm:pt>
    <dgm:pt modelId="{B91EB435-FE88-495A-BB75-1D3392E64973}">
      <dgm:prSet phldrT="[Текст]"/>
      <dgm:spPr/>
      <dgm:t>
        <a:bodyPr/>
        <a:lstStyle/>
        <a:p>
          <a:pPr algn="just"/>
          <a:r>
            <a:rPr lang="uk-UA" b="1" dirty="0"/>
            <a:t>Розкрити особливості організації науково-методичної роботи в закладі на основі запровадження комп'ютерно-орієнтованих технологій.</a:t>
          </a:r>
          <a:endParaRPr lang="ru-RU" b="1" dirty="0"/>
        </a:p>
      </dgm:t>
    </dgm:pt>
    <dgm:pt modelId="{F6EC01DF-33FB-4E5B-A945-88081D5B1EA9}" type="parTrans" cxnId="{E51BED2E-64E9-4558-A4CF-53B2C947355F}">
      <dgm:prSet/>
      <dgm:spPr/>
      <dgm:t>
        <a:bodyPr/>
        <a:lstStyle/>
        <a:p>
          <a:endParaRPr lang="ru-RU"/>
        </a:p>
      </dgm:t>
    </dgm:pt>
    <dgm:pt modelId="{00209919-D18A-409F-A176-DF589D91AF1E}" type="sibTrans" cxnId="{E51BED2E-64E9-4558-A4CF-53B2C947355F}">
      <dgm:prSet/>
      <dgm:spPr/>
      <dgm:t>
        <a:bodyPr/>
        <a:lstStyle/>
        <a:p>
          <a:endParaRPr lang="ru-RU"/>
        </a:p>
      </dgm:t>
    </dgm:pt>
    <dgm:pt modelId="{49845612-A361-4CCD-8410-31099DAADB9D}">
      <dgm:prSet phldrT="[Текст]"/>
      <dgm:spPr/>
      <dgm:t>
        <a:bodyPr/>
        <a:lstStyle/>
        <a:p>
          <a:pPr algn="just"/>
          <a:r>
            <a:rPr lang="uk-UA" b="1" dirty="0" smtClean="0"/>
            <a:t>Проаналізувати можливості управління науково-методичною роботою на базі сучасних комп'ютерних технологій в теорії і практиці.</a:t>
          </a:r>
          <a:endParaRPr lang="ru-RU" b="1" dirty="0"/>
        </a:p>
      </dgm:t>
    </dgm:pt>
    <dgm:pt modelId="{BF7CC9D9-AD52-48E7-90BB-9F02ADAE65DD}" type="parTrans" cxnId="{4B0C47D2-935E-4C41-9B3C-1A87545FF789}">
      <dgm:prSet/>
      <dgm:spPr/>
      <dgm:t>
        <a:bodyPr/>
        <a:lstStyle/>
        <a:p>
          <a:endParaRPr lang="ru-RU"/>
        </a:p>
      </dgm:t>
    </dgm:pt>
    <dgm:pt modelId="{8EA987D3-BF37-4927-8A2D-81F9149F3F0E}" type="sibTrans" cxnId="{4B0C47D2-935E-4C41-9B3C-1A87545FF789}">
      <dgm:prSet/>
      <dgm:spPr/>
      <dgm:t>
        <a:bodyPr/>
        <a:lstStyle/>
        <a:p>
          <a:endParaRPr lang="ru-RU"/>
        </a:p>
      </dgm:t>
    </dgm:pt>
    <dgm:pt modelId="{DC130B4A-1AC5-4C5F-95E8-4AD27725619B}">
      <dgm:prSet phldrT="[Текст]"/>
      <dgm:spPr/>
      <dgm:t>
        <a:bodyPr/>
        <a:lstStyle/>
        <a:p>
          <a:pPr algn="just"/>
          <a:r>
            <a:rPr lang="uk-UA" b="1" dirty="0"/>
            <a:t>Виявити організаційно-педагогічні умови інформатизації управління науково-методичною роботою в школі.</a:t>
          </a:r>
          <a:endParaRPr lang="ru-RU" b="1" dirty="0"/>
        </a:p>
      </dgm:t>
    </dgm:pt>
    <dgm:pt modelId="{5AC13D23-D6DD-4490-BBFA-0BA300D25D8A}" type="parTrans" cxnId="{AA1D2F2D-9209-42AC-A6B6-084FBA8765B7}">
      <dgm:prSet/>
      <dgm:spPr/>
      <dgm:t>
        <a:bodyPr/>
        <a:lstStyle/>
        <a:p>
          <a:endParaRPr lang="ru-RU"/>
        </a:p>
      </dgm:t>
    </dgm:pt>
    <dgm:pt modelId="{647E2E6B-71EA-4DD2-A580-F9908516DAD4}" type="sibTrans" cxnId="{AA1D2F2D-9209-42AC-A6B6-084FBA8765B7}">
      <dgm:prSet/>
      <dgm:spPr/>
      <dgm:t>
        <a:bodyPr/>
        <a:lstStyle/>
        <a:p>
          <a:endParaRPr lang="ru-RU"/>
        </a:p>
      </dgm:t>
    </dgm:pt>
    <dgm:pt modelId="{CEF98959-42A6-4C61-8712-AB2E901E4A6A}">
      <dgm:prSet/>
      <dgm:spPr/>
      <dgm:t>
        <a:bodyPr/>
        <a:lstStyle/>
        <a:p>
          <a:pPr algn="just"/>
          <a:r>
            <a:rPr lang="uk-UA" b="1" dirty="0"/>
            <a:t>Розробити гнучку модель організації науково-методичної роботи через застосування інформаційно-комунікаційних технологій.</a:t>
          </a:r>
          <a:endParaRPr lang="ru-RU" b="1" dirty="0"/>
        </a:p>
      </dgm:t>
    </dgm:pt>
    <dgm:pt modelId="{DF074A1D-433B-484D-9231-B5CB582EA18D}" type="parTrans" cxnId="{CBB11FEF-D2C9-4935-95B7-935972B4F01B}">
      <dgm:prSet/>
      <dgm:spPr/>
      <dgm:t>
        <a:bodyPr/>
        <a:lstStyle/>
        <a:p>
          <a:endParaRPr lang="ru-RU"/>
        </a:p>
      </dgm:t>
    </dgm:pt>
    <dgm:pt modelId="{70B36A5A-2D1A-4F54-A505-4DBD7F55FBE3}" type="sibTrans" cxnId="{CBB11FEF-D2C9-4935-95B7-935972B4F01B}">
      <dgm:prSet/>
      <dgm:spPr/>
      <dgm:t>
        <a:bodyPr/>
        <a:lstStyle/>
        <a:p>
          <a:endParaRPr lang="ru-RU"/>
        </a:p>
      </dgm:t>
    </dgm:pt>
    <dgm:pt modelId="{4B362605-F2AF-4EF1-8622-48ABBD6C9486}" type="pres">
      <dgm:prSet presAssocID="{0C87E1A0-BE89-4AA6-ACE7-B2460E53D03B}" presName="outerComposite" presStyleCnt="0">
        <dgm:presLayoutVars>
          <dgm:chMax val="5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BBD03073-C480-40A1-AA2E-EEF65787226D}" type="pres">
      <dgm:prSet presAssocID="{0C87E1A0-BE89-4AA6-ACE7-B2460E53D03B}" presName="dummyMaxCanvas" presStyleCnt="0">
        <dgm:presLayoutVars/>
      </dgm:prSet>
      <dgm:spPr/>
    </dgm:pt>
    <dgm:pt modelId="{D4CDEDA9-4C4B-415F-B852-503BC853CE14}" type="pres">
      <dgm:prSet presAssocID="{0C87E1A0-BE89-4AA6-ACE7-B2460E53D03B}" presName="FourNodes_1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BDB2FCA-80DE-4D94-9847-0AF44AC7C174}" type="pres">
      <dgm:prSet presAssocID="{0C87E1A0-BE89-4AA6-ACE7-B2460E53D03B}" presName="FourNodes_2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DB896B8-C22B-40B2-920B-E627E1126803}" type="pres">
      <dgm:prSet presAssocID="{0C87E1A0-BE89-4AA6-ACE7-B2460E53D03B}" presName="FourNodes_3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DC3AC7D-0C49-4CBA-8352-E358BF35E1F4}" type="pres">
      <dgm:prSet presAssocID="{0C87E1A0-BE89-4AA6-ACE7-B2460E53D03B}" presName="FourNodes_4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E1CF7AD-37EA-487C-A8F2-673163489DED}" type="pres">
      <dgm:prSet presAssocID="{0C87E1A0-BE89-4AA6-ACE7-B2460E53D03B}" presName="FourConn_1-2" presStyleLbl="fgAccFollow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EDBD6AF-2B5A-489F-9792-D041F64D12F6}" type="pres">
      <dgm:prSet presAssocID="{0C87E1A0-BE89-4AA6-ACE7-B2460E53D03B}" presName="FourConn_2-3" presStyleLbl="fgAccFollow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BC859C6-AEF7-45FD-B332-184525A8B6EE}" type="pres">
      <dgm:prSet presAssocID="{0C87E1A0-BE89-4AA6-ACE7-B2460E53D03B}" presName="FourConn_3-4" presStyleLbl="fgAccFollow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E58AEFF-F6DC-4643-ADBF-7F421746DF86}" type="pres">
      <dgm:prSet presAssocID="{0C87E1A0-BE89-4AA6-ACE7-B2460E53D03B}" presName="FourNodes_1_text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4D6D5D7-FE6D-4599-A901-8BF8F1672035}" type="pres">
      <dgm:prSet presAssocID="{0C87E1A0-BE89-4AA6-ACE7-B2460E53D03B}" presName="FourNodes_2_text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95C690A-F08C-414F-9434-71E761D90B95}" type="pres">
      <dgm:prSet presAssocID="{0C87E1A0-BE89-4AA6-ACE7-B2460E53D03B}" presName="FourNodes_3_text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D143D1D-C2E2-4111-8EBC-86E3D3802899}" type="pres">
      <dgm:prSet presAssocID="{0C87E1A0-BE89-4AA6-ACE7-B2460E53D03B}" presName="FourNodes_4_text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E51BED2E-64E9-4558-A4CF-53B2C947355F}" srcId="{0C87E1A0-BE89-4AA6-ACE7-B2460E53D03B}" destId="{B91EB435-FE88-495A-BB75-1D3392E64973}" srcOrd="0" destOrd="0" parTransId="{F6EC01DF-33FB-4E5B-A945-88081D5B1EA9}" sibTransId="{00209919-D18A-409F-A176-DF589D91AF1E}"/>
    <dgm:cxn modelId="{B160E64B-23F3-403B-9EF0-1BF779644697}" type="presOf" srcId="{B91EB435-FE88-495A-BB75-1D3392E64973}" destId="{5E58AEFF-F6DC-4643-ADBF-7F421746DF86}" srcOrd="1" destOrd="0" presId="urn:microsoft.com/office/officeart/2005/8/layout/vProcess5"/>
    <dgm:cxn modelId="{77B80971-B531-4DA0-A5E3-4588DF24FEAB}" type="presOf" srcId="{B91EB435-FE88-495A-BB75-1D3392E64973}" destId="{D4CDEDA9-4C4B-415F-B852-503BC853CE14}" srcOrd="0" destOrd="0" presId="urn:microsoft.com/office/officeart/2005/8/layout/vProcess5"/>
    <dgm:cxn modelId="{E049E858-73DE-486E-AC98-A0A8F4618704}" type="presOf" srcId="{00209919-D18A-409F-A176-DF589D91AF1E}" destId="{6E1CF7AD-37EA-487C-A8F2-673163489DED}" srcOrd="0" destOrd="0" presId="urn:microsoft.com/office/officeart/2005/8/layout/vProcess5"/>
    <dgm:cxn modelId="{02927CA9-FBB1-421C-ABC9-2D505B915027}" type="presOf" srcId="{CEF98959-42A6-4C61-8712-AB2E901E4A6A}" destId="{6D143D1D-C2E2-4111-8EBC-86E3D3802899}" srcOrd="1" destOrd="0" presId="urn:microsoft.com/office/officeart/2005/8/layout/vProcess5"/>
    <dgm:cxn modelId="{CBB11FEF-D2C9-4935-95B7-935972B4F01B}" srcId="{0C87E1A0-BE89-4AA6-ACE7-B2460E53D03B}" destId="{CEF98959-42A6-4C61-8712-AB2E901E4A6A}" srcOrd="3" destOrd="0" parTransId="{DF074A1D-433B-484D-9231-B5CB582EA18D}" sibTransId="{70B36A5A-2D1A-4F54-A505-4DBD7F55FBE3}"/>
    <dgm:cxn modelId="{C3A45BA6-EF18-487E-8E2F-66F37B5F0046}" type="presOf" srcId="{49845612-A361-4CCD-8410-31099DAADB9D}" destId="{CBDB2FCA-80DE-4D94-9847-0AF44AC7C174}" srcOrd="0" destOrd="0" presId="urn:microsoft.com/office/officeart/2005/8/layout/vProcess5"/>
    <dgm:cxn modelId="{AA1D2F2D-9209-42AC-A6B6-084FBA8765B7}" srcId="{0C87E1A0-BE89-4AA6-ACE7-B2460E53D03B}" destId="{DC130B4A-1AC5-4C5F-95E8-4AD27725619B}" srcOrd="2" destOrd="0" parTransId="{5AC13D23-D6DD-4490-BBFA-0BA300D25D8A}" sibTransId="{647E2E6B-71EA-4DD2-A580-F9908516DAD4}"/>
    <dgm:cxn modelId="{EBA22241-A37D-4DC2-AEA0-7599370A0796}" type="presOf" srcId="{DC130B4A-1AC5-4C5F-95E8-4AD27725619B}" destId="{0DB896B8-C22B-40B2-920B-E627E1126803}" srcOrd="0" destOrd="0" presId="urn:microsoft.com/office/officeart/2005/8/layout/vProcess5"/>
    <dgm:cxn modelId="{52D078FE-C3BC-417C-8D6E-F3FCCFD40686}" type="presOf" srcId="{DC130B4A-1AC5-4C5F-95E8-4AD27725619B}" destId="{195C690A-F08C-414F-9434-71E761D90B95}" srcOrd="1" destOrd="0" presId="urn:microsoft.com/office/officeart/2005/8/layout/vProcess5"/>
    <dgm:cxn modelId="{496EC4D8-25F3-4BD2-9EA9-0523C6FADD58}" type="presOf" srcId="{647E2E6B-71EA-4DD2-A580-F9908516DAD4}" destId="{3BC859C6-AEF7-45FD-B332-184525A8B6EE}" srcOrd="0" destOrd="0" presId="urn:microsoft.com/office/officeart/2005/8/layout/vProcess5"/>
    <dgm:cxn modelId="{34E9B29F-4D1F-4839-AA8A-10530B42BDAD}" type="presOf" srcId="{CEF98959-42A6-4C61-8712-AB2E901E4A6A}" destId="{5DC3AC7D-0C49-4CBA-8352-E358BF35E1F4}" srcOrd="0" destOrd="0" presId="urn:microsoft.com/office/officeart/2005/8/layout/vProcess5"/>
    <dgm:cxn modelId="{5DE63EB9-9486-4BE0-A26A-46086297057B}" type="presOf" srcId="{0C87E1A0-BE89-4AA6-ACE7-B2460E53D03B}" destId="{4B362605-F2AF-4EF1-8622-48ABBD6C9486}" srcOrd="0" destOrd="0" presId="urn:microsoft.com/office/officeart/2005/8/layout/vProcess5"/>
    <dgm:cxn modelId="{BE54801D-7ED4-4E86-8CDB-41E754C812C7}" type="presOf" srcId="{49845612-A361-4CCD-8410-31099DAADB9D}" destId="{C4D6D5D7-FE6D-4599-A901-8BF8F1672035}" srcOrd="1" destOrd="0" presId="urn:microsoft.com/office/officeart/2005/8/layout/vProcess5"/>
    <dgm:cxn modelId="{4B0C47D2-935E-4C41-9B3C-1A87545FF789}" srcId="{0C87E1A0-BE89-4AA6-ACE7-B2460E53D03B}" destId="{49845612-A361-4CCD-8410-31099DAADB9D}" srcOrd="1" destOrd="0" parTransId="{BF7CC9D9-AD52-48E7-90BB-9F02ADAE65DD}" sibTransId="{8EA987D3-BF37-4927-8A2D-81F9149F3F0E}"/>
    <dgm:cxn modelId="{7832902C-25C0-431C-AC62-0BAADE946081}" type="presOf" srcId="{8EA987D3-BF37-4927-8A2D-81F9149F3F0E}" destId="{5EDBD6AF-2B5A-489F-9792-D041F64D12F6}" srcOrd="0" destOrd="0" presId="urn:microsoft.com/office/officeart/2005/8/layout/vProcess5"/>
    <dgm:cxn modelId="{7474F757-BAE8-4F49-AA7A-8B39CBB66F47}" type="presParOf" srcId="{4B362605-F2AF-4EF1-8622-48ABBD6C9486}" destId="{BBD03073-C480-40A1-AA2E-EEF65787226D}" srcOrd="0" destOrd="0" presId="urn:microsoft.com/office/officeart/2005/8/layout/vProcess5"/>
    <dgm:cxn modelId="{C8FFB803-D037-431C-BC24-767344BBA977}" type="presParOf" srcId="{4B362605-F2AF-4EF1-8622-48ABBD6C9486}" destId="{D4CDEDA9-4C4B-415F-B852-503BC853CE14}" srcOrd="1" destOrd="0" presId="urn:microsoft.com/office/officeart/2005/8/layout/vProcess5"/>
    <dgm:cxn modelId="{4FDE6AE8-1931-4BDA-8A45-C9C55DC556A5}" type="presParOf" srcId="{4B362605-F2AF-4EF1-8622-48ABBD6C9486}" destId="{CBDB2FCA-80DE-4D94-9847-0AF44AC7C174}" srcOrd="2" destOrd="0" presId="urn:microsoft.com/office/officeart/2005/8/layout/vProcess5"/>
    <dgm:cxn modelId="{9E6A2215-F15B-4EBC-879C-E864BF2D8D5F}" type="presParOf" srcId="{4B362605-F2AF-4EF1-8622-48ABBD6C9486}" destId="{0DB896B8-C22B-40B2-920B-E627E1126803}" srcOrd="3" destOrd="0" presId="urn:microsoft.com/office/officeart/2005/8/layout/vProcess5"/>
    <dgm:cxn modelId="{3B89554C-C43E-4573-A24D-F6F0111DE032}" type="presParOf" srcId="{4B362605-F2AF-4EF1-8622-48ABBD6C9486}" destId="{5DC3AC7D-0C49-4CBA-8352-E358BF35E1F4}" srcOrd="4" destOrd="0" presId="urn:microsoft.com/office/officeart/2005/8/layout/vProcess5"/>
    <dgm:cxn modelId="{33DCEBF3-2D02-43D8-96A2-938F1168662D}" type="presParOf" srcId="{4B362605-F2AF-4EF1-8622-48ABBD6C9486}" destId="{6E1CF7AD-37EA-487C-A8F2-673163489DED}" srcOrd="5" destOrd="0" presId="urn:microsoft.com/office/officeart/2005/8/layout/vProcess5"/>
    <dgm:cxn modelId="{27BA2CF5-FAD1-474C-8AA7-79748D06478A}" type="presParOf" srcId="{4B362605-F2AF-4EF1-8622-48ABBD6C9486}" destId="{5EDBD6AF-2B5A-489F-9792-D041F64D12F6}" srcOrd="6" destOrd="0" presId="urn:microsoft.com/office/officeart/2005/8/layout/vProcess5"/>
    <dgm:cxn modelId="{F9E78172-B91D-4F0D-91DD-F1CDDCEDE34E}" type="presParOf" srcId="{4B362605-F2AF-4EF1-8622-48ABBD6C9486}" destId="{3BC859C6-AEF7-45FD-B332-184525A8B6EE}" srcOrd="7" destOrd="0" presId="urn:microsoft.com/office/officeart/2005/8/layout/vProcess5"/>
    <dgm:cxn modelId="{6BB813B6-4736-4EC7-905C-5EB45B1298EA}" type="presParOf" srcId="{4B362605-F2AF-4EF1-8622-48ABBD6C9486}" destId="{5E58AEFF-F6DC-4643-ADBF-7F421746DF86}" srcOrd="8" destOrd="0" presId="urn:microsoft.com/office/officeart/2005/8/layout/vProcess5"/>
    <dgm:cxn modelId="{ACEE4541-48CF-4764-8682-35CF972C79B6}" type="presParOf" srcId="{4B362605-F2AF-4EF1-8622-48ABBD6C9486}" destId="{C4D6D5D7-FE6D-4599-A901-8BF8F1672035}" srcOrd="9" destOrd="0" presId="urn:microsoft.com/office/officeart/2005/8/layout/vProcess5"/>
    <dgm:cxn modelId="{02AFBDCD-55F6-4F09-9E0E-4E43368D07A5}" type="presParOf" srcId="{4B362605-F2AF-4EF1-8622-48ABBD6C9486}" destId="{195C690A-F08C-414F-9434-71E761D90B95}" srcOrd="10" destOrd="0" presId="urn:microsoft.com/office/officeart/2005/8/layout/vProcess5"/>
    <dgm:cxn modelId="{9032C1BF-696D-4020-86CA-A45B6F553ACA}" type="presParOf" srcId="{4B362605-F2AF-4EF1-8622-48ABBD6C9486}" destId="{6D143D1D-C2E2-4111-8EBC-86E3D3802899}" srcOrd="11" destOrd="0" presId="urn:microsoft.com/office/officeart/2005/8/layout/vProcess5"/>
  </dgm:cxnLst>
  <dgm:bg/>
  <dgm:whole/>
  <dgm:extLst>
    <a:ext uri="http://schemas.microsoft.com/office/drawing/2008/diagram">
      <dsp:dataModelExt xmlns=""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BC364823-B706-489C-A77A-EE87CC2CEAA8}" type="doc">
      <dgm:prSet loTypeId="urn:microsoft.com/office/officeart/2005/8/layout/target3" loCatId="relationship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ru-RU"/>
        </a:p>
      </dgm:t>
    </dgm:pt>
    <dgm:pt modelId="{3B288A6F-96F6-4C9F-BB22-1DE606C5A22D}">
      <dgm:prSet phldrT="[Текст]"/>
      <dgm:spPr/>
      <dgm:t>
        <a:bodyPr/>
        <a:lstStyle/>
        <a:p>
          <a:pPr algn="ctr"/>
          <a:r>
            <a:rPr lang="uk-UA" b="1" dirty="0">
              <a:solidFill>
                <a:srgbClr val="7030A0"/>
              </a:solidFill>
            </a:rPr>
            <a:t>організація методичної служби на основі методичних циклів чи освітніх областей;</a:t>
          </a:r>
          <a:endParaRPr lang="ru-RU" b="1" dirty="0">
            <a:solidFill>
              <a:srgbClr val="7030A0"/>
            </a:solidFill>
          </a:endParaRPr>
        </a:p>
      </dgm:t>
    </dgm:pt>
    <dgm:pt modelId="{97750D5E-19A5-49A6-82C0-B239ECAF8B15}" type="parTrans" cxnId="{FAD641CB-351B-4F07-B24F-0E08E7507CE1}">
      <dgm:prSet/>
      <dgm:spPr/>
      <dgm:t>
        <a:bodyPr/>
        <a:lstStyle/>
        <a:p>
          <a:endParaRPr lang="ru-RU"/>
        </a:p>
      </dgm:t>
    </dgm:pt>
    <dgm:pt modelId="{46744C68-EE78-4FEA-8CDA-C9B372028D66}" type="sibTrans" cxnId="{FAD641CB-351B-4F07-B24F-0E08E7507CE1}">
      <dgm:prSet/>
      <dgm:spPr/>
      <dgm:t>
        <a:bodyPr/>
        <a:lstStyle/>
        <a:p>
          <a:endParaRPr lang="ru-RU"/>
        </a:p>
      </dgm:t>
    </dgm:pt>
    <dgm:pt modelId="{EF61BC74-3C3B-4BBF-94DD-F2F2ACE3E03B}">
      <dgm:prSet phldrT="[Текст]"/>
      <dgm:spPr/>
      <dgm:t>
        <a:bodyPr/>
        <a:lstStyle/>
        <a:p>
          <a:r>
            <a:rPr lang="uk-UA" b="1" dirty="0">
              <a:solidFill>
                <a:srgbClr val="7030A0"/>
              </a:solidFill>
            </a:rPr>
            <a:t>методична служба на індивідуальній основні;</a:t>
          </a:r>
          <a:endParaRPr lang="ru-RU" b="1" dirty="0">
            <a:solidFill>
              <a:srgbClr val="7030A0"/>
            </a:solidFill>
          </a:endParaRPr>
        </a:p>
      </dgm:t>
    </dgm:pt>
    <dgm:pt modelId="{929AD032-E2F2-4DCE-BE01-6C0539014361}" type="parTrans" cxnId="{3A2966AC-4C4E-4761-AC5F-1D44E535A5B6}">
      <dgm:prSet/>
      <dgm:spPr/>
      <dgm:t>
        <a:bodyPr/>
        <a:lstStyle/>
        <a:p>
          <a:endParaRPr lang="ru-RU"/>
        </a:p>
      </dgm:t>
    </dgm:pt>
    <dgm:pt modelId="{DB5D498D-C454-4596-8236-245E08CC18C8}" type="sibTrans" cxnId="{3A2966AC-4C4E-4761-AC5F-1D44E535A5B6}">
      <dgm:prSet/>
      <dgm:spPr/>
      <dgm:t>
        <a:bodyPr/>
        <a:lstStyle/>
        <a:p>
          <a:endParaRPr lang="ru-RU"/>
        </a:p>
      </dgm:t>
    </dgm:pt>
    <dgm:pt modelId="{585E172E-FA2E-468A-AE6A-319E5FB19BF6}">
      <dgm:prSet phldrT="[Текст]"/>
      <dgm:spPr/>
      <dgm:t>
        <a:bodyPr/>
        <a:lstStyle/>
        <a:p>
          <a:r>
            <a:rPr lang="uk-UA" b="1" dirty="0">
              <a:solidFill>
                <a:srgbClr val="7030A0"/>
              </a:solidFill>
            </a:rPr>
            <a:t>методична служба на діагностичній основні;</a:t>
          </a:r>
          <a:endParaRPr lang="ru-RU" b="1" dirty="0">
            <a:solidFill>
              <a:srgbClr val="7030A0"/>
            </a:solidFill>
          </a:endParaRPr>
        </a:p>
      </dgm:t>
    </dgm:pt>
    <dgm:pt modelId="{11422905-39C7-45D9-B1A2-B18AC11028A8}" type="parTrans" cxnId="{74B327E8-D4FD-4F70-B97B-3FCDB6FEEDE5}">
      <dgm:prSet/>
      <dgm:spPr/>
      <dgm:t>
        <a:bodyPr/>
        <a:lstStyle/>
        <a:p>
          <a:endParaRPr lang="ru-RU"/>
        </a:p>
      </dgm:t>
    </dgm:pt>
    <dgm:pt modelId="{731671B5-9C80-4426-821F-3035DE22BE29}" type="sibTrans" cxnId="{74B327E8-D4FD-4F70-B97B-3FCDB6FEEDE5}">
      <dgm:prSet/>
      <dgm:spPr/>
      <dgm:t>
        <a:bodyPr/>
        <a:lstStyle/>
        <a:p>
          <a:endParaRPr lang="ru-RU"/>
        </a:p>
      </dgm:t>
    </dgm:pt>
    <dgm:pt modelId="{83F09C6B-096D-49DD-88CC-08E97DBEEF7A}">
      <dgm:prSet/>
      <dgm:spPr/>
      <dgm:t>
        <a:bodyPr/>
        <a:lstStyle/>
        <a:p>
          <a:r>
            <a:rPr lang="uk-UA" b="1" dirty="0">
              <a:solidFill>
                <a:srgbClr val="7030A0"/>
              </a:solidFill>
            </a:rPr>
            <a:t>методична служба на комплексній основі;</a:t>
          </a:r>
          <a:endParaRPr lang="ru-RU" b="1" dirty="0">
            <a:solidFill>
              <a:srgbClr val="7030A0"/>
            </a:solidFill>
          </a:endParaRPr>
        </a:p>
      </dgm:t>
    </dgm:pt>
    <dgm:pt modelId="{EF109EEC-D33D-417E-8241-A5A9070223DE}" type="parTrans" cxnId="{0A2FF792-66AB-4B4A-BFF2-27796EFCD91C}">
      <dgm:prSet/>
      <dgm:spPr/>
      <dgm:t>
        <a:bodyPr/>
        <a:lstStyle/>
        <a:p>
          <a:endParaRPr lang="ru-RU"/>
        </a:p>
      </dgm:t>
    </dgm:pt>
    <dgm:pt modelId="{95BC8F83-B00A-480C-B706-9733FEF4109A}" type="sibTrans" cxnId="{0A2FF792-66AB-4B4A-BFF2-27796EFCD91C}">
      <dgm:prSet/>
      <dgm:spPr/>
      <dgm:t>
        <a:bodyPr/>
        <a:lstStyle/>
        <a:p>
          <a:endParaRPr lang="ru-RU"/>
        </a:p>
      </dgm:t>
    </dgm:pt>
    <dgm:pt modelId="{2CF513B4-F591-4808-8BE2-91C077B9B982}">
      <dgm:prSet/>
      <dgm:spPr/>
      <dgm:t>
        <a:bodyPr/>
        <a:lstStyle/>
        <a:p>
          <a:r>
            <a:rPr lang="uk-UA" b="1" dirty="0">
              <a:solidFill>
                <a:srgbClr val="7030A0"/>
              </a:solidFill>
            </a:rPr>
            <a:t>методична служба на порівняльній основі роботи мікрогруп;</a:t>
          </a:r>
          <a:endParaRPr lang="ru-RU" b="1" dirty="0">
            <a:solidFill>
              <a:srgbClr val="7030A0"/>
            </a:solidFill>
          </a:endParaRPr>
        </a:p>
      </dgm:t>
    </dgm:pt>
    <dgm:pt modelId="{693F24BF-AEB1-4FA7-9F85-F7377821D803}" type="parTrans" cxnId="{37B080B2-D56E-4A27-B8EB-A6BAC03B86D8}">
      <dgm:prSet/>
      <dgm:spPr/>
      <dgm:t>
        <a:bodyPr/>
        <a:lstStyle/>
        <a:p>
          <a:endParaRPr lang="ru-RU"/>
        </a:p>
      </dgm:t>
    </dgm:pt>
    <dgm:pt modelId="{6B3EED5B-D562-4A2B-8C73-AA8542834E24}" type="sibTrans" cxnId="{37B080B2-D56E-4A27-B8EB-A6BAC03B86D8}">
      <dgm:prSet/>
      <dgm:spPr/>
      <dgm:t>
        <a:bodyPr/>
        <a:lstStyle/>
        <a:p>
          <a:endParaRPr lang="ru-RU"/>
        </a:p>
      </dgm:t>
    </dgm:pt>
    <dgm:pt modelId="{19197006-6E64-4F19-94C3-7BBBB43C9CE2}">
      <dgm:prSet/>
      <dgm:spPr/>
      <dgm:t>
        <a:bodyPr/>
        <a:lstStyle/>
        <a:p>
          <a:r>
            <a:rPr lang="uk-UA" b="1" dirty="0">
              <a:solidFill>
                <a:srgbClr val="7030A0"/>
              </a:solidFill>
            </a:rPr>
            <a:t>методична служба на основі ініціативних груп, тощо.</a:t>
          </a:r>
          <a:endParaRPr lang="ru-RU" b="1" dirty="0">
            <a:solidFill>
              <a:srgbClr val="7030A0"/>
            </a:solidFill>
          </a:endParaRPr>
        </a:p>
      </dgm:t>
    </dgm:pt>
    <dgm:pt modelId="{F8EA424A-9E85-4052-88DC-C46AD3A99EA0}" type="parTrans" cxnId="{5DCC041D-8D83-4CDD-AF1A-28B57BE7D551}">
      <dgm:prSet/>
      <dgm:spPr/>
      <dgm:t>
        <a:bodyPr/>
        <a:lstStyle/>
        <a:p>
          <a:endParaRPr lang="ru-RU"/>
        </a:p>
      </dgm:t>
    </dgm:pt>
    <dgm:pt modelId="{E7B95231-3D45-40B2-A250-478F7A27A404}" type="sibTrans" cxnId="{5DCC041D-8D83-4CDD-AF1A-28B57BE7D551}">
      <dgm:prSet/>
      <dgm:spPr/>
      <dgm:t>
        <a:bodyPr/>
        <a:lstStyle/>
        <a:p>
          <a:endParaRPr lang="ru-RU"/>
        </a:p>
      </dgm:t>
    </dgm:pt>
    <dgm:pt modelId="{BF916224-FF54-421B-A6A1-192C022A4328}" type="pres">
      <dgm:prSet presAssocID="{BC364823-B706-489C-A77A-EE87CC2CEAA8}" presName="Name0" presStyleCnt="0">
        <dgm:presLayoutVars>
          <dgm:chMax val="7"/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C966FBE5-F464-4097-8313-8F31412AA453}" type="pres">
      <dgm:prSet presAssocID="{3B288A6F-96F6-4C9F-BB22-1DE606C5A22D}" presName="circle1" presStyleLbl="node1" presStyleIdx="0" presStyleCnt="6"/>
      <dgm:spPr/>
    </dgm:pt>
    <dgm:pt modelId="{8F1CD0AA-F0DE-4468-9788-8F527C23B224}" type="pres">
      <dgm:prSet presAssocID="{3B288A6F-96F6-4C9F-BB22-1DE606C5A22D}" presName="space" presStyleCnt="0"/>
      <dgm:spPr/>
    </dgm:pt>
    <dgm:pt modelId="{E243D0CD-D1BB-47FC-8CB2-CE8BBB326027}" type="pres">
      <dgm:prSet presAssocID="{3B288A6F-96F6-4C9F-BB22-1DE606C5A22D}" presName="rect1" presStyleLbl="alignAcc1" presStyleIdx="0" presStyleCnt="6"/>
      <dgm:spPr/>
      <dgm:t>
        <a:bodyPr/>
        <a:lstStyle/>
        <a:p>
          <a:endParaRPr lang="ru-RU"/>
        </a:p>
      </dgm:t>
    </dgm:pt>
    <dgm:pt modelId="{6305CAC3-F51A-426E-87AF-3FC7ACC1610B}" type="pres">
      <dgm:prSet presAssocID="{EF61BC74-3C3B-4BBF-94DD-F2F2ACE3E03B}" presName="vertSpace2" presStyleLbl="node1" presStyleIdx="0" presStyleCnt="6"/>
      <dgm:spPr/>
    </dgm:pt>
    <dgm:pt modelId="{086FC64B-F141-4260-97F8-56DDB1B9FF93}" type="pres">
      <dgm:prSet presAssocID="{EF61BC74-3C3B-4BBF-94DD-F2F2ACE3E03B}" presName="circle2" presStyleLbl="node1" presStyleIdx="1" presStyleCnt="6"/>
      <dgm:spPr/>
    </dgm:pt>
    <dgm:pt modelId="{043BDA0E-9824-4603-BB8C-F4027BAB2C8F}" type="pres">
      <dgm:prSet presAssocID="{EF61BC74-3C3B-4BBF-94DD-F2F2ACE3E03B}" presName="rect2" presStyleLbl="alignAcc1" presStyleIdx="1" presStyleCnt="6" custLinFactNeighborX="19643" custLinFactNeighborY="1263"/>
      <dgm:spPr/>
      <dgm:t>
        <a:bodyPr/>
        <a:lstStyle/>
        <a:p>
          <a:endParaRPr lang="ru-RU"/>
        </a:p>
      </dgm:t>
    </dgm:pt>
    <dgm:pt modelId="{6E6E1E3A-E02D-4DF2-9836-B085364A28FF}" type="pres">
      <dgm:prSet presAssocID="{83F09C6B-096D-49DD-88CC-08E97DBEEF7A}" presName="vertSpace3" presStyleLbl="node1" presStyleIdx="1" presStyleCnt="6"/>
      <dgm:spPr/>
    </dgm:pt>
    <dgm:pt modelId="{9C5884FD-BB47-41B4-99F3-BB88FF1000A2}" type="pres">
      <dgm:prSet presAssocID="{83F09C6B-096D-49DD-88CC-08E97DBEEF7A}" presName="circle3" presStyleLbl="node1" presStyleIdx="2" presStyleCnt="6"/>
      <dgm:spPr/>
    </dgm:pt>
    <dgm:pt modelId="{B2A387D7-9777-4333-AB18-BA7FEC0F0745}" type="pres">
      <dgm:prSet presAssocID="{83F09C6B-096D-49DD-88CC-08E97DBEEF7A}" presName="rect3" presStyleLbl="alignAcc1" presStyleIdx="2" presStyleCnt="6"/>
      <dgm:spPr/>
      <dgm:t>
        <a:bodyPr/>
        <a:lstStyle/>
        <a:p>
          <a:endParaRPr lang="ru-RU"/>
        </a:p>
      </dgm:t>
    </dgm:pt>
    <dgm:pt modelId="{03D2D468-B8AA-4146-B94B-5610CC6287F1}" type="pres">
      <dgm:prSet presAssocID="{2CF513B4-F591-4808-8BE2-91C077B9B982}" presName="vertSpace4" presStyleLbl="node1" presStyleIdx="2" presStyleCnt="6"/>
      <dgm:spPr/>
    </dgm:pt>
    <dgm:pt modelId="{9836A67D-397E-4D9C-92A8-B2E09D23C40E}" type="pres">
      <dgm:prSet presAssocID="{2CF513B4-F591-4808-8BE2-91C077B9B982}" presName="circle4" presStyleLbl="node1" presStyleIdx="3" presStyleCnt="6"/>
      <dgm:spPr/>
    </dgm:pt>
    <dgm:pt modelId="{36AA98C9-C299-49AF-850C-5849743BDF31}" type="pres">
      <dgm:prSet presAssocID="{2CF513B4-F591-4808-8BE2-91C077B9B982}" presName="rect4" presStyleLbl="alignAcc1" presStyleIdx="3" presStyleCnt="6"/>
      <dgm:spPr/>
      <dgm:t>
        <a:bodyPr/>
        <a:lstStyle/>
        <a:p>
          <a:endParaRPr lang="ru-RU"/>
        </a:p>
      </dgm:t>
    </dgm:pt>
    <dgm:pt modelId="{7D99E673-3F1D-4A9C-B77C-F04DE721BBD6}" type="pres">
      <dgm:prSet presAssocID="{585E172E-FA2E-468A-AE6A-319E5FB19BF6}" presName="vertSpace5" presStyleLbl="node1" presStyleIdx="3" presStyleCnt="6"/>
      <dgm:spPr/>
    </dgm:pt>
    <dgm:pt modelId="{81AD713F-68FF-4F90-9167-DCFB22F9982D}" type="pres">
      <dgm:prSet presAssocID="{585E172E-FA2E-468A-AE6A-319E5FB19BF6}" presName="circle5" presStyleLbl="node1" presStyleIdx="4" presStyleCnt="6"/>
      <dgm:spPr/>
    </dgm:pt>
    <dgm:pt modelId="{8B97E847-2AAC-4AA6-A22A-E793BF4F41D6}" type="pres">
      <dgm:prSet presAssocID="{585E172E-FA2E-468A-AE6A-319E5FB19BF6}" presName="rect5" presStyleLbl="alignAcc1" presStyleIdx="4" presStyleCnt="6"/>
      <dgm:spPr/>
      <dgm:t>
        <a:bodyPr/>
        <a:lstStyle/>
        <a:p>
          <a:endParaRPr lang="ru-RU"/>
        </a:p>
      </dgm:t>
    </dgm:pt>
    <dgm:pt modelId="{5EF5CCBD-7678-4F11-B841-B6537AFA0708}" type="pres">
      <dgm:prSet presAssocID="{19197006-6E64-4F19-94C3-7BBBB43C9CE2}" presName="vertSpace6" presStyleLbl="node1" presStyleIdx="4" presStyleCnt="6"/>
      <dgm:spPr/>
    </dgm:pt>
    <dgm:pt modelId="{826E466A-D239-4475-8B4E-FCF9B11D38BC}" type="pres">
      <dgm:prSet presAssocID="{19197006-6E64-4F19-94C3-7BBBB43C9CE2}" presName="circle6" presStyleLbl="node1" presStyleIdx="5" presStyleCnt="6"/>
      <dgm:spPr/>
    </dgm:pt>
    <dgm:pt modelId="{3D0675C4-AE7A-409C-8350-63C1A0F702B3}" type="pres">
      <dgm:prSet presAssocID="{19197006-6E64-4F19-94C3-7BBBB43C9CE2}" presName="rect6" presStyleLbl="alignAcc1" presStyleIdx="5" presStyleCnt="6"/>
      <dgm:spPr/>
      <dgm:t>
        <a:bodyPr/>
        <a:lstStyle/>
        <a:p>
          <a:endParaRPr lang="ru-RU"/>
        </a:p>
      </dgm:t>
    </dgm:pt>
    <dgm:pt modelId="{39CB9394-E280-4AE3-963B-DB194F55425F}" type="pres">
      <dgm:prSet presAssocID="{3B288A6F-96F6-4C9F-BB22-1DE606C5A22D}" presName="rect1ParTxNoCh" presStyleLbl="alignAcc1" presStyleIdx="5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E9FB271-FCAC-4882-A30A-4C06E0A147CE}" type="pres">
      <dgm:prSet presAssocID="{EF61BC74-3C3B-4BBF-94DD-F2F2ACE3E03B}" presName="rect2ParTxNoCh" presStyleLbl="alignAcc1" presStyleIdx="5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AEDE333-7317-43AC-AB15-BC9E7666AE9C}" type="pres">
      <dgm:prSet presAssocID="{83F09C6B-096D-49DD-88CC-08E97DBEEF7A}" presName="rect3ParTxNoCh" presStyleLbl="alignAcc1" presStyleIdx="5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86C2803-444C-4245-B789-86381E6BA3E4}" type="pres">
      <dgm:prSet presAssocID="{2CF513B4-F591-4808-8BE2-91C077B9B982}" presName="rect4ParTxNoCh" presStyleLbl="alignAcc1" presStyleIdx="5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11D9CC4-BC82-4524-B24D-D4443073220B}" type="pres">
      <dgm:prSet presAssocID="{585E172E-FA2E-468A-AE6A-319E5FB19BF6}" presName="rect5ParTxNoCh" presStyleLbl="alignAcc1" presStyleIdx="5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B80A008-AABF-434A-826D-3CAD7602E0B0}" type="pres">
      <dgm:prSet presAssocID="{19197006-6E64-4F19-94C3-7BBBB43C9CE2}" presName="rect6ParTxNoCh" presStyleLbl="alignAcc1" presStyleIdx="5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12B95085-AEA4-4FC2-A393-3ABE73468030}" type="presOf" srcId="{585E172E-FA2E-468A-AE6A-319E5FB19BF6}" destId="{B11D9CC4-BC82-4524-B24D-D4443073220B}" srcOrd="1" destOrd="0" presId="urn:microsoft.com/office/officeart/2005/8/layout/target3"/>
    <dgm:cxn modelId="{74B327E8-D4FD-4F70-B97B-3FCDB6FEEDE5}" srcId="{BC364823-B706-489C-A77A-EE87CC2CEAA8}" destId="{585E172E-FA2E-468A-AE6A-319E5FB19BF6}" srcOrd="4" destOrd="0" parTransId="{11422905-39C7-45D9-B1A2-B18AC11028A8}" sibTransId="{731671B5-9C80-4426-821F-3035DE22BE29}"/>
    <dgm:cxn modelId="{C20C828A-AAAB-4E6C-A8EA-AA6AB60FCAE2}" type="presOf" srcId="{EF61BC74-3C3B-4BBF-94DD-F2F2ACE3E03B}" destId="{7E9FB271-FCAC-4882-A30A-4C06E0A147CE}" srcOrd="1" destOrd="0" presId="urn:microsoft.com/office/officeart/2005/8/layout/target3"/>
    <dgm:cxn modelId="{D3035213-7498-4ACF-9F74-0EF4677F1E55}" type="presOf" srcId="{2CF513B4-F591-4808-8BE2-91C077B9B982}" destId="{36AA98C9-C299-49AF-850C-5849743BDF31}" srcOrd="0" destOrd="0" presId="urn:microsoft.com/office/officeart/2005/8/layout/target3"/>
    <dgm:cxn modelId="{37B080B2-D56E-4A27-B8EB-A6BAC03B86D8}" srcId="{BC364823-B706-489C-A77A-EE87CC2CEAA8}" destId="{2CF513B4-F591-4808-8BE2-91C077B9B982}" srcOrd="3" destOrd="0" parTransId="{693F24BF-AEB1-4FA7-9F85-F7377821D803}" sibTransId="{6B3EED5B-D562-4A2B-8C73-AA8542834E24}"/>
    <dgm:cxn modelId="{FAD641CB-351B-4F07-B24F-0E08E7507CE1}" srcId="{BC364823-B706-489C-A77A-EE87CC2CEAA8}" destId="{3B288A6F-96F6-4C9F-BB22-1DE606C5A22D}" srcOrd="0" destOrd="0" parTransId="{97750D5E-19A5-49A6-82C0-B239ECAF8B15}" sibTransId="{46744C68-EE78-4FEA-8CDA-C9B372028D66}"/>
    <dgm:cxn modelId="{0A2FF792-66AB-4B4A-BFF2-27796EFCD91C}" srcId="{BC364823-B706-489C-A77A-EE87CC2CEAA8}" destId="{83F09C6B-096D-49DD-88CC-08E97DBEEF7A}" srcOrd="2" destOrd="0" parTransId="{EF109EEC-D33D-417E-8241-A5A9070223DE}" sibTransId="{95BC8F83-B00A-480C-B706-9733FEF4109A}"/>
    <dgm:cxn modelId="{6915E9B4-75AD-43C6-91CE-91A6F387F0F1}" type="presOf" srcId="{2CF513B4-F591-4808-8BE2-91C077B9B982}" destId="{E86C2803-444C-4245-B789-86381E6BA3E4}" srcOrd="1" destOrd="0" presId="urn:microsoft.com/office/officeart/2005/8/layout/target3"/>
    <dgm:cxn modelId="{D7C63B33-E135-4C97-A3EB-1651720A791A}" type="presOf" srcId="{19197006-6E64-4F19-94C3-7BBBB43C9CE2}" destId="{7B80A008-AABF-434A-826D-3CAD7602E0B0}" srcOrd="1" destOrd="0" presId="urn:microsoft.com/office/officeart/2005/8/layout/target3"/>
    <dgm:cxn modelId="{12600F1B-9C7F-4D39-BA84-714122818B08}" type="presOf" srcId="{EF61BC74-3C3B-4BBF-94DD-F2F2ACE3E03B}" destId="{043BDA0E-9824-4603-BB8C-F4027BAB2C8F}" srcOrd="0" destOrd="0" presId="urn:microsoft.com/office/officeart/2005/8/layout/target3"/>
    <dgm:cxn modelId="{5DCC041D-8D83-4CDD-AF1A-28B57BE7D551}" srcId="{BC364823-B706-489C-A77A-EE87CC2CEAA8}" destId="{19197006-6E64-4F19-94C3-7BBBB43C9CE2}" srcOrd="5" destOrd="0" parTransId="{F8EA424A-9E85-4052-88DC-C46AD3A99EA0}" sibTransId="{E7B95231-3D45-40B2-A250-478F7A27A404}"/>
    <dgm:cxn modelId="{293DF7BC-6622-4F56-B120-A037E78860AD}" type="presOf" srcId="{BC364823-B706-489C-A77A-EE87CC2CEAA8}" destId="{BF916224-FF54-421B-A6A1-192C022A4328}" srcOrd="0" destOrd="0" presId="urn:microsoft.com/office/officeart/2005/8/layout/target3"/>
    <dgm:cxn modelId="{ACC49744-AFC9-468A-9E14-1EA0CF21D802}" type="presOf" srcId="{585E172E-FA2E-468A-AE6A-319E5FB19BF6}" destId="{8B97E847-2AAC-4AA6-A22A-E793BF4F41D6}" srcOrd="0" destOrd="0" presId="urn:microsoft.com/office/officeart/2005/8/layout/target3"/>
    <dgm:cxn modelId="{920494EF-DA79-41B9-BF83-1E95A533C4E3}" type="presOf" srcId="{19197006-6E64-4F19-94C3-7BBBB43C9CE2}" destId="{3D0675C4-AE7A-409C-8350-63C1A0F702B3}" srcOrd="0" destOrd="0" presId="urn:microsoft.com/office/officeart/2005/8/layout/target3"/>
    <dgm:cxn modelId="{9A6A35AA-125F-4DFF-81D7-FB80FB13FE2D}" type="presOf" srcId="{83F09C6B-096D-49DD-88CC-08E97DBEEF7A}" destId="{B2A387D7-9777-4333-AB18-BA7FEC0F0745}" srcOrd="0" destOrd="0" presId="urn:microsoft.com/office/officeart/2005/8/layout/target3"/>
    <dgm:cxn modelId="{3A2966AC-4C4E-4761-AC5F-1D44E535A5B6}" srcId="{BC364823-B706-489C-A77A-EE87CC2CEAA8}" destId="{EF61BC74-3C3B-4BBF-94DD-F2F2ACE3E03B}" srcOrd="1" destOrd="0" parTransId="{929AD032-E2F2-4DCE-BE01-6C0539014361}" sibTransId="{DB5D498D-C454-4596-8236-245E08CC18C8}"/>
    <dgm:cxn modelId="{5532AD3C-DA29-452F-B6C1-6BEE6774861C}" type="presOf" srcId="{3B288A6F-96F6-4C9F-BB22-1DE606C5A22D}" destId="{39CB9394-E280-4AE3-963B-DB194F55425F}" srcOrd="1" destOrd="0" presId="urn:microsoft.com/office/officeart/2005/8/layout/target3"/>
    <dgm:cxn modelId="{4E1AC365-140E-4FDE-92C7-FC6D3EF1573C}" type="presOf" srcId="{83F09C6B-096D-49DD-88CC-08E97DBEEF7A}" destId="{0AEDE333-7317-43AC-AB15-BC9E7666AE9C}" srcOrd="1" destOrd="0" presId="urn:microsoft.com/office/officeart/2005/8/layout/target3"/>
    <dgm:cxn modelId="{9D502C9D-8A6E-4D57-8D8D-31C264E8EE42}" type="presOf" srcId="{3B288A6F-96F6-4C9F-BB22-1DE606C5A22D}" destId="{E243D0CD-D1BB-47FC-8CB2-CE8BBB326027}" srcOrd="0" destOrd="0" presId="urn:microsoft.com/office/officeart/2005/8/layout/target3"/>
    <dgm:cxn modelId="{5737EDDA-643B-48C3-ADCB-D69E9E6AA158}" type="presParOf" srcId="{BF916224-FF54-421B-A6A1-192C022A4328}" destId="{C966FBE5-F464-4097-8313-8F31412AA453}" srcOrd="0" destOrd="0" presId="urn:microsoft.com/office/officeart/2005/8/layout/target3"/>
    <dgm:cxn modelId="{BC7BBC4D-9D9E-4202-8FC8-A74D52D747D8}" type="presParOf" srcId="{BF916224-FF54-421B-A6A1-192C022A4328}" destId="{8F1CD0AA-F0DE-4468-9788-8F527C23B224}" srcOrd="1" destOrd="0" presId="urn:microsoft.com/office/officeart/2005/8/layout/target3"/>
    <dgm:cxn modelId="{5AB6287E-28AF-4037-991C-36D8158E4809}" type="presParOf" srcId="{BF916224-FF54-421B-A6A1-192C022A4328}" destId="{E243D0CD-D1BB-47FC-8CB2-CE8BBB326027}" srcOrd="2" destOrd="0" presId="urn:microsoft.com/office/officeart/2005/8/layout/target3"/>
    <dgm:cxn modelId="{E24F8B0B-0AF5-4A6B-9366-45E56132AD7C}" type="presParOf" srcId="{BF916224-FF54-421B-A6A1-192C022A4328}" destId="{6305CAC3-F51A-426E-87AF-3FC7ACC1610B}" srcOrd="3" destOrd="0" presId="urn:microsoft.com/office/officeart/2005/8/layout/target3"/>
    <dgm:cxn modelId="{44D62B60-1B48-4458-A8FC-F21D7C2F4050}" type="presParOf" srcId="{BF916224-FF54-421B-A6A1-192C022A4328}" destId="{086FC64B-F141-4260-97F8-56DDB1B9FF93}" srcOrd="4" destOrd="0" presId="urn:microsoft.com/office/officeart/2005/8/layout/target3"/>
    <dgm:cxn modelId="{5BBEB741-6582-422A-8616-617EC90C0E96}" type="presParOf" srcId="{BF916224-FF54-421B-A6A1-192C022A4328}" destId="{043BDA0E-9824-4603-BB8C-F4027BAB2C8F}" srcOrd="5" destOrd="0" presId="urn:microsoft.com/office/officeart/2005/8/layout/target3"/>
    <dgm:cxn modelId="{378C57EA-EF70-48AD-ABA7-A33D4BAF994F}" type="presParOf" srcId="{BF916224-FF54-421B-A6A1-192C022A4328}" destId="{6E6E1E3A-E02D-4DF2-9836-B085364A28FF}" srcOrd="6" destOrd="0" presId="urn:microsoft.com/office/officeart/2005/8/layout/target3"/>
    <dgm:cxn modelId="{5064F52A-AFB7-43D8-8120-6FE42B303091}" type="presParOf" srcId="{BF916224-FF54-421B-A6A1-192C022A4328}" destId="{9C5884FD-BB47-41B4-99F3-BB88FF1000A2}" srcOrd="7" destOrd="0" presId="urn:microsoft.com/office/officeart/2005/8/layout/target3"/>
    <dgm:cxn modelId="{8ED2A23D-0633-438A-834A-621B8E90F3F3}" type="presParOf" srcId="{BF916224-FF54-421B-A6A1-192C022A4328}" destId="{B2A387D7-9777-4333-AB18-BA7FEC0F0745}" srcOrd="8" destOrd="0" presId="urn:microsoft.com/office/officeart/2005/8/layout/target3"/>
    <dgm:cxn modelId="{045BE9EF-13E9-4A6D-835B-688D603BDDFA}" type="presParOf" srcId="{BF916224-FF54-421B-A6A1-192C022A4328}" destId="{03D2D468-B8AA-4146-B94B-5610CC6287F1}" srcOrd="9" destOrd="0" presId="urn:microsoft.com/office/officeart/2005/8/layout/target3"/>
    <dgm:cxn modelId="{4CF08097-9D16-463D-A7A2-BD456D9D8B2B}" type="presParOf" srcId="{BF916224-FF54-421B-A6A1-192C022A4328}" destId="{9836A67D-397E-4D9C-92A8-B2E09D23C40E}" srcOrd="10" destOrd="0" presId="urn:microsoft.com/office/officeart/2005/8/layout/target3"/>
    <dgm:cxn modelId="{B64ED5A3-2763-4E08-B12D-DBB3A7EB137A}" type="presParOf" srcId="{BF916224-FF54-421B-A6A1-192C022A4328}" destId="{36AA98C9-C299-49AF-850C-5849743BDF31}" srcOrd="11" destOrd="0" presId="urn:microsoft.com/office/officeart/2005/8/layout/target3"/>
    <dgm:cxn modelId="{C52791BF-8C7F-4F37-A876-D28F1E8CF4B8}" type="presParOf" srcId="{BF916224-FF54-421B-A6A1-192C022A4328}" destId="{7D99E673-3F1D-4A9C-B77C-F04DE721BBD6}" srcOrd="12" destOrd="0" presId="urn:microsoft.com/office/officeart/2005/8/layout/target3"/>
    <dgm:cxn modelId="{7F78A032-979B-40D0-8F7D-53B07CD81ABA}" type="presParOf" srcId="{BF916224-FF54-421B-A6A1-192C022A4328}" destId="{81AD713F-68FF-4F90-9167-DCFB22F9982D}" srcOrd="13" destOrd="0" presId="urn:microsoft.com/office/officeart/2005/8/layout/target3"/>
    <dgm:cxn modelId="{6AA777DB-0460-4A31-8B95-F4CD191A8F17}" type="presParOf" srcId="{BF916224-FF54-421B-A6A1-192C022A4328}" destId="{8B97E847-2AAC-4AA6-A22A-E793BF4F41D6}" srcOrd="14" destOrd="0" presId="urn:microsoft.com/office/officeart/2005/8/layout/target3"/>
    <dgm:cxn modelId="{6A679ADF-837A-4F25-97CA-8BA8C27878B9}" type="presParOf" srcId="{BF916224-FF54-421B-A6A1-192C022A4328}" destId="{5EF5CCBD-7678-4F11-B841-B6537AFA0708}" srcOrd="15" destOrd="0" presId="urn:microsoft.com/office/officeart/2005/8/layout/target3"/>
    <dgm:cxn modelId="{16790836-76CF-463B-B277-2390E7D9C711}" type="presParOf" srcId="{BF916224-FF54-421B-A6A1-192C022A4328}" destId="{826E466A-D239-4475-8B4E-FCF9B11D38BC}" srcOrd="16" destOrd="0" presId="urn:microsoft.com/office/officeart/2005/8/layout/target3"/>
    <dgm:cxn modelId="{EBBB877B-AA72-4F2F-96A9-C6EAB89FD259}" type="presParOf" srcId="{BF916224-FF54-421B-A6A1-192C022A4328}" destId="{3D0675C4-AE7A-409C-8350-63C1A0F702B3}" srcOrd="17" destOrd="0" presId="urn:microsoft.com/office/officeart/2005/8/layout/target3"/>
    <dgm:cxn modelId="{45FFA67E-E2D0-4D52-A27C-565FF835E3C3}" type="presParOf" srcId="{BF916224-FF54-421B-A6A1-192C022A4328}" destId="{39CB9394-E280-4AE3-963B-DB194F55425F}" srcOrd="18" destOrd="0" presId="urn:microsoft.com/office/officeart/2005/8/layout/target3"/>
    <dgm:cxn modelId="{22C36FFB-C8E6-4DA4-AFCA-2F09C5367501}" type="presParOf" srcId="{BF916224-FF54-421B-A6A1-192C022A4328}" destId="{7E9FB271-FCAC-4882-A30A-4C06E0A147CE}" srcOrd="19" destOrd="0" presId="urn:microsoft.com/office/officeart/2005/8/layout/target3"/>
    <dgm:cxn modelId="{1C7ECF68-9131-467A-808A-D490DAAA8109}" type="presParOf" srcId="{BF916224-FF54-421B-A6A1-192C022A4328}" destId="{0AEDE333-7317-43AC-AB15-BC9E7666AE9C}" srcOrd="20" destOrd="0" presId="urn:microsoft.com/office/officeart/2005/8/layout/target3"/>
    <dgm:cxn modelId="{055229A6-B18C-4274-9BA7-EED85FCDDF5F}" type="presParOf" srcId="{BF916224-FF54-421B-A6A1-192C022A4328}" destId="{E86C2803-444C-4245-B789-86381E6BA3E4}" srcOrd="21" destOrd="0" presId="urn:microsoft.com/office/officeart/2005/8/layout/target3"/>
    <dgm:cxn modelId="{CE2BDA5E-02BE-455A-B50C-0396D1948078}" type="presParOf" srcId="{BF916224-FF54-421B-A6A1-192C022A4328}" destId="{B11D9CC4-BC82-4524-B24D-D4443073220B}" srcOrd="22" destOrd="0" presId="urn:microsoft.com/office/officeart/2005/8/layout/target3"/>
    <dgm:cxn modelId="{E3C47043-9697-4A34-9510-ACD759216080}" type="presParOf" srcId="{BF916224-FF54-421B-A6A1-192C022A4328}" destId="{7B80A008-AABF-434A-826D-3CAD7602E0B0}" srcOrd="23" destOrd="0" presId="urn:microsoft.com/office/officeart/2005/8/layout/target3"/>
  </dgm:cxnLst>
  <dgm:bg/>
  <dgm:whole/>
  <dgm:extLst>
    <a:ext uri="http://schemas.microsoft.com/office/drawing/2008/diagram">
      <dsp:dataModelExt xmlns=""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DCF954FC-DF1B-42E0-B3ED-408F9B45EFD9}" type="doc">
      <dgm:prSet loTypeId="urn:microsoft.com/office/officeart/2005/8/layout/balance1" loCatId="relationship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ru-RU"/>
        </a:p>
      </dgm:t>
    </dgm:pt>
    <dgm:pt modelId="{95B09DA1-C534-425E-A1CC-3E2A30B21975}">
      <dgm:prSet phldrT="[Текст]" custT="1"/>
      <dgm:spPr/>
      <dgm:t>
        <a:bodyPr/>
        <a:lstStyle/>
        <a:p>
          <a:r>
            <a:rPr lang="uk-UA" sz="1800" b="1" dirty="0" smtClean="0">
              <a:solidFill>
                <a:srgbClr val="7030A0"/>
              </a:solidFill>
            </a:rPr>
            <a:t>визначення місця науково-методичної роботи в загальній структурі управління закладом освіти; </a:t>
          </a:r>
          <a:endParaRPr lang="ru-RU" sz="1800" b="1" dirty="0">
            <a:solidFill>
              <a:srgbClr val="7030A0"/>
            </a:solidFill>
          </a:endParaRPr>
        </a:p>
      </dgm:t>
    </dgm:pt>
    <dgm:pt modelId="{61FB2C19-9CA8-4B29-8039-B699B89C7864}" type="parTrans" cxnId="{239E111B-0E00-4FB9-AB35-1D45D5AF7897}">
      <dgm:prSet/>
      <dgm:spPr/>
      <dgm:t>
        <a:bodyPr/>
        <a:lstStyle/>
        <a:p>
          <a:endParaRPr lang="ru-RU"/>
        </a:p>
      </dgm:t>
    </dgm:pt>
    <dgm:pt modelId="{FF81109C-3BD8-4E4F-A1ED-4EFC5934AEA8}" type="sibTrans" cxnId="{239E111B-0E00-4FB9-AB35-1D45D5AF7897}">
      <dgm:prSet/>
      <dgm:spPr/>
      <dgm:t>
        <a:bodyPr/>
        <a:lstStyle/>
        <a:p>
          <a:endParaRPr lang="ru-RU"/>
        </a:p>
      </dgm:t>
    </dgm:pt>
    <dgm:pt modelId="{9EA88096-3926-42D8-9F54-6E2BA2B61D7C}">
      <dgm:prSet phldrT="[Текст]" custT="1"/>
      <dgm:spPr/>
      <dgm:t>
        <a:bodyPr/>
        <a:lstStyle/>
        <a:p>
          <a:r>
            <a:rPr lang="uk-UA" sz="1800" dirty="0" smtClean="0"/>
            <a:t>проблемний аналіз організаційної структури</a:t>
          </a:r>
          <a:r>
            <a:rPr lang="uk-UA" sz="1500" dirty="0" smtClean="0"/>
            <a:t>;</a:t>
          </a:r>
          <a:endParaRPr lang="ru-RU" sz="1500" dirty="0"/>
        </a:p>
      </dgm:t>
    </dgm:pt>
    <dgm:pt modelId="{7720D150-5796-45B4-9125-19B528642265}" type="parTrans" cxnId="{6F5153C8-1927-423E-9572-526BF644D742}">
      <dgm:prSet/>
      <dgm:spPr/>
      <dgm:t>
        <a:bodyPr/>
        <a:lstStyle/>
        <a:p>
          <a:endParaRPr lang="ru-RU"/>
        </a:p>
      </dgm:t>
    </dgm:pt>
    <dgm:pt modelId="{A4B98A75-C26C-4390-A9BB-EB8759AFD99A}" type="sibTrans" cxnId="{6F5153C8-1927-423E-9572-526BF644D742}">
      <dgm:prSet/>
      <dgm:spPr/>
      <dgm:t>
        <a:bodyPr/>
        <a:lstStyle/>
        <a:p>
          <a:endParaRPr lang="ru-RU"/>
        </a:p>
      </dgm:t>
    </dgm:pt>
    <dgm:pt modelId="{ED43087A-EB27-439B-BF06-061D8B8E98A7}">
      <dgm:prSet phldrT="[Текст]" custT="1"/>
      <dgm:spPr/>
      <dgm:t>
        <a:bodyPr/>
        <a:lstStyle/>
        <a:p>
          <a:r>
            <a:rPr lang="uk-UA" sz="1800" dirty="0" smtClean="0"/>
            <a:t>підбір експертів для діагностики шкільної методичної служби;</a:t>
          </a:r>
          <a:endParaRPr lang="ru-RU" sz="1800" dirty="0"/>
        </a:p>
      </dgm:t>
    </dgm:pt>
    <dgm:pt modelId="{FAA2CC22-DD87-4686-A10F-8FBA2C596931}" type="parTrans" cxnId="{4A5A3CF6-5B14-4A9A-9211-85AE9BC9A764}">
      <dgm:prSet/>
      <dgm:spPr/>
      <dgm:t>
        <a:bodyPr/>
        <a:lstStyle/>
        <a:p>
          <a:endParaRPr lang="ru-RU"/>
        </a:p>
      </dgm:t>
    </dgm:pt>
    <dgm:pt modelId="{30853981-E477-49B6-B7B6-C61748067BBF}" type="sibTrans" cxnId="{4A5A3CF6-5B14-4A9A-9211-85AE9BC9A764}">
      <dgm:prSet/>
      <dgm:spPr/>
      <dgm:t>
        <a:bodyPr/>
        <a:lstStyle/>
        <a:p>
          <a:endParaRPr lang="ru-RU"/>
        </a:p>
      </dgm:t>
    </dgm:pt>
    <dgm:pt modelId="{13F37B90-4798-45AC-ABF1-13F86DEE2652}">
      <dgm:prSet phldrT="[Текст]" custT="1"/>
      <dgm:spPr/>
      <dgm:t>
        <a:bodyPr/>
        <a:lstStyle/>
        <a:p>
          <a:r>
            <a:rPr lang="uk-UA" sz="1800" b="1" dirty="0" err="1" smtClean="0">
              <a:solidFill>
                <a:srgbClr val="7030A0"/>
              </a:solidFill>
            </a:rPr>
            <a:t>самоекспертиза</a:t>
          </a:r>
          <a:r>
            <a:rPr lang="uk-UA" sz="1800" b="1" dirty="0" smtClean="0">
              <a:solidFill>
                <a:srgbClr val="7030A0"/>
              </a:solidFill>
            </a:rPr>
            <a:t> стану науково-методичної роботи;</a:t>
          </a:r>
          <a:endParaRPr lang="ru-RU" sz="1800" b="1" dirty="0">
            <a:solidFill>
              <a:srgbClr val="7030A0"/>
            </a:solidFill>
          </a:endParaRPr>
        </a:p>
      </dgm:t>
    </dgm:pt>
    <dgm:pt modelId="{D2161359-4378-49DE-B5E9-847E0A9788F1}" type="parTrans" cxnId="{72B1DB07-E1D6-4425-995E-400C198E7458}">
      <dgm:prSet/>
      <dgm:spPr/>
      <dgm:t>
        <a:bodyPr/>
        <a:lstStyle/>
        <a:p>
          <a:endParaRPr lang="ru-RU"/>
        </a:p>
      </dgm:t>
    </dgm:pt>
    <dgm:pt modelId="{BF75B651-5315-4514-AD57-F95677FA6419}" type="sibTrans" cxnId="{72B1DB07-E1D6-4425-995E-400C198E7458}">
      <dgm:prSet/>
      <dgm:spPr/>
      <dgm:t>
        <a:bodyPr/>
        <a:lstStyle/>
        <a:p>
          <a:endParaRPr lang="ru-RU"/>
        </a:p>
      </dgm:t>
    </dgm:pt>
    <dgm:pt modelId="{9F37D40A-72FC-4CB1-99E1-9D5422B19921}">
      <dgm:prSet phldrT="[Текст]"/>
      <dgm:spPr/>
      <dgm:t>
        <a:bodyPr/>
        <a:lstStyle/>
        <a:p>
          <a:r>
            <a:rPr lang="uk-UA" dirty="0" smtClean="0"/>
            <a:t>збір, обробка інформації (моніторинг) з проблем шкільної методичної служби, рефлексія;</a:t>
          </a:r>
          <a:endParaRPr lang="ru-RU" dirty="0"/>
        </a:p>
      </dgm:t>
    </dgm:pt>
    <dgm:pt modelId="{C8DBBF1F-7A1B-46F7-B945-A0D402AE45CC}" type="parTrans" cxnId="{D89B11BE-BCB5-406D-9A38-CF47C69AB945}">
      <dgm:prSet/>
      <dgm:spPr/>
      <dgm:t>
        <a:bodyPr/>
        <a:lstStyle/>
        <a:p>
          <a:endParaRPr lang="ru-RU"/>
        </a:p>
      </dgm:t>
    </dgm:pt>
    <dgm:pt modelId="{6B2BFF1C-4A44-49F4-8605-8D4CC740621B}" type="sibTrans" cxnId="{D89B11BE-BCB5-406D-9A38-CF47C69AB945}">
      <dgm:prSet/>
      <dgm:spPr/>
      <dgm:t>
        <a:bodyPr/>
        <a:lstStyle/>
        <a:p>
          <a:endParaRPr lang="ru-RU"/>
        </a:p>
      </dgm:t>
    </dgm:pt>
    <dgm:pt modelId="{9098C169-9164-49EF-B567-2629823F72D2}">
      <dgm:prSet phldrT="[Текст]" custT="1"/>
      <dgm:spPr/>
      <dgm:t>
        <a:bodyPr/>
        <a:lstStyle/>
        <a:p>
          <a:r>
            <a:rPr lang="uk-UA" sz="1800" dirty="0" smtClean="0"/>
            <a:t>розробка і затвердження діагностичних матеріалів</a:t>
          </a:r>
          <a:endParaRPr lang="ru-RU" sz="1800" dirty="0"/>
        </a:p>
      </dgm:t>
    </dgm:pt>
    <dgm:pt modelId="{A7F96160-6633-46AD-8854-01513092E74D}" type="parTrans" cxnId="{0F826D00-B9E4-4F7D-9B66-5C3A9CFE8F3E}">
      <dgm:prSet/>
      <dgm:spPr/>
      <dgm:t>
        <a:bodyPr/>
        <a:lstStyle/>
        <a:p>
          <a:endParaRPr lang="ru-RU"/>
        </a:p>
      </dgm:t>
    </dgm:pt>
    <dgm:pt modelId="{48657790-62A7-41C2-96F7-E0F9ABE7F945}" type="sibTrans" cxnId="{0F826D00-B9E4-4F7D-9B66-5C3A9CFE8F3E}">
      <dgm:prSet/>
      <dgm:spPr/>
      <dgm:t>
        <a:bodyPr/>
        <a:lstStyle/>
        <a:p>
          <a:endParaRPr lang="ru-RU"/>
        </a:p>
      </dgm:t>
    </dgm:pt>
    <dgm:pt modelId="{A21E5867-161F-4BB0-A9AC-1D98EE2320D8}" type="pres">
      <dgm:prSet presAssocID="{DCF954FC-DF1B-42E0-B3ED-408F9B45EFD9}" presName="outerComposite" presStyleCnt="0">
        <dgm:presLayoutVars>
          <dgm:chMax val="2"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F95FFAFB-45A6-4FB5-AD50-CB72F9F13A21}" type="pres">
      <dgm:prSet presAssocID="{DCF954FC-DF1B-42E0-B3ED-408F9B45EFD9}" presName="dummyMaxCanvas" presStyleCnt="0"/>
      <dgm:spPr/>
    </dgm:pt>
    <dgm:pt modelId="{AACEDE28-E7B7-4A35-95B4-53F785FD86E7}" type="pres">
      <dgm:prSet presAssocID="{DCF954FC-DF1B-42E0-B3ED-408F9B45EFD9}" presName="parentComposite" presStyleCnt="0"/>
      <dgm:spPr/>
    </dgm:pt>
    <dgm:pt modelId="{E33D97AC-D2EA-481C-BF3A-9A848882624A}" type="pres">
      <dgm:prSet presAssocID="{DCF954FC-DF1B-42E0-B3ED-408F9B45EFD9}" presName="parent1" presStyleLbl="alignAccFollowNode1" presStyleIdx="0" presStyleCnt="4" custScaleX="128392" custScaleY="148762">
        <dgm:presLayoutVars>
          <dgm:chMax val="4"/>
        </dgm:presLayoutVars>
      </dgm:prSet>
      <dgm:spPr/>
      <dgm:t>
        <a:bodyPr/>
        <a:lstStyle/>
        <a:p>
          <a:endParaRPr lang="ru-RU"/>
        </a:p>
      </dgm:t>
    </dgm:pt>
    <dgm:pt modelId="{7A92446B-3FF6-42DF-8A18-9A6928B67551}" type="pres">
      <dgm:prSet presAssocID="{DCF954FC-DF1B-42E0-B3ED-408F9B45EFD9}" presName="parent2" presStyleLbl="alignAccFollowNode1" presStyleIdx="1" presStyleCnt="4" custScaleX="122271" custScaleY="138828">
        <dgm:presLayoutVars>
          <dgm:chMax val="4"/>
        </dgm:presLayoutVars>
      </dgm:prSet>
      <dgm:spPr/>
      <dgm:t>
        <a:bodyPr/>
        <a:lstStyle/>
        <a:p>
          <a:endParaRPr lang="ru-RU"/>
        </a:p>
      </dgm:t>
    </dgm:pt>
    <dgm:pt modelId="{C30C752B-7F22-4866-90FF-4FB3B8D79E23}" type="pres">
      <dgm:prSet presAssocID="{DCF954FC-DF1B-42E0-B3ED-408F9B45EFD9}" presName="childrenComposite" presStyleCnt="0"/>
      <dgm:spPr/>
    </dgm:pt>
    <dgm:pt modelId="{B95420E5-7D61-4A5F-AADB-6855DF411F86}" type="pres">
      <dgm:prSet presAssocID="{DCF954FC-DF1B-42E0-B3ED-408F9B45EFD9}" presName="dummyMaxCanvas_ChildArea" presStyleCnt="0"/>
      <dgm:spPr/>
    </dgm:pt>
    <dgm:pt modelId="{940B8EAF-A96F-4ABA-8A16-4318D43AE079}" type="pres">
      <dgm:prSet presAssocID="{DCF954FC-DF1B-42E0-B3ED-408F9B45EFD9}" presName="fulcrum" presStyleLbl="alignAccFollowNode1" presStyleIdx="2" presStyleCnt="4"/>
      <dgm:spPr>
        <a:solidFill>
          <a:srgbClr val="00B0F0">
            <a:alpha val="90000"/>
          </a:srgbClr>
        </a:solidFill>
      </dgm:spPr>
      <dgm:t>
        <a:bodyPr/>
        <a:lstStyle/>
        <a:p>
          <a:endParaRPr lang="ru-RU"/>
        </a:p>
      </dgm:t>
    </dgm:pt>
    <dgm:pt modelId="{B50E23B7-C344-418D-978F-B1283FD89EE2}" type="pres">
      <dgm:prSet presAssocID="{DCF954FC-DF1B-42E0-B3ED-408F9B45EFD9}" presName="balance_22" presStyleLbl="alignAccFollowNode1" presStyleIdx="3" presStyleCnt="4" custScaleX="118786">
        <dgm:presLayoutVars>
          <dgm:bulletEnabled val="1"/>
        </dgm:presLayoutVars>
      </dgm:prSet>
      <dgm:spPr>
        <a:solidFill>
          <a:srgbClr val="0070C0">
            <a:alpha val="90000"/>
          </a:srgbClr>
        </a:solidFill>
      </dgm:spPr>
      <dgm:t>
        <a:bodyPr/>
        <a:lstStyle/>
        <a:p>
          <a:endParaRPr lang="ru-RU"/>
        </a:p>
      </dgm:t>
    </dgm:pt>
    <dgm:pt modelId="{1F69337E-52C7-4A31-8C39-91EE3E15B49A}" type="pres">
      <dgm:prSet presAssocID="{DCF954FC-DF1B-42E0-B3ED-408F9B45EFD9}" presName="right_22_1" presStyleLbl="node1" presStyleIdx="0" presStyleCnt="4" custScaleX="12844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A84DE7C-2D58-45D7-9A1B-9B7359425C00}" type="pres">
      <dgm:prSet presAssocID="{DCF954FC-DF1B-42E0-B3ED-408F9B45EFD9}" presName="right_22_2" presStyleLbl="node1" presStyleIdx="1" presStyleCnt="4" custScaleX="12844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55FB955-24F6-4470-B087-08D933DBE836}" type="pres">
      <dgm:prSet presAssocID="{DCF954FC-DF1B-42E0-B3ED-408F9B45EFD9}" presName="left_22_1" presStyleLbl="node1" presStyleIdx="2" presStyleCnt="4" custScaleX="12844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09980A5-871A-4834-A6E2-E612B2CEACA7}" type="pres">
      <dgm:prSet presAssocID="{DCF954FC-DF1B-42E0-B3ED-408F9B45EFD9}" presName="left_22_2" presStyleLbl="node1" presStyleIdx="3" presStyleCnt="4" custScaleX="12844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1DF0C85C-F4C5-451A-8457-45587055EF72}" type="presOf" srcId="{9F37D40A-72FC-4CB1-99E1-9D5422B19921}" destId="{1F69337E-52C7-4A31-8C39-91EE3E15B49A}" srcOrd="0" destOrd="0" presId="urn:microsoft.com/office/officeart/2005/8/layout/balance1"/>
    <dgm:cxn modelId="{4365B537-7E9E-4738-AC0A-EFE316ABB133}" type="presOf" srcId="{9098C169-9164-49EF-B567-2629823F72D2}" destId="{7A84DE7C-2D58-45D7-9A1B-9B7359425C00}" srcOrd="0" destOrd="0" presId="urn:microsoft.com/office/officeart/2005/8/layout/balance1"/>
    <dgm:cxn modelId="{BCCD1217-6388-4869-A665-8612C1AEF563}" type="presOf" srcId="{95B09DA1-C534-425E-A1CC-3E2A30B21975}" destId="{E33D97AC-D2EA-481C-BF3A-9A848882624A}" srcOrd="0" destOrd="0" presId="urn:microsoft.com/office/officeart/2005/8/layout/balance1"/>
    <dgm:cxn modelId="{AC5D3EB6-7D4E-4C18-81CE-95FFCD6AE6A5}" type="presOf" srcId="{13F37B90-4798-45AC-ABF1-13F86DEE2652}" destId="{7A92446B-3FF6-42DF-8A18-9A6928B67551}" srcOrd="0" destOrd="0" presId="urn:microsoft.com/office/officeart/2005/8/layout/balance1"/>
    <dgm:cxn modelId="{239E111B-0E00-4FB9-AB35-1D45D5AF7897}" srcId="{DCF954FC-DF1B-42E0-B3ED-408F9B45EFD9}" destId="{95B09DA1-C534-425E-A1CC-3E2A30B21975}" srcOrd="0" destOrd="0" parTransId="{61FB2C19-9CA8-4B29-8039-B699B89C7864}" sibTransId="{FF81109C-3BD8-4E4F-A1ED-4EFC5934AEA8}"/>
    <dgm:cxn modelId="{3B35CC3F-9875-4281-B81A-121B89F9CCE0}" type="presOf" srcId="{DCF954FC-DF1B-42E0-B3ED-408F9B45EFD9}" destId="{A21E5867-161F-4BB0-A9AC-1D98EE2320D8}" srcOrd="0" destOrd="0" presId="urn:microsoft.com/office/officeart/2005/8/layout/balance1"/>
    <dgm:cxn modelId="{6F5153C8-1927-423E-9572-526BF644D742}" srcId="{95B09DA1-C534-425E-A1CC-3E2A30B21975}" destId="{9EA88096-3926-42D8-9F54-6E2BA2B61D7C}" srcOrd="0" destOrd="0" parTransId="{7720D150-5796-45B4-9125-19B528642265}" sibTransId="{A4B98A75-C26C-4390-A9BB-EB8759AFD99A}"/>
    <dgm:cxn modelId="{4A5A3CF6-5B14-4A9A-9211-85AE9BC9A764}" srcId="{95B09DA1-C534-425E-A1CC-3E2A30B21975}" destId="{ED43087A-EB27-439B-BF06-061D8B8E98A7}" srcOrd="1" destOrd="0" parTransId="{FAA2CC22-DD87-4686-A10F-8FBA2C596931}" sibTransId="{30853981-E477-49B6-B7B6-C61748067BBF}"/>
    <dgm:cxn modelId="{D89B11BE-BCB5-406D-9A38-CF47C69AB945}" srcId="{13F37B90-4798-45AC-ABF1-13F86DEE2652}" destId="{9F37D40A-72FC-4CB1-99E1-9D5422B19921}" srcOrd="0" destOrd="0" parTransId="{C8DBBF1F-7A1B-46F7-B945-A0D402AE45CC}" sibTransId="{6B2BFF1C-4A44-49F4-8605-8D4CC740621B}"/>
    <dgm:cxn modelId="{0F826D00-B9E4-4F7D-9B66-5C3A9CFE8F3E}" srcId="{13F37B90-4798-45AC-ABF1-13F86DEE2652}" destId="{9098C169-9164-49EF-B567-2629823F72D2}" srcOrd="1" destOrd="0" parTransId="{A7F96160-6633-46AD-8854-01513092E74D}" sibTransId="{48657790-62A7-41C2-96F7-E0F9ABE7F945}"/>
    <dgm:cxn modelId="{2F82F1EE-29F0-4FFD-81E5-46FEEDA3DB84}" type="presOf" srcId="{9EA88096-3926-42D8-9F54-6E2BA2B61D7C}" destId="{455FB955-24F6-4470-B087-08D933DBE836}" srcOrd="0" destOrd="0" presId="urn:microsoft.com/office/officeart/2005/8/layout/balance1"/>
    <dgm:cxn modelId="{7CA1C43F-825F-45C7-B104-376BD739D6BD}" type="presOf" srcId="{ED43087A-EB27-439B-BF06-061D8B8E98A7}" destId="{609980A5-871A-4834-A6E2-E612B2CEACA7}" srcOrd="0" destOrd="0" presId="urn:microsoft.com/office/officeart/2005/8/layout/balance1"/>
    <dgm:cxn modelId="{72B1DB07-E1D6-4425-995E-400C198E7458}" srcId="{DCF954FC-DF1B-42E0-B3ED-408F9B45EFD9}" destId="{13F37B90-4798-45AC-ABF1-13F86DEE2652}" srcOrd="1" destOrd="0" parTransId="{D2161359-4378-49DE-B5E9-847E0A9788F1}" sibTransId="{BF75B651-5315-4514-AD57-F95677FA6419}"/>
    <dgm:cxn modelId="{B4704181-17D4-4C89-99AF-7E78CE660E38}" type="presParOf" srcId="{A21E5867-161F-4BB0-A9AC-1D98EE2320D8}" destId="{F95FFAFB-45A6-4FB5-AD50-CB72F9F13A21}" srcOrd="0" destOrd="0" presId="urn:microsoft.com/office/officeart/2005/8/layout/balance1"/>
    <dgm:cxn modelId="{149AFA82-35F4-47CF-AE23-E95F4D8809EC}" type="presParOf" srcId="{A21E5867-161F-4BB0-A9AC-1D98EE2320D8}" destId="{AACEDE28-E7B7-4A35-95B4-53F785FD86E7}" srcOrd="1" destOrd="0" presId="urn:microsoft.com/office/officeart/2005/8/layout/balance1"/>
    <dgm:cxn modelId="{5A87BD3E-D27D-48D5-845A-9965B761D5C7}" type="presParOf" srcId="{AACEDE28-E7B7-4A35-95B4-53F785FD86E7}" destId="{E33D97AC-D2EA-481C-BF3A-9A848882624A}" srcOrd="0" destOrd="0" presId="urn:microsoft.com/office/officeart/2005/8/layout/balance1"/>
    <dgm:cxn modelId="{312A642B-00A2-4AF3-93D3-BD635DB0FA44}" type="presParOf" srcId="{AACEDE28-E7B7-4A35-95B4-53F785FD86E7}" destId="{7A92446B-3FF6-42DF-8A18-9A6928B67551}" srcOrd="1" destOrd="0" presId="urn:microsoft.com/office/officeart/2005/8/layout/balance1"/>
    <dgm:cxn modelId="{D86A67AB-10AA-4B16-B665-3F0562DD14B2}" type="presParOf" srcId="{A21E5867-161F-4BB0-A9AC-1D98EE2320D8}" destId="{C30C752B-7F22-4866-90FF-4FB3B8D79E23}" srcOrd="2" destOrd="0" presId="urn:microsoft.com/office/officeart/2005/8/layout/balance1"/>
    <dgm:cxn modelId="{DC79A15A-7B99-4B70-B851-DC3DDD45D551}" type="presParOf" srcId="{C30C752B-7F22-4866-90FF-4FB3B8D79E23}" destId="{B95420E5-7D61-4A5F-AADB-6855DF411F86}" srcOrd="0" destOrd="0" presId="urn:microsoft.com/office/officeart/2005/8/layout/balance1"/>
    <dgm:cxn modelId="{23A8791E-F317-4029-A55E-0108E569A135}" type="presParOf" srcId="{C30C752B-7F22-4866-90FF-4FB3B8D79E23}" destId="{940B8EAF-A96F-4ABA-8A16-4318D43AE079}" srcOrd="1" destOrd="0" presId="urn:microsoft.com/office/officeart/2005/8/layout/balance1"/>
    <dgm:cxn modelId="{4A7CD1D7-4A22-483D-8BBD-C2E2B82B1C95}" type="presParOf" srcId="{C30C752B-7F22-4866-90FF-4FB3B8D79E23}" destId="{B50E23B7-C344-418D-978F-B1283FD89EE2}" srcOrd="2" destOrd="0" presId="urn:microsoft.com/office/officeart/2005/8/layout/balance1"/>
    <dgm:cxn modelId="{FBA652B1-E427-41FF-BA6E-1404B53F8B76}" type="presParOf" srcId="{C30C752B-7F22-4866-90FF-4FB3B8D79E23}" destId="{1F69337E-52C7-4A31-8C39-91EE3E15B49A}" srcOrd="3" destOrd="0" presId="urn:microsoft.com/office/officeart/2005/8/layout/balance1"/>
    <dgm:cxn modelId="{6116FF40-7E1A-4876-A079-21A563A6191E}" type="presParOf" srcId="{C30C752B-7F22-4866-90FF-4FB3B8D79E23}" destId="{7A84DE7C-2D58-45D7-9A1B-9B7359425C00}" srcOrd="4" destOrd="0" presId="urn:microsoft.com/office/officeart/2005/8/layout/balance1"/>
    <dgm:cxn modelId="{976353A8-4FAC-4993-A14D-0271A3AC7EA5}" type="presParOf" srcId="{C30C752B-7F22-4866-90FF-4FB3B8D79E23}" destId="{455FB955-24F6-4470-B087-08D933DBE836}" srcOrd="5" destOrd="0" presId="urn:microsoft.com/office/officeart/2005/8/layout/balance1"/>
    <dgm:cxn modelId="{7D10035F-B6A8-46FB-B532-F49436323707}" type="presParOf" srcId="{C30C752B-7F22-4866-90FF-4FB3B8D79E23}" destId="{609980A5-871A-4834-A6E2-E612B2CEACA7}" srcOrd="6" destOrd="0" presId="urn:microsoft.com/office/officeart/2005/8/layout/balance1"/>
  </dgm:cxnLst>
  <dgm:bg/>
  <dgm:whole/>
  <dgm:extLst>
    <a:ext uri="http://schemas.microsoft.com/office/drawing/2008/diagram">
      <dsp:dataModelExt xmlns="" xmlns:dsp="http://schemas.microsoft.com/office/drawing/2008/diagram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D7714EEC-53BA-42FD-830B-9B9D2DE0EC8F}" type="doc">
      <dgm:prSet loTypeId="urn:microsoft.com/office/officeart/2005/8/layout/vList3" loCatId="list" qsTypeId="urn:microsoft.com/office/officeart/2005/8/quickstyle/simple1" qsCatId="simple" csTypeId="urn:microsoft.com/office/officeart/2005/8/colors/colorful1" csCatId="colorful" phldr="1"/>
      <dgm:spPr/>
    </dgm:pt>
    <dgm:pt modelId="{126B598F-C714-4CA2-8EFA-C7CA9B517634}">
      <dgm:prSet phldrT="[Текст]"/>
      <dgm:spPr/>
      <dgm:t>
        <a:bodyPr/>
        <a:lstStyle/>
        <a:p>
          <a:r>
            <a:rPr lang="uk-UA" dirty="0" smtClean="0"/>
            <a:t>загальна інформація про школу;</a:t>
          </a:r>
          <a:endParaRPr lang="ru-RU" dirty="0"/>
        </a:p>
      </dgm:t>
    </dgm:pt>
    <dgm:pt modelId="{E6C9324F-4828-4498-9B58-33027E91D9B3}" type="parTrans" cxnId="{3BF91FC3-D706-4182-8F77-5EA1E8AB8A7B}">
      <dgm:prSet/>
      <dgm:spPr/>
      <dgm:t>
        <a:bodyPr/>
        <a:lstStyle/>
        <a:p>
          <a:endParaRPr lang="ru-RU"/>
        </a:p>
      </dgm:t>
    </dgm:pt>
    <dgm:pt modelId="{EBC2F444-C65D-4665-9CC6-171D7AE0CEC8}" type="sibTrans" cxnId="{3BF91FC3-D706-4182-8F77-5EA1E8AB8A7B}">
      <dgm:prSet/>
      <dgm:spPr/>
      <dgm:t>
        <a:bodyPr/>
        <a:lstStyle/>
        <a:p>
          <a:endParaRPr lang="ru-RU"/>
        </a:p>
      </dgm:t>
    </dgm:pt>
    <dgm:pt modelId="{3113790D-214C-46A2-844F-E6D88E655278}">
      <dgm:prSet phldrT="[Текст]"/>
      <dgm:spPr/>
      <dgm:t>
        <a:bodyPr/>
        <a:lstStyle/>
        <a:p>
          <a:r>
            <a:rPr lang="uk-UA" dirty="0" smtClean="0"/>
            <a:t>кадрові дані про вчителів;</a:t>
          </a:r>
          <a:endParaRPr lang="ru-RU" dirty="0"/>
        </a:p>
      </dgm:t>
    </dgm:pt>
    <dgm:pt modelId="{50979D5C-F626-49BE-8E2F-9E07735FA3F1}" type="parTrans" cxnId="{86375E7A-5459-426D-AFF1-F84227673A41}">
      <dgm:prSet/>
      <dgm:spPr/>
      <dgm:t>
        <a:bodyPr/>
        <a:lstStyle/>
        <a:p>
          <a:endParaRPr lang="ru-RU"/>
        </a:p>
      </dgm:t>
    </dgm:pt>
    <dgm:pt modelId="{01448AD0-3BFB-4408-BCB0-801836256848}" type="sibTrans" cxnId="{86375E7A-5459-426D-AFF1-F84227673A41}">
      <dgm:prSet/>
      <dgm:spPr/>
      <dgm:t>
        <a:bodyPr/>
        <a:lstStyle/>
        <a:p>
          <a:endParaRPr lang="ru-RU"/>
        </a:p>
      </dgm:t>
    </dgm:pt>
    <dgm:pt modelId="{3E64C4A2-BF77-40F8-9E99-C1D35ABE7CE4}">
      <dgm:prSet phldrT="[Текст]"/>
      <dgm:spPr/>
      <dgm:t>
        <a:bodyPr/>
        <a:lstStyle/>
        <a:p>
          <a:r>
            <a:rPr lang="uk-UA" dirty="0" smtClean="0"/>
            <a:t>соціальний паспорт школи;</a:t>
          </a:r>
          <a:endParaRPr lang="ru-RU" dirty="0"/>
        </a:p>
      </dgm:t>
    </dgm:pt>
    <dgm:pt modelId="{6375A341-42B2-447E-A305-F901586586B9}" type="parTrans" cxnId="{C639CDFA-D0EE-4A8F-832B-F72B29C62D05}">
      <dgm:prSet/>
      <dgm:spPr/>
      <dgm:t>
        <a:bodyPr/>
        <a:lstStyle/>
        <a:p>
          <a:endParaRPr lang="ru-RU"/>
        </a:p>
      </dgm:t>
    </dgm:pt>
    <dgm:pt modelId="{B9A317EA-0F1F-415E-86B5-3AA2197AE04B}" type="sibTrans" cxnId="{C639CDFA-D0EE-4A8F-832B-F72B29C62D05}">
      <dgm:prSet/>
      <dgm:spPr/>
      <dgm:t>
        <a:bodyPr/>
        <a:lstStyle/>
        <a:p>
          <a:endParaRPr lang="ru-RU"/>
        </a:p>
      </dgm:t>
    </dgm:pt>
    <dgm:pt modelId="{7FFB3108-B44D-4B42-B91F-28389C9309C9}">
      <dgm:prSet/>
      <dgm:spPr/>
      <dgm:t>
        <a:bodyPr/>
        <a:lstStyle/>
        <a:p>
          <a:r>
            <a:rPr lang="uk-UA" dirty="0" smtClean="0"/>
            <a:t>дані про матеріально-технічну базу;</a:t>
          </a:r>
          <a:endParaRPr lang="ru-RU" dirty="0"/>
        </a:p>
      </dgm:t>
    </dgm:pt>
    <dgm:pt modelId="{DE4CCFFF-0D31-4408-AA94-D10D5A169C48}" type="parTrans" cxnId="{00D46C46-6CF6-4EC0-95B8-79CF2FFDDD34}">
      <dgm:prSet/>
      <dgm:spPr/>
      <dgm:t>
        <a:bodyPr/>
        <a:lstStyle/>
        <a:p>
          <a:endParaRPr lang="ru-RU"/>
        </a:p>
      </dgm:t>
    </dgm:pt>
    <dgm:pt modelId="{3B1C2B05-9063-494E-93B6-E056C678CD8B}" type="sibTrans" cxnId="{00D46C46-6CF6-4EC0-95B8-79CF2FFDDD34}">
      <dgm:prSet/>
      <dgm:spPr/>
      <dgm:t>
        <a:bodyPr/>
        <a:lstStyle/>
        <a:p>
          <a:endParaRPr lang="ru-RU"/>
        </a:p>
      </dgm:t>
    </dgm:pt>
    <dgm:pt modelId="{F6A272D2-27E2-4C77-8634-34BBD1371F4E}">
      <dgm:prSet/>
      <dgm:spPr/>
      <dgm:t>
        <a:bodyPr/>
        <a:lstStyle/>
        <a:p>
          <a:r>
            <a:rPr lang="uk-UA" dirty="0" smtClean="0"/>
            <a:t>навчальний план;</a:t>
          </a:r>
          <a:endParaRPr lang="ru-RU" dirty="0"/>
        </a:p>
      </dgm:t>
    </dgm:pt>
    <dgm:pt modelId="{B54D51B3-7BC0-48EB-8CAB-CE404537408E}" type="parTrans" cxnId="{5E90ED06-ECFC-4965-8E75-C2F61A911F68}">
      <dgm:prSet/>
      <dgm:spPr/>
      <dgm:t>
        <a:bodyPr/>
        <a:lstStyle/>
        <a:p>
          <a:endParaRPr lang="ru-RU"/>
        </a:p>
      </dgm:t>
    </dgm:pt>
    <dgm:pt modelId="{291FACCE-30A1-4524-8DDA-03FD38B1047C}" type="sibTrans" cxnId="{5E90ED06-ECFC-4965-8E75-C2F61A911F68}">
      <dgm:prSet/>
      <dgm:spPr/>
      <dgm:t>
        <a:bodyPr/>
        <a:lstStyle/>
        <a:p>
          <a:endParaRPr lang="ru-RU"/>
        </a:p>
      </dgm:t>
    </dgm:pt>
    <dgm:pt modelId="{989E5CDB-1E36-4022-BB22-30C071031EE9}">
      <dgm:prSet/>
      <dgm:spPr/>
      <dgm:t>
        <a:bodyPr/>
        <a:lstStyle/>
        <a:p>
          <a:r>
            <a:rPr lang="uk-UA" dirty="0" smtClean="0"/>
            <a:t>особисті дані про учнів;</a:t>
          </a:r>
          <a:endParaRPr lang="ru-RU" dirty="0"/>
        </a:p>
      </dgm:t>
    </dgm:pt>
    <dgm:pt modelId="{40195633-DFD1-4D4D-9E07-21FB40761044}" type="parTrans" cxnId="{A8F59BD3-9F5D-4D0E-9ABA-B372CED6B4EB}">
      <dgm:prSet/>
      <dgm:spPr/>
      <dgm:t>
        <a:bodyPr/>
        <a:lstStyle/>
        <a:p>
          <a:endParaRPr lang="ru-RU"/>
        </a:p>
      </dgm:t>
    </dgm:pt>
    <dgm:pt modelId="{127EA181-58E2-4EFE-BA29-1BB0DD4CBF93}" type="sibTrans" cxnId="{A8F59BD3-9F5D-4D0E-9ABA-B372CED6B4EB}">
      <dgm:prSet/>
      <dgm:spPr/>
      <dgm:t>
        <a:bodyPr/>
        <a:lstStyle/>
        <a:p>
          <a:endParaRPr lang="ru-RU"/>
        </a:p>
      </dgm:t>
    </dgm:pt>
    <dgm:pt modelId="{66040B08-2F40-415C-8312-5AD46C64C4FD}">
      <dgm:prSet/>
      <dgm:spPr/>
      <dgm:t>
        <a:bodyPr/>
        <a:lstStyle/>
        <a:p>
          <a:r>
            <a:rPr lang="uk-UA" dirty="0" smtClean="0"/>
            <a:t>дані науково-методичної служби школи;</a:t>
          </a:r>
          <a:endParaRPr lang="ru-RU" dirty="0"/>
        </a:p>
      </dgm:t>
    </dgm:pt>
    <dgm:pt modelId="{5D7BE855-AB8B-4F2F-A3FE-D6C79CB73664}" type="parTrans" cxnId="{F345C9F2-B2B0-4323-B2E4-6BEC1A8502AA}">
      <dgm:prSet/>
      <dgm:spPr/>
      <dgm:t>
        <a:bodyPr/>
        <a:lstStyle/>
        <a:p>
          <a:endParaRPr lang="ru-RU"/>
        </a:p>
      </dgm:t>
    </dgm:pt>
    <dgm:pt modelId="{F937D0E8-0624-4045-AC7E-CD32ECD0C1D7}" type="sibTrans" cxnId="{F345C9F2-B2B0-4323-B2E4-6BEC1A8502AA}">
      <dgm:prSet/>
      <dgm:spPr/>
      <dgm:t>
        <a:bodyPr/>
        <a:lstStyle/>
        <a:p>
          <a:endParaRPr lang="ru-RU"/>
        </a:p>
      </dgm:t>
    </dgm:pt>
    <dgm:pt modelId="{1F5663D7-6F3D-49A9-A342-2C7AC2F09A57}">
      <dgm:prSet/>
      <dgm:spPr/>
      <dgm:t>
        <a:bodyPr/>
        <a:lstStyle/>
        <a:p>
          <a:r>
            <a:rPr lang="uk-UA" dirty="0" smtClean="0"/>
            <a:t>статистичні дані за підсумками року.</a:t>
          </a:r>
          <a:endParaRPr lang="ru-RU" dirty="0"/>
        </a:p>
      </dgm:t>
    </dgm:pt>
    <dgm:pt modelId="{CCCE7A1A-54DA-4BB4-9FB2-42DFDABDA740}" type="parTrans" cxnId="{6EE990A2-D4E5-4854-9241-5EBCAF70DE3A}">
      <dgm:prSet/>
      <dgm:spPr/>
      <dgm:t>
        <a:bodyPr/>
        <a:lstStyle/>
        <a:p>
          <a:endParaRPr lang="ru-RU"/>
        </a:p>
      </dgm:t>
    </dgm:pt>
    <dgm:pt modelId="{21400A73-D859-49CA-9124-77F40DB95276}" type="sibTrans" cxnId="{6EE990A2-D4E5-4854-9241-5EBCAF70DE3A}">
      <dgm:prSet/>
      <dgm:spPr/>
      <dgm:t>
        <a:bodyPr/>
        <a:lstStyle/>
        <a:p>
          <a:endParaRPr lang="ru-RU"/>
        </a:p>
      </dgm:t>
    </dgm:pt>
    <dgm:pt modelId="{8E1E519A-48D4-47A3-B22A-9A30494465B7}" type="pres">
      <dgm:prSet presAssocID="{D7714EEC-53BA-42FD-830B-9B9D2DE0EC8F}" presName="linearFlow" presStyleCnt="0">
        <dgm:presLayoutVars>
          <dgm:dir/>
          <dgm:resizeHandles val="exact"/>
        </dgm:presLayoutVars>
      </dgm:prSet>
      <dgm:spPr/>
    </dgm:pt>
    <dgm:pt modelId="{A023902E-3E01-4366-B7D2-72414E8691E7}" type="pres">
      <dgm:prSet presAssocID="{126B598F-C714-4CA2-8EFA-C7CA9B517634}" presName="composite" presStyleCnt="0"/>
      <dgm:spPr/>
    </dgm:pt>
    <dgm:pt modelId="{C5D8F2EA-BE8D-4D9F-B8E1-9871293C61B5}" type="pres">
      <dgm:prSet presAssocID="{126B598F-C714-4CA2-8EFA-C7CA9B517634}" presName="imgShp" presStyleLbl="fgImgPlace1" presStyleIdx="0" presStyleCnt="8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92E6C39D-9CEB-4EB0-B9D0-8EE5C4D4F6CD}" type="pres">
      <dgm:prSet presAssocID="{126B598F-C714-4CA2-8EFA-C7CA9B517634}" presName="txShp" presStyleLbl="node1" presStyleIdx="0" presStyleCnt="8" custLinFactNeighborX="-1368" custLinFactNeighborY="123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C861AF6-2EED-45DA-8344-86A305910F43}" type="pres">
      <dgm:prSet presAssocID="{EBC2F444-C65D-4665-9CC6-171D7AE0CEC8}" presName="spacing" presStyleCnt="0"/>
      <dgm:spPr/>
    </dgm:pt>
    <dgm:pt modelId="{ABBDBCDE-D1E3-4E2C-9A3D-337555AE78CA}" type="pres">
      <dgm:prSet presAssocID="{3113790D-214C-46A2-844F-E6D88E655278}" presName="composite" presStyleCnt="0"/>
      <dgm:spPr/>
    </dgm:pt>
    <dgm:pt modelId="{DE5EDEDD-5CD2-40A9-B031-07709DD80184}" type="pres">
      <dgm:prSet presAssocID="{3113790D-214C-46A2-844F-E6D88E655278}" presName="imgShp" presStyleLbl="fgImgPlace1" presStyleIdx="1" presStyleCnt="8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C21DA79D-497E-45FC-8655-3B1B22C40D5A}" type="pres">
      <dgm:prSet presAssocID="{3113790D-214C-46A2-844F-E6D88E655278}" presName="txShp" presStyleLbl="node1" presStyleIdx="1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A8741CB-33A7-4A47-91A7-D798C75B851C}" type="pres">
      <dgm:prSet presAssocID="{01448AD0-3BFB-4408-BCB0-801836256848}" presName="spacing" presStyleCnt="0"/>
      <dgm:spPr/>
    </dgm:pt>
    <dgm:pt modelId="{C5F4876F-9DD3-4451-BC85-0B8BA0FDE38C}" type="pres">
      <dgm:prSet presAssocID="{989E5CDB-1E36-4022-BB22-30C071031EE9}" presName="composite" presStyleCnt="0"/>
      <dgm:spPr/>
    </dgm:pt>
    <dgm:pt modelId="{1DFB04E0-DB41-4F03-9D99-0951FF788289}" type="pres">
      <dgm:prSet presAssocID="{989E5CDB-1E36-4022-BB22-30C071031EE9}" presName="imgShp" presStyleLbl="fgImgPlace1" presStyleIdx="2" presStyleCnt="8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E5D6AAF1-D4BB-4105-9D08-F00EC3FFC9FC}" type="pres">
      <dgm:prSet presAssocID="{989E5CDB-1E36-4022-BB22-30C071031EE9}" presName="txShp" presStyleLbl="node1" presStyleIdx="2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B330169-C5ED-46D5-9576-68E9E078FDE1}" type="pres">
      <dgm:prSet presAssocID="{127EA181-58E2-4EFE-BA29-1BB0DD4CBF93}" presName="spacing" presStyleCnt="0"/>
      <dgm:spPr/>
    </dgm:pt>
    <dgm:pt modelId="{52B6E5A6-C5F3-405A-BF48-9CFBE27804B3}" type="pres">
      <dgm:prSet presAssocID="{F6A272D2-27E2-4C77-8634-34BBD1371F4E}" presName="composite" presStyleCnt="0"/>
      <dgm:spPr/>
    </dgm:pt>
    <dgm:pt modelId="{258C7C58-4F5B-4954-9A7A-930D85617AB6}" type="pres">
      <dgm:prSet presAssocID="{F6A272D2-27E2-4C77-8634-34BBD1371F4E}" presName="imgShp" presStyleLbl="fgImgPlace1" presStyleIdx="3" presStyleCnt="8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0510873C-817C-4202-B3BF-5AB68228A113}" type="pres">
      <dgm:prSet presAssocID="{F6A272D2-27E2-4C77-8634-34BBD1371F4E}" presName="txShp" presStyleLbl="node1" presStyleIdx="3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4C968D4-8221-4F69-8FB4-39AA0C0E6968}" type="pres">
      <dgm:prSet presAssocID="{291FACCE-30A1-4524-8DDA-03FD38B1047C}" presName="spacing" presStyleCnt="0"/>
      <dgm:spPr/>
    </dgm:pt>
    <dgm:pt modelId="{DC6DA66B-7DC3-46DA-942B-81CA6071C5E5}" type="pres">
      <dgm:prSet presAssocID="{7FFB3108-B44D-4B42-B91F-28389C9309C9}" presName="composite" presStyleCnt="0"/>
      <dgm:spPr/>
    </dgm:pt>
    <dgm:pt modelId="{2A0E1DFF-35CC-4797-BCEE-14C94317541B}" type="pres">
      <dgm:prSet presAssocID="{7FFB3108-B44D-4B42-B91F-28389C9309C9}" presName="imgShp" presStyleLbl="fgImgPlace1" presStyleIdx="4" presStyleCnt="8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BBCDF3A5-AD2C-4E7B-8EF1-7AE1B139024F}" type="pres">
      <dgm:prSet presAssocID="{7FFB3108-B44D-4B42-B91F-28389C9309C9}" presName="txShp" presStyleLbl="node1" presStyleIdx="4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C204953-C8DD-41A9-85AE-256B9418C294}" type="pres">
      <dgm:prSet presAssocID="{3B1C2B05-9063-494E-93B6-E056C678CD8B}" presName="spacing" presStyleCnt="0"/>
      <dgm:spPr/>
    </dgm:pt>
    <dgm:pt modelId="{6FD974EF-5CF4-4B5C-9365-9C8B9D84ED58}" type="pres">
      <dgm:prSet presAssocID="{3E64C4A2-BF77-40F8-9E99-C1D35ABE7CE4}" presName="composite" presStyleCnt="0"/>
      <dgm:spPr/>
    </dgm:pt>
    <dgm:pt modelId="{C637715C-62DA-4FF2-8860-DF34B69EC2F6}" type="pres">
      <dgm:prSet presAssocID="{3E64C4A2-BF77-40F8-9E99-C1D35ABE7CE4}" presName="imgShp" presStyleLbl="fgImgPlace1" presStyleIdx="5" presStyleCnt="8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06021165-6F5D-438C-B359-BFCDA0BD4681}" type="pres">
      <dgm:prSet presAssocID="{3E64C4A2-BF77-40F8-9E99-C1D35ABE7CE4}" presName="txShp" presStyleLbl="node1" presStyleIdx="5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136A5CD-150A-4F21-98E0-93BB451BA8F6}" type="pres">
      <dgm:prSet presAssocID="{B9A317EA-0F1F-415E-86B5-3AA2197AE04B}" presName="spacing" presStyleCnt="0"/>
      <dgm:spPr/>
    </dgm:pt>
    <dgm:pt modelId="{240753B4-9AEB-4D6A-95C1-E86629458947}" type="pres">
      <dgm:prSet presAssocID="{66040B08-2F40-415C-8312-5AD46C64C4FD}" presName="composite" presStyleCnt="0"/>
      <dgm:spPr/>
    </dgm:pt>
    <dgm:pt modelId="{DCC3F4E0-FDCC-46BC-AE67-0B0FD7E9A621}" type="pres">
      <dgm:prSet presAssocID="{66040B08-2F40-415C-8312-5AD46C64C4FD}" presName="imgShp" presStyleLbl="fgImgPlace1" presStyleIdx="6" presStyleCnt="8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27A00270-E5B8-4305-978A-37633187ED4D}" type="pres">
      <dgm:prSet presAssocID="{66040B08-2F40-415C-8312-5AD46C64C4FD}" presName="txShp" presStyleLbl="node1" presStyleIdx="6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32FB5F6-6111-450C-8844-23C3E7270A55}" type="pres">
      <dgm:prSet presAssocID="{F937D0E8-0624-4045-AC7E-CD32ECD0C1D7}" presName="spacing" presStyleCnt="0"/>
      <dgm:spPr/>
    </dgm:pt>
    <dgm:pt modelId="{533A3B7F-8394-4989-9315-126530F0C8D4}" type="pres">
      <dgm:prSet presAssocID="{1F5663D7-6F3D-49A9-A342-2C7AC2F09A57}" presName="composite" presStyleCnt="0"/>
      <dgm:spPr/>
    </dgm:pt>
    <dgm:pt modelId="{DBCD72CA-A710-4D87-86DD-6A67BB688DE1}" type="pres">
      <dgm:prSet presAssocID="{1F5663D7-6F3D-49A9-A342-2C7AC2F09A57}" presName="imgShp" presStyleLbl="fgImgPlace1" presStyleIdx="7" presStyleCnt="8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8E6BCE66-5D38-4AF7-9A23-BFC8011E1FB7}" type="pres">
      <dgm:prSet presAssocID="{1F5663D7-6F3D-49A9-A342-2C7AC2F09A57}" presName="txShp" presStyleLbl="node1" presStyleIdx="7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9F5AE87-A485-4715-81DD-95528CA0F302}" type="presOf" srcId="{3113790D-214C-46A2-844F-E6D88E655278}" destId="{C21DA79D-497E-45FC-8655-3B1B22C40D5A}" srcOrd="0" destOrd="0" presId="urn:microsoft.com/office/officeart/2005/8/layout/vList3"/>
    <dgm:cxn modelId="{00D46C46-6CF6-4EC0-95B8-79CF2FFDDD34}" srcId="{D7714EEC-53BA-42FD-830B-9B9D2DE0EC8F}" destId="{7FFB3108-B44D-4B42-B91F-28389C9309C9}" srcOrd="4" destOrd="0" parTransId="{DE4CCFFF-0D31-4408-AA94-D10D5A169C48}" sibTransId="{3B1C2B05-9063-494E-93B6-E056C678CD8B}"/>
    <dgm:cxn modelId="{B2302010-1E38-4037-AB83-632445BC7F3F}" type="presOf" srcId="{989E5CDB-1E36-4022-BB22-30C071031EE9}" destId="{E5D6AAF1-D4BB-4105-9D08-F00EC3FFC9FC}" srcOrd="0" destOrd="0" presId="urn:microsoft.com/office/officeart/2005/8/layout/vList3"/>
    <dgm:cxn modelId="{F345C9F2-B2B0-4323-B2E4-6BEC1A8502AA}" srcId="{D7714EEC-53BA-42FD-830B-9B9D2DE0EC8F}" destId="{66040B08-2F40-415C-8312-5AD46C64C4FD}" srcOrd="6" destOrd="0" parTransId="{5D7BE855-AB8B-4F2F-A3FE-D6C79CB73664}" sibTransId="{F937D0E8-0624-4045-AC7E-CD32ECD0C1D7}"/>
    <dgm:cxn modelId="{D2820822-DED4-46B5-8987-7F80203DF8A7}" type="presOf" srcId="{1F5663D7-6F3D-49A9-A342-2C7AC2F09A57}" destId="{8E6BCE66-5D38-4AF7-9A23-BFC8011E1FB7}" srcOrd="0" destOrd="0" presId="urn:microsoft.com/office/officeart/2005/8/layout/vList3"/>
    <dgm:cxn modelId="{54490E69-7E39-4D74-8EFC-94BD46DF0921}" type="presOf" srcId="{126B598F-C714-4CA2-8EFA-C7CA9B517634}" destId="{92E6C39D-9CEB-4EB0-B9D0-8EE5C4D4F6CD}" srcOrd="0" destOrd="0" presId="urn:microsoft.com/office/officeart/2005/8/layout/vList3"/>
    <dgm:cxn modelId="{86375E7A-5459-426D-AFF1-F84227673A41}" srcId="{D7714EEC-53BA-42FD-830B-9B9D2DE0EC8F}" destId="{3113790D-214C-46A2-844F-E6D88E655278}" srcOrd="1" destOrd="0" parTransId="{50979D5C-F626-49BE-8E2F-9E07735FA3F1}" sibTransId="{01448AD0-3BFB-4408-BCB0-801836256848}"/>
    <dgm:cxn modelId="{0B326298-7454-477E-B7C8-B9BAA2B2E5F6}" type="presOf" srcId="{3E64C4A2-BF77-40F8-9E99-C1D35ABE7CE4}" destId="{06021165-6F5D-438C-B359-BFCDA0BD4681}" srcOrd="0" destOrd="0" presId="urn:microsoft.com/office/officeart/2005/8/layout/vList3"/>
    <dgm:cxn modelId="{82404A0E-F13F-42EF-AA79-73ECF7FDC3E4}" type="presOf" srcId="{66040B08-2F40-415C-8312-5AD46C64C4FD}" destId="{27A00270-E5B8-4305-978A-37633187ED4D}" srcOrd="0" destOrd="0" presId="urn:microsoft.com/office/officeart/2005/8/layout/vList3"/>
    <dgm:cxn modelId="{6EE990A2-D4E5-4854-9241-5EBCAF70DE3A}" srcId="{D7714EEC-53BA-42FD-830B-9B9D2DE0EC8F}" destId="{1F5663D7-6F3D-49A9-A342-2C7AC2F09A57}" srcOrd="7" destOrd="0" parTransId="{CCCE7A1A-54DA-4BB4-9FB2-42DFDABDA740}" sibTransId="{21400A73-D859-49CA-9124-77F40DB95276}"/>
    <dgm:cxn modelId="{5E90ED06-ECFC-4965-8E75-C2F61A911F68}" srcId="{D7714EEC-53BA-42FD-830B-9B9D2DE0EC8F}" destId="{F6A272D2-27E2-4C77-8634-34BBD1371F4E}" srcOrd="3" destOrd="0" parTransId="{B54D51B3-7BC0-48EB-8CAB-CE404537408E}" sibTransId="{291FACCE-30A1-4524-8DDA-03FD38B1047C}"/>
    <dgm:cxn modelId="{E6C400C5-8BF9-4E56-94BB-ED15FA4D7A60}" type="presOf" srcId="{D7714EEC-53BA-42FD-830B-9B9D2DE0EC8F}" destId="{8E1E519A-48D4-47A3-B22A-9A30494465B7}" srcOrd="0" destOrd="0" presId="urn:microsoft.com/office/officeart/2005/8/layout/vList3"/>
    <dgm:cxn modelId="{C639CDFA-D0EE-4A8F-832B-F72B29C62D05}" srcId="{D7714EEC-53BA-42FD-830B-9B9D2DE0EC8F}" destId="{3E64C4A2-BF77-40F8-9E99-C1D35ABE7CE4}" srcOrd="5" destOrd="0" parTransId="{6375A341-42B2-447E-A305-F901586586B9}" sibTransId="{B9A317EA-0F1F-415E-86B5-3AA2197AE04B}"/>
    <dgm:cxn modelId="{16E48957-A253-4947-B675-1118C3C3C4C5}" type="presOf" srcId="{7FFB3108-B44D-4B42-B91F-28389C9309C9}" destId="{BBCDF3A5-AD2C-4E7B-8EF1-7AE1B139024F}" srcOrd="0" destOrd="0" presId="urn:microsoft.com/office/officeart/2005/8/layout/vList3"/>
    <dgm:cxn modelId="{A8F59BD3-9F5D-4D0E-9ABA-B372CED6B4EB}" srcId="{D7714EEC-53BA-42FD-830B-9B9D2DE0EC8F}" destId="{989E5CDB-1E36-4022-BB22-30C071031EE9}" srcOrd="2" destOrd="0" parTransId="{40195633-DFD1-4D4D-9E07-21FB40761044}" sibTransId="{127EA181-58E2-4EFE-BA29-1BB0DD4CBF93}"/>
    <dgm:cxn modelId="{4E8CCBD8-CC8B-4786-AB8E-B14C98FA40E9}" type="presOf" srcId="{F6A272D2-27E2-4C77-8634-34BBD1371F4E}" destId="{0510873C-817C-4202-B3BF-5AB68228A113}" srcOrd="0" destOrd="0" presId="urn:microsoft.com/office/officeart/2005/8/layout/vList3"/>
    <dgm:cxn modelId="{3BF91FC3-D706-4182-8F77-5EA1E8AB8A7B}" srcId="{D7714EEC-53BA-42FD-830B-9B9D2DE0EC8F}" destId="{126B598F-C714-4CA2-8EFA-C7CA9B517634}" srcOrd="0" destOrd="0" parTransId="{E6C9324F-4828-4498-9B58-33027E91D9B3}" sibTransId="{EBC2F444-C65D-4665-9CC6-171D7AE0CEC8}"/>
    <dgm:cxn modelId="{8F578689-E4A4-490E-BCDD-D0D49D873064}" type="presParOf" srcId="{8E1E519A-48D4-47A3-B22A-9A30494465B7}" destId="{A023902E-3E01-4366-B7D2-72414E8691E7}" srcOrd="0" destOrd="0" presId="urn:microsoft.com/office/officeart/2005/8/layout/vList3"/>
    <dgm:cxn modelId="{CF820CF7-4DD6-4EB8-B11A-246C55ACDD49}" type="presParOf" srcId="{A023902E-3E01-4366-B7D2-72414E8691E7}" destId="{C5D8F2EA-BE8D-4D9F-B8E1-9871293C61B5}" srcOrd="0" destOrd="0" presId="urn:microsoft.com/office/officeart/2005/8/layout/vList3"/>
    <dgm:cxn modelId="{A7AE9C5E-93A9-4E2F-8C1B-04AFA8BCA89D}" type="presParOf" srcId="{A023902E-3E01-4366-B7D2-72414E8691E7}" destId="{92E6C39D-9CEB-4EB0-B9D0-8EE5C4D4F6CD}" srcOrd="1" destOrd="0" presId="urn:microsoft.com/office/officeart/2005/8/layout/vList3"/>
    <dgm:cxn modelId="{DE4AD163-5F25-4920-B4DD-8226771C64D1}" type="presParOf" srcId="{8E1E519A-48D4-47A3-B22A-9A30494465B7}" destId="{CC861AF6-2EED-45DA-8344-86A305910F43}" srcOrd="1" destOrd="0" presId="urn:microsoft.com/office/officeart/2005/8/layout/vList3"/>
    <dgm:cxn modelId="{599FEE19-ED54-472A-83DD-9FFC36E00132}" type="presParOf" srcId="{8E1E519A-48D4-47A3-B22A-9A30494465B7}" destId="{ABBDBCDE-D1E3-4E2C-9A3D-337555AE78CA}" srcOrd="2" destOrd="0" presId="urn:microsoft.com/office/officeart/2005/8/layout/vList3"/>
    <dgm:cxn modelId="{0C35EEDC-C4C9-4FED-8618-AC2A4CC8893E}" type="presParOf" srcId="{ABBDBCDE-D1E3-4E2C-9A3D-337555AE78CA}" destId="{DE5EDEDD-5CD2-40A9-B031-07709DD80184}" srcOrd="0" destOrd="0" presId="urn:microsoft.com/office/officeart/2005/8/layout/vList3"/>
    <dgm:cxn modelId="{E87BA205-8B0D-4EF1-8FFB-B2B09EB6DC4D}" type="presParOf" srcId="{ABBDBCDE-D1E3-4E2C-9A3D-337555AE78CA}" destId="{C21DA79D-497E-45FC-8655-3B1B22C40D5A}" srcOrd="1" destOrd="0" presId="urn:microsoft.com/office/officeart/2005/8/layout/vList3"/>
    <dgm:cxn modelId="{0FFCD16C-1DE7-4399-8464-65DD89347C80}" type="presParOf" srcId="{8E1E519A-48D4-47A3-B22A-9A30494465B7}" destId="{AA8741CB-33A7-4A47-91A7-D798C75B851C}" srcOrd="3" destOrd="0" presId="urn:microsoft.com/office/officeart/2005/8/layout/vList3"/>
    <dgm:cxn modelId="{0DF21438-35E8-4232-8520-3825F616AAA0}" type="presParOf" srcId="{8E1E519A-48D4-47A3-B22A-9A30494465B7}" destId="{C5F4876F-9DD3-4451-BC85-0B8BA0FDE38C}" srcOrd="4" destOrd="0" presId="urn:microsoft.com/office/officeart/2005/8/layout/vList3"/>
    <dgm:cxn modelId="{5225A825-9F37-4BE1-9319-3874BAD1B98F}" type="presParOf" srcId="{C5F4876F-9DD3-4451-BC85-0B8BA0FDE38C}" destId="{1DFB04E0-DB41-4F03-9D99-0951FF788289}" srcOrd="0" destOrd="0" presId="urn:microsoft.com/office/officeart/2005/8/layout/vList3"/>
    <dgm:cxn modelId="{933B677F-3E2F-47A5-B2B0-2C4A776B01D0}" type="presParOf" srcId="{C5F4876F-9DD3-4451-BC85-0B8BA0FDE38C}" destId="{E5D6AAF1-D4BB-4105-9D08-F00EC3FFC9FC}" srcOrd="1" destOrd="0" presId="urn:microsoft.com/office/officeart/2005/8/layout/vList3"/>
    <dgm:cxn modelId="{925D9B50-A3C2-4892-8A94-62968E0BD2FE}" type="presParOf" srcId="{8E1E519A-48D4-47A3-B22A-9A30494465B7}" destId="{3B330169-C5ED-46D5-9576-68E9E078FDE1}" srcOrd="5" destOrd="0" presId="urn:microsoft.com/office/officeart/2005/8/layout/vList3"/>
    <dgm:cxn modelId="{E95BAF5E-5DC4-442E-8D02-4902B2DE40C1}" type="presParOf" srcId="{8E1E519A-48D4-47A3-B22A-9A30494465B7}" destId="{52B6E5A6-C5F3-405A-BF48-9CFBE27804B3}" srcOrd="6" destOrd="0" presId="urn:microsoft.com/office/officeart/2005/8/layout/vList3"/>
    <dgm:cxn modelId="{EF1DCF22-10DC-4507-A8F5-2017E7EB3C5C}" type="presParOf" srcId="{52B6E5A6-C5F3-405A-BF48-9CFBE27804B3}" destId="{258C7C58-4F5B-4954-9A7A-930D85617AB6}" srcOrd="0" destOrd="0" presId="urn:microsoft.com/office/officeart/2005/8/layout/vList3"/>
    <dgm:cxn modelId="{6E308391-F1EA-4683-85B9-0B328C385E10}" type="presParOf" srcId="{52B6E5A6-C5F3-405A-BF48-9CFBE27804B3}" destId="{0510873C-817C-4202-B3BF-5AB68228A113}" srcOrd="1" destOrd="0" presId="urn:microsoft.com/office/officeart/2005/8/layout/vList3"/>
    <dgm:cxn modelId="{B190F330-1C55-46D1-A402-572CD7C30D1D}" type="presParOf" srcId="{8E1E519A-48D4-47A3-B22A-9A30494465B7}" destId="{44C968D4-8221-4F69-8FB4-39AA0C0E6968}" srcOrd="7" destOrd="0" presId="urn:microsoft.com/office/officeart/2005/8/layout/vList3"/>
    <dgm:cxn modelId="{1AFAE7FB-D19A-4EC5-AC6E-32A7E7D6104D}" type="presParOf" srcId="{8E1E519A-48D4-47A3-B22A-9A30494465B7}" destId="{DC6DA66B-7DC3-46DA-942B-81CA6071C5E5}" srcOrd="8" destOrd="0" presId="urn:microsoft.com/office/officeart/2005/8/layout/vList3"/>
    <dgm:cxn modelId="{0F3F4884-139E-4D8A-A723-5C585D8D2EF1}" type="presParOf" srcId="{DC6DA66B-7DC3-46DA-942B-81CA6071C5E5}" destId="{2A0E1DFF-35CC-4797-BCEE-14C94317541B}" srcOrd="0" destOrd="0" presId="urn:microsoft.com/office/officeart/2005/8/layout/vList3"/>
    <dgm:cxn modelId="{09B0B474-5265-4C53-B405-D868737BD805}" type="presParOf" srcId="{DC6DA66B-7DC3-46DA-942B-81CA6071C5E5}" destId="{BBCDF3A5-AD2C-4E7B-8EF1-7AE1B139024F}" srcOrd="1" destOrd="0" presId="urn:microsoft.com/office/officeart/2005/8/layout/vList3"/>
    <dgm:cxn modelId="{B65A9ADD-D459-4EF7-A966-909AE4B71610}" type="presParOf" srcId="{8E1E519A-48D4-47A3-B22A-9A30494465B7}" destId="{8C204953-C8DD-41A9-85AE-256B9418C294}" srcOrd="9" destOrd="0" presId="urn:microsoft.com/office/officeart/2005/8/layout/vList3"/>
    <dgm:cxn modelId="{413F4135-0DA1-469A-8E40-A70FC159281B}" type="presParOf" srcId="{8E1E519A-48D4-47A3-B22A-9A30494465B7}" destId="{6FD974EF-5CF4-4B5C-9365-9C8B9D84ED58}" srcOrd="10" destOrd="0" presId="urn:microsoft.com/office/officeart/2005/8/layout/vList3"/>
    <dgm:cxn modelId="{1DA8E5A8-43A6-43DA-B8CD-D9DEAE79A02B}" type="presParOf" srcId="{6FD974EF-5CF4-4B5C-9365-9C8B9D84ED58}" destId="{C637715C-62DA-4FF2-8860-DF34B69EC2F6}" srcOrd="0" destOrd="0" presId="urn:microsoft.com/office/officeart/2005/8/layout/vList3"/>
    <dgm:cxn modelId="{D6918B9F-A97C-4795-8F47-3BF713F90681}" type="presParOf" srcId="{6FD974EF-5CF4-4B5C-9365-9C8B9D84ED58}" destId="{06021165-6F5D-438C-B359-BFCDA0BD4681}" srcOrd="1" destOrd="0" presId="urn:microsoft.com/office/officeart/2005/8/layout/vList3"/>
    <dgm:cxn modelId="{6FCAC904-7BFF-443A-BB70-8D8E375FC4A1}" type="presParOf" srcId="{8E1E519A-48D4-47A3-B22A-9A30494465B7}" destId="{7136A5CD-150A-4F21-98E0-93BB451BA8F6}" srcOrd="11" destOrd="0" presId="urn:microsoft.com/office/officeart/2005/8/layout/vList3"/>
    <dgm:cxn modelId="{9AA08DC6-C407-4484-9350-92B8854EF909}" type="presParOf" srcId="{8E1E519A-48D4-47A3-B22A-9A30494465B7}" destId="{240753B4-9AEB-4D6A-95C1-E86629458947}" srcOrd="12" destOrd="0" presId="urn:microsoft.com/office/officeart/2005/8/layout/vList3"/>
    <dgm:cxn modelId="{4F338D22-0777-40E1-A591-E914DB8074B6}" type="presParOf" srcId="{240753B4-9AEB-4D6A-95C1-E86629458947}" destId="{DCC3F4E0-FDCC-46BC-AE67-0B0FD7E9A621}" srcOrd="0" destOrd="0" presId="urn:microsoft.com/office/officeart/2005/8/layout/vList3"/>
    <dgm:cxn modelId="{9C4CB9C4-C740-4950-B4BC-F56F3CDD2CB2}" type="presParOf" srcId="{240753B4-9AEB-4D6A-95C1-E86629458947}" destId="{27A00270-E5B8-4305-978A-37633187ED4D}" srcOrd="1" destOrd="0" presId="urn:microsoft.com/office/officeart/2005/8/layout/vList3"/>
    <dgm:cxn modelId="{4FDA4C01-425A-4AAB-B2A2-BD775B813A55}" type="presParOf" srcId="{8E1E519A-48D4-47A3-B22A-9A30494465B7}" destId="{332FB5F6-6111-450C-8844-23C3E7270A55}" srcOrd="13" destOrd="0" presId="urn:microsoft.com/office/officeart/2005/8/layout/vList3"/>
    <dgm:cxn modelId="{EEC79C44-D2E0-4655-BDE2-DC1C2B958DB8}" type="presParOf" srcId="{8E1E519A-48D4-47A3-B22A-9A30494465B7}" destId="{533A3B7F-8394-4989-9315-126530F0C8D4}" srcOrd="14" destOrd="0" presId="urn:microsoft.com/office/officeart/2005/8/layout/vList3"/>
    <dgm:cxn modelId="{3E9FEB84-2714-46E0-AD07-0F2815DCF638}" type="presParOf" srcId="{533A3B7F-8394-4989-9315-126530F0C8D4}" destId="{DBCD72CA-A710-4D87-86DD-6A67BB688DE1}" srcOrd="0" destOrd="0" presId="urn:microsoft.com/office/officeart/2005/8/layout/vList3"/>
    <dgm:cxn modelId="{2E9DFB64-E36B-48B8-9290-9A1149A6DE67}" type="presParOf" srcId="{533A3B7F-8394-4989-9315-126530F0C8D4}" destId="{8E6BCE66-5D38-4AF7-9A23-BFC8011E1FB7}" srcOrd="1" destOrd="0" presId="urn:microsoft.com/office/officeart/2005/8/layout/vList3"/>
  </dgm:cxnLst>
  <dgm:bg/>
  <dgm:whole/>
  <dgm:extLst>
    <a:ext uri="http://schemas.microsoft.com/office/drawing/2008/diagram">
      <dsp:dataModelExt xmlns="" xmlns:dsp="http://schemas.microsoft.com/office/drawing/2008/diagram" relId="rId6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8EA033C0-63A4-4156-B9DC-95C97C3C05AB}" type="doc">
      <dgm:prSet loTypeId="urn:microsoft.com/office/officeart/2005/8/layout/vProcess5" loCatId="process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ru-RU"/>
        </a:p>
      </dgm:t>
    </dgm:pt>
    <dgm:pt modelId="{6305FBE4-494B-4B57-A57E-E3D64AFB8DBD}">
      <dgm:prSet phldrT="[Текст]"/>
      <dgm:spPr/>
      <dgm:t>
        <a:bodyPr/>
        <a:lstStyle/>
        <a:p>
          <a:pPr algn="just"/>
          <a:r>
            <a:rPr lang="uk-UA" dirty="0" smtClean="0"/>
            <a:t>діагностика соціально-педагогічної діяльності науково-методичної служби закладу;</a:t>
          </a:r>
          <a:endParaRPr lang="ru-RU" dirty="0"/>
        </a:p>
      </dgm:t>
    </dgm:pt>
    <dgm:pt modelId="{5F7D6056-3BB6-4629-9236-FE34F45BCA62}" type="parTrans" cxnId="{163215EF-F8D8-414B-8CB7-C48A9DCA05A3}">
      <dgm:prSet/>
      <dgm:spPr/>
      <dgm:t>
        <a:bodyPr/>
        <a:lstStyle/>
        <a:p>
          <a:endParaRPr lang="ru-RU"/>
        </a:p>
      </dgm:t>
    </dgm:pt>
    <dgm:pt modelId="{3E711ACD-A8BA-4DF6-BFC2-02E220190639}" type="sibTrans" cxnId="{163215EF-F8D8-414B-8CB7-C48A9DCA05A3}">
      <dgm:prSet/>
      <dgm:spPr/>
      <dgm:t>
        <a:bodyPr/>
        <a:lstStyle/>
        <a:p>
          <a:endParaRPr lang="ru-RU"/>
        </a:p>
      </dgm:t>
    </dgm:pt>
    <dgm:pt modelId="{8BD1AB24-3BF1-49FC-B0D6-D866B3A4B7C7}">
      <dgm:prSet phldrT="[Текст]"/>
      <dgm:spPr/>
      <dgm:t>
        <a:bodyPr/>
        <a:lstStyle/>
        <a:p>
          <a:pPr algn="just"/>
          <a:r>
            <a:rPr lang="uk-UA" dirty="0" smtClean="0"/>
            <a:t>збір інформації, </a:t>
          </a:r>
          <a:r>
            <a:rPr lang="uk-UA" dirty="0" err="1" smtClean="0"/>
            <a:t>ранжування</a:t>
          </a:r>
          <a:r>
            <a:rPr lang="uk-UA" dirty="0" smtClean="0"/>
            <a:t> цінностей і мотивів підвищення професійної компетентності вчителів закладу; </a:t>
          </a:r>
          <a:endParaRPr lang="ru-RU" dirty="0"/>
        </a:p>
      </dgm:t>
    </dgm:pt>
    <dgm:pt modelId="{033B2B90-AD9B-4D9A-83F8-80D34ABA1CCE}" type="parTrans" cxnId="{D5A713AE-6E3F-4983-8E06-507E0342D0C9}">
      <dgm:prSet/>
      <dgm:spPr/>
      <dgm:t>
        <a:bodyPr/>
        <a:lstStyle/>
        <a:p>
          <a:endParaRPr lang="ru-RU"/>
        </a:p>
      </dgm:t>
    </dgm:pt>
    <dgm:pt modelId="{4F9F3586-D742-491E-9C97-7F50E5C09D5E}" type="sibTrans" cxnId="{D5A713AE-6E3F-4983-8E06-507E0342D0C9}">
      <dgm:prSet/>
      <dgm:spPr/>
      <dgm:t>
        <a:bodyPr/>
        <a:lstStyle/>
        <a:p>
          <a:endParaRPr lang="ru-RU"/>
        </a:p>
      </dgm:t>
    </dgm:pt>
    <dgm:pt modelId="{E7BF2C25-F3AE-4A2B-8B7C-54A4462FF1D0}">
      <dgm:prSet phldrT="[Текст]"/>
      <dgm:spPr/>
      <dgm:t>
        <a:bodyPr/>
        <a:lstStyle/>
        <a:p>
          <a:pPr algn="just"/>
          <a:r>
            <a:rPr lang="uk-UA" dirty="0" smtClean="0"/>
            <a:t>вивчення попиту на педагогічні та методичні послуги;</a:t>
          </a:r>
          <a:endParaRPr lang="ru-RU" dirty="0"/>
        </a:p>
      </dgm:t>
    </dgm:pt>
    <dgm:pt modelId="{1638C33D-48F4-4952-BEA5-49EAB658AC1B}" type="parTrans" cxnId="{8483190F-1AFA-4FE9-8B22-5AFA1B976C8B}">
      <dgm:prSet/>
      <dgm:spPr/>
      <dgm:t>
        <a:bodyPr/>
        <a:lstStyle/>
        <a:p>
          <a:endParaRPr lang="ru-RU"/>
        </a:p>
      </dgm:t>
    </dgm:pt>
    <dgm:pt modelId="{BE17870D-F8BF-4E07-8103-6A9CC85B07DE}" type="sibTrans" cxnId="{8483190F-1AFA-4FE9-8B22-5AFA1B976C8B}">
      <dgm:prSet/>
      <dgm:spPr/>
      <dgm:t>
        <a:bodyPr/>
        <a:lstStyle/>
        <a:p>
          <a:endParaRPr lang="ru-RU"/>
        </a:p>
      </dgm:t>
    </dgm:pt>
    <dgm:pt modelId="{C8D5D853-BD54-42B0-B228-1ED823307701}">
      <dgm:prSet/>
      <dgm:spPr/>
      <dgm:t>
        <a:bodyPr/>
        <a:lstStyle/>
        <a:p>
          <a:pPr algn="just"/>
          <a:r>
            <a:rPr lang="uk-UA" dirty="0" smtClean="0"/>
            <a:t>визначення готовності методичних та управлінських підрозділів до переходу на адаптивну модель управління в тісній взаємодії, рефлексія;</a:t>
          </a:r>
          <a:endParaRPr lang="ru-RU" dirty="0"/>
        </a:p>
      </dgm:t>
    </dgm:pt>
    <dgm:pt modelId="{59211AE2-9A5B-45EF-AC33-45168F80ECAC}" type="parTrans" cxnId="{4D0538A9-A156-432C-9F34-F3CF4FF5B76E}">
      <dgm:prSet/>
      <dgm:spPr/>
      <dgm:t>
        <a:bodyPr/>
        <a:lstStyle/>
        <a:p>
          <a:endParaRPr lang="ru-RU"/>
        </a:p>
      </dgm:t>
    </dgm:pt>
    <dgm:pt modelId="{8C1B9612-FFB7-44DE-B2E7-0CA46EBEBAD0}" type="sibTrans" cxnId="{4D0538A9-A156-432C-9F34-F3CF4FF5B76E}">
      <dgm:prSet/>
      <dgm:spPr/>
      <dgm:t>
        <a:bodyPr/>
        <a:lstStyle/>
        <a:p>
          <a:endParaRPr lang="ru-RU"/>
        </a:p>
      </dgm:t>
    </dgm:pt>
    <dgm:pt modelId="{0AF4B9E3-55F0-479A-ADE0-310D3C64B9B5}" type="pres">
      <dgm:prSet presAssocID="{8EA033C0-63A4-4156-B9DC-95C97C3C05AB}" presName="outerComposite" presStyleCnt="0">
        <dgm:presLayoutVars>
          <dgm:chMax val="5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A1868D71-A0AA-4A04-87E1-845CED79457D}" type="pres">
      <dgm:prSet presAssocID="{8EA033C0-63A4-4156-B9DC-95C97C3C05AB}" presName="dummyMaxCanvas" presStyleCnt="0">
        <dgm:presLayoutVars/>
      </dgm:prSet>
      <dgm:spPr/>
    </dgm:pt>
    <dgm:pt modelId="{2B92FC51-CE19-4D4A-B583-8B313728226F}" type="pres">
      <dgm:prSet presAssocID="{8EA033C0-63A4-4156-B9DC-95C97C3C05AB}" presName="FourNodes_1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84A96AE-900D-4CC3-AB48-E03336BE2F2F}" type="pres">
      <dgm:prSet presAssocID="{8EA033C0-63A4-4156-B9DC-95C97C3C05AB}" presName="FourNodes_2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23E6E2B-1589-4ADC-AF68-3E6FC7828772}" type="pres">
      <dgm:prSet presAssocID="{8EA033C0-63A4-4156-B9DC-95C97C3C05AB}" presName="FourNodes_3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55515B4-CAED-47E1-B394-889448187562}" type="pres">
      <dgm:prSet presAssocID="{8EA033C0-63A4-4156-B9DC-95C97C3C05AB}" presName="FourNodes_4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69802BA-A389-4B51-881C-AF2385EF557E}" type="pres">
      <dgm:prSet presAssocID="{8EA033C0-63A4-4156-B9DC-95C97C3C05AB}" presName="FourConn_1-2" presStyleLbl="fgAccFollow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A742BFF-F6E3-4EBA-B278-E8C14CA796F8}" type="pres">
      <dgm:prSet presAssocID="{8EA033C0-63A4-4156-B9DC-95C97C3C05AB}" presName="FourConn_2-3" presStyleLbl="fgAccFollow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115E99F-DF5D-4EC2-AF86-7828973D3170}" type="pres">
      <dgm:prSet presAssocID="{8EA033C0-63A4-4156-B9DC-95C97C3C05AB}" presName="FourConn_3-4" presStyleLbl="fgAccFollow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C9349C4-616B-4042-A4A5-AF6267A4CB84}" type="pres">
      <dgm:prSet presAssocID="{8EA033C0-63A4-4156-B9DC-95C97C3C05AB}" presName="FourNodes_1_text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9035EC0-83D0-43CD-8F41-12588C3B8BD2}" type="pres">
      <dgm:prSet presAssocID="{8EA033C0-63A4-4156-B9DC-95C97C3C05AB}" presName="FourNodes_2_text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BCCB600-86C5-4ECF-BD6F-431A6DD40C00}" type="pres">
      <dgm:prSet presAssocID="{8EA033C0-63A4-4156-B9DC-95C97C3C05AB}" presName="FourNodes_3_text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BF7DF1E-AEDB-4702-82D7-2E0104FCBA91}" type="pres">
      <dgm:prSet presAssocID="{8EA033C0-63A4-4156-B9DC-95C97C3C05AB}" presName="FourNodes_4_text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068E1B8-AD7D-4527-B3D9-FE7C37E6E9D9}" type="presOf" srcId="{3E711ACD-A8BA-4DF6-BFC2-02E220190639}" destId="{C69802BA-A389-4B51-881C-AF2385EF557E}" srcOrd="0" destOrd="0" presId="urn:microsoft.com/office/officeart/2005/8/layout/vProcess5"/>
    <dgm:cxn modelId="{4D0538A9-A156-432C-9F34-F3CF4FF5B76E}" srcId="{8EA033C0-63A4-4156-B9DC-95C97C3C05AB}" destId="{C8D5D853-BD54-42B0-B228-1ED823307701}" srcOrd="3" destOrd="0" parTransId="{59211AE2-9A5B-45EF-AC33-45168F80ECAC}" sibTransId="{8C1B9612-FFB7-44DE-B2E7-0CA46EBEBAD0}"/>
    <dgm:cxn modelId="{8A6A0445-498F-47F2-92A0-95399C0715B6}" type="presOf" srcId="{8BD1AB24-3BF1-49FC-B0D6-D866B3A4B7C7}" destId="{C84A96AE-900D-4CC3-AB48-E03336BE2F2F}" srcOrd="0" destOrd="0" presId="urn:microsoft.com/office/officeart/2005/8/layout/vProcess5"/>
    <dgm:cxn modelId="{C4483AEE-986F-417E-9C31-B63336C7A090}" type="presOf" srcId="{E7BF2C25-F3AE-4A2B-8B7C-54A4462FF1D0}" destId="{C23E6E2B-1589-4ADC-AF68-3E6FC7828772}" srcOrd="0" destOrd="0" presId="urn:microsoft.com/office/officeart/2005/8/layout/vProcess5"/>
    <dgm:cxn modelId="{2DBFA329-1512-4EA7-8DA7-219877394AB9}" type="presOf" srcId="{8BD1AB24-3BF1-49FC-B0D6-D866B3A4B7C7}" destId="{79035EC0-83D0-43CD-8F41-12588C3B8BD2}" srcOrd="1" destOrd="0" presId="urn:microsoft.com/office/officeart/2005/8/layout/vProcess5"/>
    <dgm:cxn modelId="{17FDF01A-D6D7-44A1-9F62-B32A38DEF4BD}" type="presOf" srcId="{BE17870D-F8BF-4E07-8103-6A9CC85B07DE}" destId="{9115E99F-DF5D-4EC2-AF86-7828973D3170}" srcOrd="0" destOrd="0" presId="urn:microsoft.com/office/officeart/2005/8/layout/vProcess5"/>
    <dgm:cxn modelId="{67461652-3F26-4441-AA5A-02E2461778EC}" type="presOf" srcId="{6305FBE4-494B-4B57-A57E-E3D64AFB8DBD}" destId="{2B92FC51-CE19-4D4A-B583-8B313728226F}" srcOrd="0" destOrd="0" presId="urn:microsoft.com/office/officeart/2005/8/layout/vProcess5"/>
    <dgm:cxn modelId="{D148A6BE-F86F-499E-B791-02A4FB3EB7E0}" type="presOf" srcId="{6305FBE4-494B-4B57-A57E-E3D64AFB8DBD}" destId="{CC9349C4-616B-4042-A4A5-AF6267A4CB84}" srcOrd="1" destOrd="0" presId="urn:microsoft.com/office/officeart/2005/8/layout/vProcess5"/>
    <dgm:cxn modelId="{D5A713AE-6E3F-4983-8E06-507E0342D0C9}" srcId="{8EA033C0-63A4-4156-B9DC-95C97C3C05AB}" destId="{8BD1AB24-3BF1-49FC-B0D6-D866B3A4B7C7}" srcOrd="1" destOrd="0" parTransId="{033B2B90-AD9B-4D9A-83F8-80D34ABA1CCE}" sibTransId="{4F9F3586-D742-491E-9C97-7F50E5C09D5E}"/>
    <dgm:cxn modelId="{F8E8FEC4-360B-4E9F-B0DB-A50514E1B376}" type="presOf" srcId="{E7BF2C25-F3AE-4A2B-8B7C-54A4462FF1D0}" destId="{8BCCB600-86C5-4ECF-BD6F-431A6DD40C00}" srcOrd="1" destOrd="0" presId="urn:microsoft.com/office/officeart/2005/8/layout/vProcess5"/>
    <dgm:cxn modelId="{9226545E-70CD-4A73-894B-C95BCC3E2A0F}" type="presOf" srcId="{C8D5D853-BD54-42B0-B228-1ED823307701}" destId="{055515B4-CAED-47E1-B394-889448187562}" srcOrd="0" destOrd="0" presId="urn:microsoft.com/office/officeart/2005/8/layout/vProcess5"/>
    <dgm:cxn modelId="{8483190F-1AFA-4FE9-8B22-5AFA1B976C8B}" srcId="{8EA033C0-63A4-4156-B9DC-95C97C3C05AB}" destId="{E7BF2C25-F3AE-4A2B-8B7C-54A4462FF1D0}" srcOrd="2" destOrd="0" parTransId="{1638C33D-48F4-4952-BEA5-49EAB658AC1B}" sibTransId="{BE17870D-F8BF-4E07-8103-6A9CC85B07DE}"/>
    <dgm:cxn modelId="{163215EF-F8D8-414B-8CB7-C48A9DCA05A3}" srcId="{8EA033C0-63A4-4156-B9DC-95C97C3C05AB}" destId="{6305FBE4-494B-4B57-A57E-E3D64AFB8DBD}" srcOrd="0" destOrd="0" parTransId="{5F7D6056-3BB6-4629-9236-FE34F45BCA62}" sibTransId="{3E711ACD-A8BA-4DF6-BFC2-02E220190639}"/>
    <dgm:cxn modelId="{9D47358E-9AAC-428F-AF5E-F97665A50AC6}" type="presOf" srcId="{8EA033C0-63A4-4156-B9DC-95C97C3C05AB}" destId="{0AF4B9E3-55F0-479A-ADE0-310D3C64B9B5}" srcOrd="0" destOrd="0" presId="urn:microsoft.com/office/officeart/2005/8/layout/vProcess5"/>
    <dgm:cxn modelId="{B3549B61-3AD1-461F-ADE2-B6A20EF64C25}" type="presOf" srcId="{C8D5D853-BD54-42B0-B228-1ED823307701}" destId="{8BF7DF1E-AEDB-4702-82D7-2E0104FCBA91}" srcOrd="1" destOrd="0" presId="urn:microsoft.com/office/officeart/2005/8/layout/vProcess5"/>
    <dgm:cxn modelId="{9087A8E0-7E0C-40D1-A5FA-8EBDBC7E72FB}" type="presOf" srcId="{4F9F3586-D742-491E-9C97-7F50E5C09D5E}" destId="{AA742BFF-F6E3-4EBA-B278-E8C14CA796F8}" srcOrd="0" destOrd="0" presId="urn:microsoft.com/office/officeart/2005/8/layout/vProcess5"/>
    <dgm:cxn modelId="{EF1DBF18-4588-46CB-9228-7D466189C090}" type="presParOf" srcId="{0AF4B9E3-55F0-479A-ADE0-310D3C64B9B5}" destId="{A1868D71-A0AA-4A04-87E1-845CED79457D}" srcOrd="0" destOrd="0" presId="urn:microsoft.com/office/officeart/2005/8/layout/vProcess5"/>
    <dgm:cxn modelId="{A018702D-C17C-43B8-95A7-CFE8F712CFC9}" type="presParOf" srcId="{0AF4B9E3-55F0-479A-ADE0-310D3C64B9B5}" destId="{2B92FC51-CE19-4D4A-B583-8B313728226F}" srcOrd="1" destOrd="0" presId="urn:microsoft.com/office/officeart/2005/8/layout/vProcess5"/>
    <dgm:cxn modelId="{B9EF7EE4-5893-4583-81FE-0D100F8A3397}" type="presParOf" srcId="{0AF4B9E3-55F0-479A-ADE0-310D3C64B9B5}" destId="{C84A96AE-900D-4CC3-AB48-E03336BE2F2F}" srcOrd="2" destOrd="0" presId="urn:microsoft.com/office/officeart/2005/8/layout/vProcess5"/>
    <dgm:cxn modelId="{998C6990-C072-497D-9763-E20096CFDFB5}" type="presParOf" srcId="{0AF4B9E3-55F0-479A-ADE0-310D3C64B9B5}" destId="{C23E6E2B-1589-4ADC-AF68-3E6FC7828772}" srcOrd="3" destOrd="0" presId="urn:microsoft.com/office/officeart/2005/8/layout/vProcess5"/>
    <dgm:cxn modelId="{C5C145B0-B166-46A3-81F4-A1F5A8143977}" type="presParOf" srcId="{0AF4B9E3-55F0-479A-ADE0-310D3C64B9B5}" destId="{055515B4-CAED-47E1-B394-889448187562}" srcOrd="4" destOrd="0" presId="urn:microsoft.com/office/officeart/2005/8/layout/vProcess5"/>
    <dgm:cxn modelId="{B72F37B8-C80E-41C1-839C-0A766383EB40}" type="presParOf" srcId="{0AF4B9E3-55F0-479A-ADE0-310D3C64B9B5}" destId="{C69802BA-A389-4B51-881C-AF2385EF557E}" srcOrd="5" destOrd="0" presId="urn:microsoft.com/office/officeart/2005/8/layout/vProcess5"/>
    <dgm:cxn modelId="{063EB39B-181B-4F2D-83E1-C05C683F96B6}" type="presParOf" srcId="{0AF4B9E3-55F0-479A-ADE0-310D3C64B9B5}" destId="{AA742BFF-F6E3-4EBA-B278-E8C14CA796F8}" srcOrd="6" destOrd="0" presId="urn:microsoft.com/office/officeart/2005/8/layout/vProcess5"/>
    <dgm:cxn modelId="{AAA4192F-4BDF-475B-9EDD-5627EEE571B5}" type="presParOf" srcId="{0AF4B9E3-55F0-479A-ADE0-310D3C64B9B5}" destId="{9115E99F-DF5D-4EC2-AF86-7828973D3170}" srcOrd="7" destOrd="0" presId="urn:microsoft.com/office/officeart/2005/8/layout/vProcess5"/>
    <dgm:cxn modelId="{0708DC39-15AD-4C72-B877-5329DF6154FB}" type="presParOf" srcId="{0AF4B9E3-55F0-479A-ADE0-310D3C64B9B5}" destId="{CC9349C4-616B-4042-A4A5-AF6267A4CB84}" srcOrd="8" destOrd="0" presId="urn:microsoft.com/office/officeart/2005/8/layout/vProcess5"/>
    <dgm:cxn modelId="{B31CB14F-69CD-4DEE-91D5-32625FBEEEA7}" type="presParOf" srcId="{0AF4B9E3-55F0-479A-ADE0-310D3C64B9B5}" destId="{79035EC0-83D0-43CD-8F41-12588C3B8BD2}" srcOrd="9" destOrd="0" presId="urn:microsoft.com/office/officeart/2005/8/layout/vProcess5"/>
    <dgm:cxn modelId="{26EF2B71-109D-4481-8553-F6F45A6E73D4}" type="presParOf" srcId="{0AF4B9E3-55F0-479A-ADE0-310D3C64B9B5}" destId="{8BCCB600-86C5-4ECF-BD6F-431A6DD40C00}" srcOrd="10" destOrd="0" presId="urn:microsoft.com/office/officeart/2005/8/layout/vProcess5"/>
    <dgm:cxn modelId="{0DBE3FA9-1616-43EC-BCAD-CFDFAECD60D5}" type="presParOf" srcId="{0AF4B9E3-55F0-479A-ADE0-310D3C64B9B5}" destId="{8BF7DF1E-AEDB-4702-82D7-2E0104FCBA91}" srcOrd="11" destOrd="0" presId="urn:microsoft.com/office/officeart/2005/8/layout/vProcess5"/>
  </dgm:cxnLst>
  <dgm:bg/>
  <dgm:whole/>
  <dgm:extLst>
    <a:ext uri="http://schemas.microsoft.com/office/drawing/2008/diagram">
      <dsp:dataModelExt xmlns=""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7A00E507-FE22-45D5-BD77-63B532C7B747}">
      <dsp:nvSpPr>
        <dsp:cNvPr id="0" name=""/>
        <dsp:cNvSpPr/>
      </dsp:nvSpPr>
      <dsp:spPr>
        <a:xfrm rot="5400000">
          <a:off x="-218740" y="219471"/>
          <a:ext cx="1458267" cy="1020787"/>
        </a:xfrm>
        <a:prstGeom prst="chevron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800" kern="1200"/>
        </a:p>
      </dsp:txBody>
      <dsp:txXfrm rot="5400000">
        <a:off x="-218740" y="219471"/>
        <a:ext cx="1458267" cy="1020787"/>
      </dsp:txXfrm>
    </dsp:sp>
    <dsp:sp modelId="{79CAB531-1D40-4B1C-B92C-3DC3D323111A}">
      <dsp:nvSpPr>
        <dsp:cNvPr id="0" name=""/>
        <dsp:cNvSpPr/>
      </dsp:nvSpPr>
      <dsp:spPr>
        <a:xfrm rot="5400000">
          <a:off x="4212920" y="-3191402"/>
          <a:ext cx="947873" cy="7332140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2456" tIns="8255" rIns="8255" bIns="8255" numCol="1" spcCol="1270" anchor="ctr" anchorCtr="0">
          <a:noAutofit/>
        </a:bodyPr>
        <a:lstStyle/>
        <a:p>
          <a:pPr marL="114300" lvl="1" indent="-114300" algn="just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1300" kern="1200" dirty="0" smtClean="0">
              <a:solidFill>
                <a:srgbClr val="7030A0"/>
              </a:solidFill>
              <a:latin typeface="Arial Black" pitchFamily="34" charset="0"/>
            </a:rPr>
            <a:t>модернізація освіти ставить перед ЗНЗ нові завдання: формувати цілісну систему універсальних знань, умінь, навичок, а також досвід самостійної діяльності та особистої відповідальності індивіда, тобто ключові компетентності, що визначають сучасну якість змісту освіти;</a:t>
          </a:r>
          <a:endParaRPr lang="ru-RU" sz="1300" kern="1200" dirty="0">
            <a:solidFill>
              <a:srgbClr val="7030A0"/>
            </a:solidFill>
            <a:latin typeface="Arial Black" pitchFamily="34" charset="0"/>
          </a:endParaRPr>
        </a:p>
      </dsp:txBody>
      <dsp:txXfrm rot="5400000">
        <a:off x="4212920" y="-3191402"/>
        <a:ext cx="947873" cy="7332140"/>
      </dsp:txXfrm>
    </dsp:sp>
    <dsp:sp modelId="{8D3FF26D-8901-4EF8-8A72-2F3EC226952A}">
      <dsp:nvSpPr>
        <dsp:cNvPr id="0" name=""/>
        <dsp:cNvSpPr/>
      </dsp:nvSpPr>
      <dsp:spPr>
        <a:xfrm rot="5400000">
          <a:off x="-218740" y="1533094"/>
          <a:ext cx="1458267" cy="1020787"/>
        </a:xfrm>
        <a:prstGeom prst="chevron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800" kern="1200" dirty="0"/>
        </a:p>
      </dsp:txBody>
      <dsp:txXfrm rot="5400000">
        <a:off x="-218740" y="1533094"/>
        <a:ext cx="1458267" cy="1020787"/>
      </dsp:txXfrm>
    </dsp:sp>
    <dsp:sp modelId="{84A1D169-6D62-4B5D-B70E-5F31D7604300}">
      <dsp:nvSpPr>
        <dsp:cNvPr id="0" name=""/>
        <dsp:cNvSpPr/>
      </dsp:nvSpPr>
      <dsp:spPr>
        <a:xfrm rot="5400000">
          <a:off x="4212920" y="-1877778"/>
          <a:ext cx="947873" cy="7332140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2456" tIns="8255" rIns="8255" bIns="8255" numCol="1" spcCol="1270" anchor="ctr" anchorCtr="0">
          <a:noAutofit/>
        </a:bodyPr>
        <a:lstStyle/>
        <a:p>
          <a:pPr marL="114300" lvl="1" indent="-114300" algn="just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1300" kern="1200" dirty="0" smtClean="0">
              <a:solidFill>
                <a:srgbClr val="7030A0"/>
              </a:solidFill>
              <a:latin typeface="Arial Black" pitchFamily="34" charset="0"/>
            </a:rPr>
            <a:t>невідповідність між метою освіти і наявними в школі навчально-методичними ресурсами;</a:t>
          </a:r>
          <a:endParaRPr lang="ru-RU" sz="1300" kern="1200" dirty="0" smtClean="0">
            <a:solidFill>
              <a:srgbClr val="7030A0"/>
            </a:solidFill>
            <a:latin typeface="Arial Black" pitchFamily="34" charset="0"/>
          </a:endParaRPr>
        </a:p>
      </dsp:txBody>
      <dsp:txXfrm rot="5400000">
        <a:off x="4212920" y="-1877778"/>
        <a:ext cx="947873" cy="7332140"/>
      </dsp:txXfrm>
    </dsp:sp>
    <dsp:sp modelId="{38D42923-51DB-4325-AD3B-D7E1CCCD430A}">
      <dsp:nvSpPr>
        <dsp:cNvPr id="0" name=""/>
        <dsp:cNvSpPr/>
      </dsp:nvSpPr>
      <dsp:spPr>
        <a:xfrm rot="5400000">
          <a:off x="-218740" y="2846718"/>
          <a:ext cx="1458267" cy="1020787"/>
        </a:xfrm>
        <a:prstGeom prst="chevron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800" kern="1200" dirty="0"/>
        </a:p>
      </dsp:txBody>
      <dsp:txXfrm rot="5400000">
        <a:off x="-218740" y="2846718"/>
        <a:ext cx="1458267" cy="1020787"/>
      </dsp:txXfrm>
    </dsp:sp>
    <dsp:sp modelId="{9D7B6F92-6A21-4228-A076-4D1D56AA4977}">
      <dsp:nvSpPr>
        <dsp:cNvPr id="0" name=""/>
        <dsp:cNvSpPr/>
      </dsp:nvSpPr>
      <dsp:spPr>
        <a:xfrm rot="5400000">
          <a:off x="4212920" y="-564155"/>
          <a:ext cx="947873" cy="7332140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2456" tIns="8255" rIns="8255" bIns="8255" numCol="1" spcCol="1270" anchor="ctr" anchorCtr="0">
          <a:noAutofit/>
        </a:bodyPr>
        <a:lstStyle/>
        <a:p>
          <a:pPr marL="114300" lvl="1" indent="-114300" algn="just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1300" kern="1200" dirty="0" smtClean="0">
              <a:solidFill>
                <a:srgbClr val="7030A0"/>
              </a:solidFill>
              <a:latin typeface="Arial Black" pitchFamily="34" charset="0"/>
            </a:rPr>
            <a:t>необхідність застосування сучасних управлінських технологій;</a:t>
          </a:r>
          <a:endParaRPr lang="ru-RU" sz="1300" kern="1200" dirty="0" smtClean="0">
            <a:solidFill>
              <a:srgbClr val="7030A0"/>
            </a:solidFill>
            <a:latin typeface="Arial Black" pitchFamily="34" charset="0"/>
          </a:endParaRPr>
        </a:p>
      </dsp:txBody>
      <dsp:txXfrm rot="5400000">
        <a:off x="4212920" y="-564155"/>
        <a:ext cx="947873" cy="7332140"/>
      </dsp:txXfrm>
    </dsp:sp>
    <dsp:sp modelId="{626146B3-F40F-4207-B7EE-AC4458C8B4D1}">
      <dsp:nvSpPr>
        <dsp:cNvPr id="0" name=""/>
        <dsp:cNvSpPr/>
      </dsp:nvSpPr>
      <dsp:spPr>
        <a:xfrm rot="5400000">
          <a:off x="-218740" y="4160341"/>
          <a:ext cx="1458267" cy="1020787"/>
        </a:xfrm>
        <a:prstGeom prst="chevron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800" kern="1200"/>
        </a:p>
      </dsp:txBody>
      <dsp:txXfrm rot="5400000">
        <a:off x="-218740" y="4160341"/>
        <a:ext cx="1458267" cy="1020787"/>
      </dsp:txXfrm>
    </dsp:sp>
    <dsp:sp modelId="{39BB2745-841A-49EA-9B65-B70D68770744}">
      <dsp:nvSpPr>
        <dsp:cNvPr id="0" name=""/>
        <dsp:cNvSpPr/>
      </dsp:nvSpPr>
      <dsp:spPr>
        <a:xfrm rot="5400000">
          <a:off x="4212920" y="749467"/>
          <a:ext cx="947873" cy="7332140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2456" tIns="8255" rIns="8255" bIns="8255" numCol="1" spcCol="1270" anchor="ctr" anchorCtr="0">
          <a:noAutofit/>
        </a:bodyPr>
        <a:lstStyle/>
        <a:p>
          <a:pPr marL="114300" lvl="1" indent="-114300" algn="just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1300" kern="1200" dirty="0" smtClean="0">
              <a:solidFill>
                <a:srgbClr val="7030A0"/>
              </a:solidFill>
              <a:latin typeface="Arial Black" pitchFamily="34" charset="0"/>
            </a:rPr>
            <a:t>потреба у формуванні сучасної ресурсної і методичної бази для забезпечення рівних можливостей і підвищення мобільності всіх учасників навчально-виховного процесу.</a:t>
          </a:r>
          <a:endParaRPr lang="ru-RU" sz="1300" kern="1200" dirty="0" smtClean="0">
            <a:solidFill>
              <a:srgbClr val="7030A0"/>
            </a:solidFill>
            <a:latin typeface="Arial Black" pitchFamily="34" charset="0"/>
          </a:endParaRPr>
        </a:p>
      </dsp:txBody>
      <dsp:txXfrm rot="5400000">
        <a:off x="4212920" y="749467"/>
        <a:ext cx="947873" cy="7332140"/>
      </dsp:txXfrm>
    </dsp:sp>
  </dsp:spTree>
</dsp:drawing>
</file>

<file path=ppt/diagrams/drawing10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005EA0A6-6317-480E-8D5B-1CFB169A87C8}">
      <dsp:nvSpPr>
        <dsp:cNvPr id="0" name=""/>
        <dsp:cNvSpPr/>
      </dsp:nvSpPr>
      <dsp:spPr>
        <a:xfrm>
          <a:off x="0" y="0"/>
          <a:ext cx="6154523" cy="1062838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just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800" kern="1200" dirty="0" smtClean="0"/>
            <a:t>складання переліку структурних підрозділів згідно з функціональними повноваженнями, а також організація проектної діяльності; </a:t>
          </a:r>
          <a:endParaRPr lang="ru-RU" sz="1800" kern="1200" dirty="0"/>
        </a:p>
      </dsp:txBody>
      <dsp:txXfrm>
        <a:off x="0" y="0"/>
        <a:ext cx="4945545" cy="1062838"/>
      </dsp:txXfrm>
    </dsp:sp>
    <dsp:sp modelId="{0DDE4CD1-D84F-48CF-9650-5A6632B63567}">
      <dsp:nvSpPr>
        <dsp:cNvPr id="0" name=""/>
        <dsp:cNvSpPr/>
      </dsp:nvSpPr>
      <dsp:spPr>
        <a:xfrm>
          <a:off x="459591" y="1210454"/>
          <a:ext cx="6154523" cy="1062838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just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800" kern="1200" dirty="0" smtClean="0"/>
            <a:t>проектування організаційної структури науково-методичної служби, співвіднесення координації зв'язків по вертикалі і по горизонталі;</a:t>
          </a:r>
          <a:endParaRPr lang="ru-RU" sz="1800" kern="1200" dirty="0"/>
        </a:p>
      </dsp:txBody>
      <dsp:txXfrm>
        <a:off x="459591" y="1210454"/>
        <a:ext cx="5004087" cy="1062838"/>
      </dsp:txXfrm>
    </dsp:sp>
    <dsp:sp modelId="{E935CB76-ADFA-4BE2-A6E1-CE0E312F317D}">
      <dsp:nvSpPr>
        <dsp:cNvPr id="0" name=""/>
        <dsp:cNvSpPr/>
      </dsp:nvSpPr>
      <dsp:spPr>
        <a:xfrm>
          <a:off x="919182" y="2420908"/>
          <a:ext cx="6154523" cy="1062838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just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800" kern="1200" dirty="0" smtClean="0"/>
            <a:t>прогнозування за схемою оргструктури можливостей для гнучкого реагування на зміни;</a:t>
          </a:r>
          <a:endParaRPr lang="ru-RU" sz="1800" kern="1200" dirty="0"/>
        </a:p>
      </dsp:txBody>
      <dsp:txXfrm>
        <a:off x="919182" y="2420908"/>
        <a:ext cx="5004087" cy="1062838"/>
      </dsp:txXfrm>
    </dsp:sp>
    <dsp:sp modelId="{1E53AD4F-FFC2-45FF-A6DD-46B4D972C627}">
      <dsp:nvSpPr>
        <dsp:cNvPr id="0" name=""/>
        <dsp:cNvSpPr/>
      </dsp:nvSpPr>
      <dsp:spPr>
        <a:xfrm>
          <a:off x="1378773" y="3631363"/>
          <a:ext cx="6154523" cy="1062838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just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800" kern="1200" dirty="0" smtClean="0"/>
            <a:t>розробка колегіальних рішень, які передбачають модернізацію структури;</a:t>
          </a:r>
          <a:endParaRPr lang="ru-RU" sz="1800" kern="1200" dirty="0"/>
        </a:p>
      </dsp:txBody>
      <dsp:txXfrm>
        <a:off x="1378773" y="3631363"/>
        <a:ext cx="5004087" cy="1062838"/>
      </dsp:txXfrm>
    </dsp:sp>
    <dsp:sp modelId="{989B7307-9A77-4A88-9CFC-D2D9EAC38674}">
      <dsp:nvSpPr>
        <dsp:cNvPr id="0" name=""/>
        <dsp:cNvSpPr/>
      </dsp:nvSpPr>
      <dsp:spPr>
        <a:xfrm>
          <a:off x="1838364" y="4841817"/>
          <a:ext cx="6154523" cy="1062838"/>
        </a:xfrm>
        <a:prstGeom prst="roundRect">
          <a:avLst>
            <a:gd name="adj" fmla="val 1000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just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800" kern="1200" dirty="0" smtClean="0"/>
            <a:t>затвердження модернізованої структури;</a:t>
          </a:r>
          <a:endParaRPr lang="ru-RU" sz="1800" kern="1200" dirty="0"/>
        </a:p>
      </dsp:txBody>
      <dsp:txXfrm>
        <a:off x="1838364" y="4841817"/>
        <a:ext cx="5004087" cy="1062838"/>
      </dsp:txXfrm>
    </dsp:sp>
    <dsp:sp modelId="{B63A6053-A108-4953-B4B3-79FAA2598208}">
      <dsp:nvSpPr>
        <dsp:cNvPr id="0" name=""/>
        <dsp:cNvSpPr/>
      </dsp:nvSpPr>
      <dsp:spPr>
        <a:xfrm>
          <a:off x="5463679" y="776462"/>
          <a:ext cx="690844" cy="690844"/>
        </a:xfrm>
        <a:prstGeom prst="downArrow">
          <a:avLst>
            <a:gd name="adj1" fmla="val 55000"/>
            <a:gd name="adj2" fmla="val 45000"/>
          </a:avLst>
        </a:prstGeom>
        <a:solidFill>
          <a:schemeClr val="accent2">
            <a:tint val="40000"/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9370" tIns="39370" rIns="39370" bIns="39370" numCol="1" spcCol="1270" anchor="ctr" anchorCtr="0">
          <a:noAutofit/>
        </a:bodyPr>
        <a:lstStyle/>
        <a:p>
          <a:pPr lvl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100" kern="1200"/>
        </a:p>
      </dsp:txBody>
      <dsp:txXfrm>
        <a:off x="5463679" y="776462"/>
        <a:ext cx="690844" cy="690844"/>
      </dsp:txXfrm>
    </dsp:sp>
    <dsp:sp modelId="{09DF8171-AA19-41A0-895C-9A0980ADE32F}">
      <dsp:nvSpPr>
        <dsp:cNvPr id="0" name=""/>
        <dsp:cNvSpPr/>
      </dsp:nvSpPr>
      <dsp:spPr>
        <a:xfrm>
          <a:off x="5923270" y="1986916"/>
          <a:ext cx="690844" cy="690844"/>
        </a:xfrm>
        <a:prstGeom prst="downArrow">
          <a:avLst>
            <a:gd name="adj1" fmla="val 55000"/>
            <a:gd name="adj2" fmla="val 45000"/>
          </a:avLst>
        </a:prstGeom>
        <a:solidFill>
          <a:schemeClr val="accent3">
            <a:tint val="40000"/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9370" tIns="39370" rIns="39370" bIns="39370" numCol="1" spcCol="1270" anchor="ctr" anchorCtr="0">
          <a:noAutofit/>
        </a:bodyPr>
        <a:lstStyle/>
        <a:p>
          <a:pPr lvl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100" kern="1200"/>
        </a:p>
      </dsp:txBody>
      <dsp:txXfrm>
        <a:off x="5923270" y="1986916"/>
        <a:ext cx="690844" cy="690844"/>
      </dsp:txXfrm>
    </dsp:sp>
    <dsp:sp modelId="{13B80632-523A-40B6-92ED-5BD98CF37AC0}">
      <dsp:nvSpPr>
        <dsp:cNvPr id="0" name=""/>
        <dsp:cNvSpPr/>
      </dsp:nvSpPr>
      <dsp:spPr>
        <a:xfrm>
          <a:off x="6382861" y="3179657"/>
          <a:ext cx="690844" cy="690844"/>
        </a:xfrm>
        <a:prstGeom prst="downArrow">
          <a:avLst>
            <a:gd name="adj1" fmla="val 55000"/>
            <a:gd name="adj2" fmla="val 45000"/>
          </a:avLst>
        </a:prstGeom>
        <a:solidFill>
          <a:schemeClr val="accent4">
            <a:tint val="40000"/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9370" tIns="39370" rIns="39370" bIns="39370" numCol="1" spcCol="1270" anchor="ctr" anchorCtr="0">
          <a:noAutofit/>
        </a:bodyPr>
        <a:lstStyle/>
        <a:p>
          <a:pPr lvl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100" kern="1200"/>
        </a:p>
      </dsp:txBody>
      <dsp:txXfrm>
        <a:off x="6382861" y="3179657"/>
        <a:ext cx="690844" cy="690844"/>
      </dsp:txXfrm>
    </dsp:sp>
    <dsp:sp modelId="{2F3104CA-E8E4-4006-BC68-F34CDF56538C}">
      <dsp:nvSpPr>
        <dsp:cNvPr id="0" name=""/>
        <dsp:cNvSpPr/>
      </dsp:nvSpPr>
      <dsp:spPr>
        <a:xfrm>
          <a:off x="6842452" y="4401921"/>
          <a:ext cx="690844" cy="690844"/>
        </a:xfrm>
        <a:prstGeom prst="downArrow">
          <a:avLst>
            <a:gd name="adj1" fmla="val 55000"/>
            <a:gd name="adj2" fmla="val 45000"/>
          </a:avLst>
        </a:prstGeom>
        <a:solidFill>
          <a:schemeClr val="accent5">
            <a:tint val="40000"/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9370" tIns="39370" rIns="39370" bIns="39370" numCol="1" spcCol="1270" anchor="ctr" anchorCtr="0">
          <a:noAutofit/>
        </a:bodyPr>
        <a:lstStyle/>
        <a:p>
          <a:pPr lvl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100" kern="1200"/>
        </a:p>
      </dsp:txBody>
      <dsp:txXfrm>
        <a:off x="6842452" y="4401921"/>
        <a:ext cx="690844" cy="690844"/>
      </dsp:txXfrm>
    </dsp:sp>
  </dsp:spTree>
</dsp:drawing>
</file>

<file path=ppt/diagrams/drawing1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C553E890-DAE7-4456-8339-22F90492EF8B}">
      <dsp:nvSpPr>
        <dsp:cNvPr id="0" name=""/>
        <dsp:cNvSpPr/>
      </dsp:nvSpPr>
      <dsp:spPr>
        <a:xfrm>
          <a:off x="697574" y="0"/>
          <a:ext cx="5400600" cy="5400600"/>
        </a:xfrm>
        <a:prstGeom prst="triangl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D2B7C69-573F-4113-8F28-B0F7182792F0}">
      <dsp:nvSpPr>
        <dsp:cNvPr id="0" name=""/>
        <dsp:cNvSpPr/>
      </dsp:nvSpPr>
      <dsp:spPr>
        <a:xfrm>
          <a:off x="2578777" y="542960"/>
          <a:ext cx="5148583" cy="639211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400" b="1" kern="1200" dirty="0" smtClean="0">
              <a:solidFill>
                <a:srgbClr val="7030A0"/>
              </a:solidFill>
            </a:rPr>
            <a:t>інтерактивне спілкування учасників навчального процесу (на форумі сайту)</a:t>
          </a:r>
          <a:endParaRPr lang="ru-RU" sz="1400" b="1" kern="1200" dirty="0">
            <a:solidFill>
              <a:srgbClr val="7030A0"/>
            </a:solidFill>
          </a:endParaRPr>
        </a:p>
      </dsp:txBody>
      <dsp:txXfrm>
        <a:off x="2578777" y="542960"/>
        <a:ext cx="5148583" cy="639211"/>
      </dsp:txXfrm>
    </dsp:sp>
    <dsp:sp modelId="{5467E5D1-A4D3-41BA-B4D5-5B9C353667FC}">
      <dsp:nvSpPr>
        <dsp:cNvPr id="0" name=""/>
        <dsp:cNvSpPr/>
      </dsp:nvSpPr>
      <dsp:spPr>
        <a:xfrm>
          <a:off x="2601279" y="1262073"/>
          <a:ext cx="5103580" cy="639211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-1986775"/>
              <a:satOff val="7962"/>
              <a:lumOff val="1726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400" b="1" kern="1200" dirty="0" smtClean="0">
              <a:solidFill>
                <a:srgbClr val="7030A0"/>
              </a:solidFill>
            </a:rPr>
            <a:t>розміщення інформації для загального перегляду</a:t>
          </a:r>
          <a:endParaRPr lang="ru-RU" sz="1400" b="1" kern="1200" dirty="0">
            <a:solidFill>
              <a:srgbClr val="7030A0"/>
            </a:solidFill>
          </a:endParaRPr>
        </a:p>
      </dsp:txBody>
      <dsp:txXfrm>
        <a:off x="2601279" y="1262073"/>
        <a:ext cx="5103580" cy="639211"/>
      </dsp:txXfrm>
    </dsp:sp>
    <dsp:sp modelId="{52142A38-5912-4FE1-BEA0-9D86756F68FC}">
      <dsp:nvSpPr>
        <dsp:cNvPr id="0" name=""/>
        <dsp:cNvSpPr/>
      </dsp:nvSpPr>
      <dsp:spPr>
        <a:xfrm>
          <a:off x="2601279" y="1981186"/>
          <a:ext cx="5103580" cy="639211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-3973551"/>
              <a:satOff val="15924"/>
              <a:lumOff val="3451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400" b="1" kern="1200" dirty="0" smtClean="0">
              <a:solidFill>
                <a:srgbClr val="7030A0"/>
              </a:solidFill>
            </a:rPr>
            <a:t>розміщення службової інформації</a:t>
          </a:r>
          <a:endParaRPr lang="ru-RU" sz="1400" b="1" kern="1200" dirty="0">
            <a:solidFill>
              <a:srgbClr val="7030A0"/>
            </a:solidFill>
          </a:endParaRPr>
        </a:p>
      </dsp:txBody>
      <dsp:txXfrm>
        <a:off x="2601279" y="1981186"/>
        <a:ext cx="5103580" cy="639211"/>
      </dsp:txXfrm>
    </dsp:sp>
    <dsp:sp modelId="{D8492E0A-A5B5-49C0-8648-80BE1EC98E98}">
      <dsp:nvSpPr>
        <dsp:cNvPr id="0" name=""/>
        <dsp:cNvSpPr/>
      </dsp:nvSpPr>
      <dsp:spPr>
        <a:xfrm>
          <a:off x="2601279" y="2700299"/>
          <a:ext cx="5103580" cy="639211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-5960326"/>
              <a:satOff val="23887"/>
              <a:lumOff val="5177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400" b="1" kern="1200" dirty="0" smtClean="0">
              <a:solidFill>
                <a:srgbClr val="7030A0"/>
              </a:solidFill>
            </a:rPr>
            <a:t>розміщення інформаційних полів учасників освітнього процесу</a:t>
          </a:r>
          <a:endParaRPr lang="ru-RU" sz="1400" b="1" kern="1200" dirty="0">
            <a:solidFill>
              <a:srgbClr val="7030A0"/>
            </a:solidFill>
          </a:endParaRPr>
        </a:p>
      </dsp:txBody>
      <dsp:txXfrm>
        <a:off x="2601279" y="2700299"/>
        <a:ext cx="5103580" cy="639211"/>
      </dsp:txXfrm>
    </dsp:sp>
    <dsp:sp modelId="{D5BA460E-8CF9-45D8-9EED-ADF7749FBDE8}">
      <dsp:nvSpPr>
        <dsp:cNvPr id="0" name=""/>
        <dsp:cNvSpPr/>
      </dsp:nvSpPr>
      <dsp:spPr>
        <a:xfrm>
          <a:off x="2601279" y="3419413"/>
          <a:ext cx="5103580" cy="639211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-7947101"/>
              <a:satOff val="31849"/>
              <a:lumOff val="6902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400" b="1" kern="1200" dirty="0" smtClean="0">
              <a:solidFill>
                <a:srgbClr val="7030A0"/>
              </a:solidFill>
            </a:rPr>
            <a:t>розміщення навчально-методичних і науково-методичних ресурсів</a:t>
          </a:r>
          <a:endParaRPr lang="ru-RU" sz="1400" b="1" kern="1200" dirty="0">
            <a:solidFill>
              <a:srgbClr val="7030A0"/>
            </a:solidFill>
          </a:endParaRPr>
        </a:p>
      </dsp:txBody>
      <dsp:txXfrm>
        <a:off x="2601279" y="3419413"/>
        <a:ext cx="5103580" cy="639211"/>
      </dsp:txXfrm>
    </dsp:sp>
    <dsp:sp modelId="{8264D365-DE90-428C-B82D-98CCAF58ACAA}">
      <dsp:nvSpPr>
        <dsp:cNvPr id="0" name=""/>
        <dsp:cNvSpPr/>
      </dsp:nvSpPr>
      <dsp:spPr>
        <a:xfrm>
          <a:off x="2601279" y="4138526"/>
          <a:ext cx="5103580" cy="639211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-9933876"/>
              <a:satOff val="39811"/>
              <a:lumOff val="8628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400" b="1" kern="1200" dirty="0" smtClean="0">
              <a:solidFill>
                <a:srgbClr val="7030A0"/>
              </a:solidFill>
            </a:rPr>
            <a:t>створення локальної мережі, що дозволяє об'єднати </a:t>
          </a:r>
          <a:r>
            <a:rPr lang="uk-UA" sz="1400" b="1" kern="1200" dirty="0" err="1" smtClean="0">
              <a:solidFill>
                <a:srgbClr val="7030A0"/>
              </a:solidFill>
            </a:rPr>
            <a:t>внутрішньошкільні</a:t>
          </a:r>
          <a:r>
            <a:rPr lang="uk-UA" sz="1400" b="1" kern="1200" dirty="0" smtClean="0">
              <a:solidFill>
                <a:srgbClr val="7030A0"/>
              </a:solidFill>
            </a:rPr>
            <a:t> освітні та навчально-методичні ресурси</a:t>
          </a:r>
          <a:endParaRPr lang="ru-RU" sz="1400" b="1" kern="1200" dirty="0">
            <a:solidFill>
              <a:srgbClr val="7030A0"/>
            </a:solidFill>
          </a:endParaRPr>
        </a:p>
      </dsp:txBody>
      <dsp:txXfrm>
        <a:off x="2601279" y="4138526"/>
        <a:ext cx="5103580" cy="639211"/>
      </dsp:txXfrm>
    </dsp:sp>
  </dsp:spTree>
</dsp:drawing>
</file>

<file path=ppt/diagrams/drawing1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5B180C1D-EF76-448C-83E0-DA1F49A3D123}">
      <dsp:nvSpPr>
        <dsp:cNvPr id="0" name=""/>
        <dsp:cNvSpPr/>
      </dsp:nvSpPr>
      <dsp:spPr>
        <a:xfrm>
          <a:off x="0" y="0"/>
          <a:ext cx="8352928" cy="1039404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just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100" kern="1200" dirty="0" smtClean="0"/>
            <a:t>формування підсистем забезпечення і підтримки;</a:t>
          </a:r>
          <a:endParaRPr lang="ru-RU" sz="2100" kern="1200" dirty="0"/>
        </a:p>
      </dsp:txBody>
      <dsp:txXfrm>
        <a:off x="1774526" y="0"/>
        <a:ext cx="6578401" cy="1039404"/>
      </dsp:txXfrm>
    </dsp:sp>
    <dsp:sp modelId="{B68DE132-1833-46D3-A41A-F05426893C50}">
      <dsp:nvSpPr>
        <dsp:cNvPr id="0" name=""/>
        <dsp:cNvSpPr/>
      </dsp:nvSpPr>
      <dsp:spPr>
        <a:xfrm>
          <a:off x="103940" y="103940"/>
          <a:ext cx="1670585" cy="831523"/>
        </a:xfrm>
        <a:prstGeom prst="roundRect">
          <a:avLst>
            <a:gd name="adj" fmla="val 10000"/>
          </a:avLst>
        </a:prstGeom>
        <a:solidFill>
          <a:schemeClr val="accent2">
            <a:tint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A9E37A7-203A-4530-924C-64FC94FCEF69}">
      <dsp:nvSpPr>
        <dsp:cNvPr id="0" name=""/>
        <dsp:cNvSpPr/>
      </dsp:nvSpPr>
      <dsp:spPr>
        <a:xfrm>
          <a:off x="0" y="1143344"/>
          <a:ext cx="8352928" cy="1039404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just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100" kern="1200" dirty="0" smtClean="0"/>
            <a:t>організація цілеспрямованої роботи з навчання та впровадження технології управління кінцевим результатом;</a:t>
          </a:r>
          <a:endParaRPr lang="ru-RU" sz="2100" kern="1200" dirty="0"/>
        </a:p>
      </dsp:txBody>
      <dsp:txXfrm>
        <a:off x="1774526" y="1143344"/>
        <a:ext cx="6578401" cy="1039404"/>
      </dsp:txXfrm>
    </dsp:sp>
    <dsp:sp modelId="{EAD839B9-95F8-42A7-B095-4FB8DB34DEDB}">
      <dsp:nvSpPr>
        <dsp:cNvPr id="0" name=""/>
        <dsp:cNvSpPr/>
      </dsp:nvSpPr>
      <dsp:spPr>
        <a:xfrm>
          <a:off x="103940" y="1247285"/>
          <a:ext cx="1670585" cy="831523"/>
        </a:xfrm>
        <a:prstGeom prst="roundRect">
          <a:avLst>
            <a:gd name="adj" fmla="val 10000"/>
          </a:avLst>
        </a:prstGeom>
        <a:solidFill>
          <a:schemeClr val="accent3">
            <a:tint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F9559DD-995A-4236-876C-8177E83B7563}">
      <dsp:nvSpPr>
        <dsp:cNvPr id="0" name=""/>
        <dsp:cNvSpPr/>
      </dsp:nvSpPr>
      <dsp:spPr>
        <a:xfrm>
          <a:off x="0" y="2286689"/>
          <a:ext cx="8352928" cy="10394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just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100" kern="1200" dirty="0" smtClean="0"/>
            <a:t>раціональний розподіл обов'язків серед функціональних підрозділів науково-методичної служби; </a:t>
          </a:r>
          <a:endParaRPr lang="ru-RU" sz="2100" kern="1200" dirty="0"/>
        </a:p>
      </dsp:txBody>
      <dsp:txXfrm>
        <a:off x="1774526" y="2286689"/>
        <a:ext cx="6578401" cy="1039404"/>
      </dsp:txXfrm>
    </dsp:sp>
    <dsp:sp modelId="{627E8248-2EAD-4D3B-BB7D-225B39DC7256}">
      <dsp:nvSpPr>
        <dsp:cNvPr id="0" name=""/>
        <dsp:cNvSpPr/>
      </dsp:nvSpPr>
      <dsp:spPr>
        <a:xfrm>
          <a:off x="103940" y="2390630"/>
          <a:ext cx="1670585" cy="831523"/>
        </a:xfrm>
        <a:prstGeom prst="roundRect">
          <a:avLst>
            <a:gd name="adj" fmla="val 10000"/>
          </a:avLst>
        </a:prstGeom>
        <a:solidFill>
          <a:schemeClr val="accent4">
            <a:tint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E051C88-06D4-46C4-9086-CD41721E8D89}">
      <dsp:nvSpPr>
        <dsp:cNvPr id="0" name=""/>
        <dsp:cNvSpPr/>
      </dsp:nvSpPr>
      <dsp:spPr>
        <a:xfrm>
          <a:off x="0" y="3430034"/>
          <a:ext cx="8352928" cy="10394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just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100" kern="1200" dirty="0" smtClean="0"/>
            <a:t>створення проектних груп педагогів для реалізації проектів, розроблених в рамках науково-методичної роботи;</a:t>
          </a:r>
          <a:endParaRPr lang="ru-RU" sz="2100" kern="1200" dirty="0"/>
        </a:p>
      </dsp:txBody>
      <dsp:txXfrm>
        <a:off x="1774526" y="3430034"/>
        <a:ext cx="6578401" cy="1039404"/>
      </dsp:txXfrm>
    </dsp:sp>
    <dsp:sp modelId="{59BDAB91-A2E9-4B8D-844B-EFE25A35FAA9}">
      <dsp:nvSpPr>
        <dsp:cNvPr id="0" name=""/>
        <dsp:cNvSpPr/>
      </dsp:nvSpPr>
      <dsp:spPr>
        <a:xfrm>
          <a:off x="103940" y="3533975"/>
          <a:ext cx="1670585" cy="831523"/>
        </a:xfrm>
        <a:prstGeom prst="roundRect">
          <a:avLst>
            <a:gd name="adj" fmla="val 10000"/>
          </a:avLst>
        </a:prstGeom>
        <a:solidFill>
          <a:schemeClr val="accent5">
            <a:tint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88CFA8F-693D-42C5-9B38-C80883F04E4B}">
      <dsp:nvSpPr>
        <dsp:cNvPr id="0" name=""/>
        <dsp:cNvSpPr/>
      </dsp:nvSpPr>
      <dsp:spPr>
        <a:xfrm>
          <a:off x="0" y="4573379"/>
          <a:ext cx="8352928" cy="1039404"/>
        </a:xfrm>
        <a:prstGeom prst="roundRect">
          <a:avLst>
            <a:gd name="adj" fmla="val 1000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just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100" kern="1200" dirty="0" smtClean="0"/>
            <a:t>відстеження проміжних результатів, внутрішня і зовнішня рефлексія.</a:t>
          </a:r>
          <a:endParaRPr lang="ru-RU" sz="2100" kern="1200" dirty="0"/>
        </a:p>
      </dsp:txBody>
      <dsp:txXfrm>
        <a:off x="1774526" y="4573379"/>
        <a:ext cx="6578401" cy="1039404"/>
      </dsp:txXfrm>
    </dsp:sp>
    <dsp:sp modelId="{A8EF8861-078C-4BC9-8F78-875F57BCF5BC}">
      <dsp:nvSpPr>
        <dsp:cNvPr id="0" name=""/>
        <dsp:cNvSpPr/>
      </dsp:nvSpPr>
      <dsp:spPr>
        <a:xfrm>
          <a:off x="103940" y="4677320"/>
          <a:ext cx="1670585" cy="831523"/>
        </a:xfrm>
        <a:prstGeom prst="roundRect">
          <a:avLst>
            <a:gd name="adj" fmla="val 10000"/>
          </a:avLst>
        </a:prstGeom>
        <a:solidFill>
          <a:schemeClr val="accent6">
            <a:tint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1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1F2A2E33-68BC-44D1-BC34-9C45D7D4B421}">
      <dsp:nvSpPr>
        <dsp:cNvPr id="0" name=""/>
        <dsp:cNvSpPr/>
      </dsp:nvSpPr>
      <dsp:spPr>
        <a:xfrm rot="5400000">
          <a:off x="-167710" y="170284"/>
          <a:ext cx="1118069" cy="782648"/>
        </a:xfrm>
        <a:prstGeom prst="chevron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" tIns="13335" rIns="13335" bIns="13335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100" kern="1200"/>
        </a:p>
      </dsp:txBody>
      <dsp:txXfrm rot="5400000">
        <a:off x="-167710" y="170284"/>
        <a:ext cx="1118069" cy="782648"/>
      </dsp:txXfrm>
    </dsp:sp>
    <dsp:sp modelId="{1930FEB4-B07A-46AA-8949-47CDAAF565CF}">
      <dsp:nvSpPr>
        <dsp:cNvPr id="0" name=""/>
        <dsp:cNvSpPr/>
      </dsp:nvSpPr>
      <dsp:spPr>
        <a:xfrm rot="5400000">
          <a:off x="3916383" y="-3131160"/>
          <a:ext cx="726744" cy="6994215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6464" tIns="13970" rIns="13970" bIns="13970" numCol="1" spcCol="1270" anchor="ctr" anchorCtr="0">
          <a:noAutofit/>
        </a:bodyPr>
        <a:lstStyle/>
        <a:p>
          <a:pPr marL="228600" lvl="1" indent="-228600" algn="just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2200" kern="1200" dirty="0" smtClean="0">
              <a:solidFill>
                <a:srgbClr val="7030A0"/>
              </a:solidFill>
            </a:rPr>
            <a:t>діагностика, аналіз роботи проектних робочих творчих груп;</a:t>
          </a:r>
          <a:endParaRPr lang="ru-RU" sz="2200" kern="1200" dirty="0">
            <a:solidFill>
              <a:srgbClr val="7030A0"/>
            </a:solidFill>
          </a:endParaRPr>
        </a:p>
      </dsp:txBody>
      <dsp:txXfrm rot="5400000">
        <a:off x="3916383" y="-3131160"/>
        <a:ext cx="726744" cy="6994215"/>
      </dsp:txXfrm>
    </dsp:sp>
    <dsp:sp modelId="{7E0B400A-4F1C-47ED-B71B-B82DA24DD947}">
      <dsp:nvSpPr>
        <dsp:cNvPr id="0" name=""/>
        <dsp:cNvSpPr/>
      </dsp:nvSpPr>
      <dsp:spPr>
        <a:xfrm rot="5400000">
          <a:off x="-167710" y="1171566"/>
          <a:ext cx="1118069" cy="782648"/>
        </a:xfrm>
        <a:prstGeom prst="chevron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200" kern="1200" dirty="0"/>
        </a:p>
      </dsp:txBody>
      <dsp:txXfrm rot="5400000">
        <a:off x="-167710" y="1171566"/>
        <a:ext cx="1118069" cy="782648"/>
      </dsp:txXfrm>
    </dsp:sp>
    <dsp:sp modelId="{C0C0834E-3CC2-4F69-87F1-163B30AF08B5}">
      <dsp:nvSpPr>
        <dsp:cNvPr id="0" name=""/>
        <dsp:cNvSpPr/>
      </dsp:nvSpPr>
      <dsp:spPr>
        <a:xfrm rot="5400000">
          <a:off x="3916383" y="-2129879"/>
          <a:ext cx="726744" cy="6994215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6464" tIns="13970" rIns="13970" bIns="13970" numCol="1" spcCol="1270" anchor="ctr" anchorCtr="0">
          <a:noAutofit/>
        </a:bodyPr>
        <a:lstStyle/>
        <a:p>
          <a:pPr marL="228600" lvl="1" indent="-228600" algn="just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2200" kern="1200" dirty="0" smtClean="0">
              <a:solidFill>
                <a:srgbClr val="7030A0"/>
              </a:solidFill>
            </a:rPr>
            <a:t>визначення показників ефективності науково-методичної роботи;</a:t>
          </a:r>
          <a:endParaRPr lang="ru-RU" sz="2200" kern="1200" dirty="0">
            <a:solidFill>
              <a:srgbClr val="7030A0"/>
            </a:solidFill>
          </a:endParaRPr>
        </a:p>
      </dsp:txBody>
      <dsp:txXfrm rot="5400000">
        <a:off x="3916383" y="-2129879"/>
        <a:ext cx="726744" cy="6994215"/>
      </dsp:txXfrm>
    </dsp:sp>
    <dsp:sp modelId="{715F496D-538E-492C-A427-410F8F098D16}">
      <dsp:nvSpPr>
        <dsp:cNvPr id="0" name=""/>
        <dsp:cNvSpPr/>
      </dsp:nvSpPr>
      <dsp:spPr>
        <a:xfrm rot="5400000">
          <a:off x="-167710" y="2172847"/>
          <a:ext cx="1118069" cy="782648"/>
        </a:xfrm>
        <a:prstGeom prst="chevron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200" kern="1200" dirty="0"/>
        </a:p>
      </dsp:txBody>
      <dsp:txXfrm rot="5400000">
        <a:off x="-167710" y="2172847"/>
        <a:ext cx="1118069" cy="782648"/>
      </dsp:txXfrm>
    </dsp:sp>
    <dsp:sp modelId="{C8A96074-CC4B-41A4-A122-B224FB674869}">
      <dsp:nvSpPr>
        <dsp:cNvPr id="0" name=""/>
        <dsp:cNvSpPr/>
      </dsp:nvSpPr>
      <dsp:spPr>
        <a:xfrm rot="5400000">
          <a:off x="3916383" y="-1128597"/>
          <a:ext cx="726744" cy="6994215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6464" tIns="13970" rIns="13970" bIns="13970" numCol="1" spcCol="1270" anchor="ctr" anchorCtr="0">
          <a:noAutofit/>
        </a:bodyPr>
        <a:lstStyle/>
        <a:p>
          <a:pPr marL="228600" lvl="1" indent="-228600" algn="just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2200" kern="1200" dirty="0" smtClean="0">
              <a:solidFill>
                <a:srgbClr val="7030A0"/>
              </a:solidFill>
            </a:rPr>
            <a:t>саморегулювання і самоконтроль науково-методичної роботи;</a:t>
          </a:r>
          <a:endParaRPr lang="ru-RU" sz="2200" kern="1200" dirty="0">
            <a:solidFill>
              <a:srgbClr val="7030A0"/>
            </a:solidFill>
          </a:endParaRPr>
        </a:p>
      </dsp:txBody>
      <dsp:txXfrm rot="5400000">
        <a:off x="3916383" y="-1128597"/>
        <a:ext cx="726744" cy="6994215"/>
      </dsp:txXfrm>
    </dsp:sp>
    <dsp:sp modelId="{13D2F08F-4FBC-4A91-935B-6C2D7991FC58}">
      <dsp:nvSpPr>
        <dsp:cNvPr id="0" name=""/>
        <dsp:cNvSpPr/>
      </dsp:nvSpPr>
      <dsp:spPr>
        <a:xfrm rot="5400000">
          <a:off x="-167710" y="3174129"/>
          <a:ext cx="1118069" cy="782648"/>
        </a:xfrm>
        <a:prstGeom prst="chevron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200" kern="1200"/>
        </a:p>
      </dsp:txBody>
      <dsp:txXfrm rot="5400000">
        <a:off x="-167710" y="3174129"/>
        <a:ext cx="1118069" cy="782648"/>
      </dsp:txXfrm>
    </dsp:sp>
    <dsp:sp modelId="{250FD188-A23D-4D9E-B700-85EFAE212D31}">
      <dsp:nvSpPr>
        <dsp:cNvPr id="0" name=""/>
        <dsp:cNvSpPr/>
      </dsp:nvSpPr>
      <dsp:spPr>
        <a:xfrm rot="5400000">
          <a:off x="3916383" y="-127316"/>
          <a:ext cx="726744" cy="6994215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6464" tIns="13970" rIns="13970" bIns="13970" numCol="1" spcCol="1270" anchor="ctr" anchorCtr="0">
          <a:noAutofit/>
        </a:bodyPr>
        <a:lstStyle/>
        <a:p>
          <a:pPr marL="228600" lvl="1" indent="-228600" algn="just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2200" kern="1200" dirty="0" smtClean="0">
              <a:solidFill>
                <a:srgbClr val="7030A0"/>
              </a:solidFill>
            </a:rPr>
            <a:t>узагальнення досвіду роботи проектних груп, поширення позитивного досвіду;</a:t>
          </a:r>
          <a:endParaRPr lang="ru-RU" sz="2200" kern="1200" dirty="0">
            <a:solidFill>
              <a:srgbClr val="7030A0"/>
            </a:solidFill>
          </a:endParaRPr>
        </a:p>
      </dsp:txBody>
      <dsp:txXfrm rot="5400000">
        <a:off x="3916383" y="-127316"/>
        <a:ext cx="726744" cy="6994215"/>
      </dsp:txXfrm>
    </dsp:sp>
    <dsp:sp modelId="{9336919F-68D9-4EB9-8A03-D644BE96EF68}">
      <dsp:nvSpPr>
        <dsp:cNvPr id="0" name=""/>
        <dsp:cNvSpPr/>
      </dsp:nvSpPr>
      <dsp:spPr>
        <a:xfrm rot="5400000">
          <a:off x="-167710" y="4175410"/>
          <a:ext cx="1118069" cy="782648"/>
        </a:xfrm>
        <a:prstGeom prst="chevron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200" kern="1200"/>
        </a:p>
      </dsp:txBody>
      <dsp:txXfrm rot="5400000">
        <a:off x="-167710" y="4175410"/>
        <a:ext cx="1118069" cy="782648"/>
      </dsp:txXfrm>
    </dsp:sp>
    <dsp:sp modelId="{79F7FAD8-9AE4-44ED-B28A-F6151FEB9B76}">
      <dsp:nvSpPr>
        <dsp:cNvPr id="0" name=""/>
        <dsp:cNvSpPr/>
      </dsp:nvSpPr>
      <dsp:spPr>
        <a:xfrm rot="5400000">
          <a:off x="3916383" y="873965"/>
          <a:ext cx="726744" cy="6994215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6464" tIns="13970" rIns="13970" bIns="13970" numCol="1" spcCol="1270" anchor="ctr" anchorCtr="0">
          <a:noAutofit/>
        </a:bodyPr>
        <a:lstStyle/>
        <a:p>
          <a:pPr marL="228600" lvl="1" indent="-228600" algn="just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2200" kern="1200" dirty="0" smtClean="0">
              <a:solidFill>
                <a:srgbClr val="7030A0"/>
              </a:solidFill>
            </a:rPr>
            <a:t>підготовка методичних рекомендацій, реклама реальних педагогічних досягнень </a:t>
          </a:r>
          <a:endParaRPr lang="ru-RU" sz="2200" kern="1200" dirty="0">
            <a:solidFill>
              <a:srgbClr val="7030A0"/>
            </a:solidFill>
          </a:endParaRPr>
        </a:p>
      </dsp:txBody>
      <dsp:txXfrm rot="5400000">
        <a:off x="3916383" y="873965"/>
        <a:ext cx="726744" cy="6994215"/>
      </dsp:txXfrm>
    </dsp:sp>
  </dsp:spTree>
</dsp:drawing>
</file>

<file path=ppt/diagrams/drawing1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B82FF95A-2B2B-48FE-807C-F72F03CAD096}">
      <dsp:nvSpPr>
        <dsp:cNvPr id="0" name=""/>
        <dsp:cNvSpPr/>
      </dsp:nvSpPr>
      <dsp:spPr>
        <a:xfrm>
          <a:off x="6718513" y="3511670"/>
          <a:ext cx="91440" cy="654069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654069"/>
              </a:lnTo>
            </a:path>
          </a:pathLst>
        </a:custGeom>
        <a:noFill/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F8B55F8-F563-40BF-A2C1-FB20A22EE0A8}">
      <dsp:nvSpPr>
        <dsp:cNvPr id="0" name=""/>
        <dsp:cNvSpPr/>
      </dsp:nvSpPr>
      <dsp:spPr>
        <a:xfrm>
          <a:off x="4015518" y="1429518"/>
          <a:ext cx="2748715" cy="65406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45729"/>
              </a:lnTo>
              <a:lnTo>
                <a:pt x="2748715" y="445729"/>
              </a:lnTo>
              <a:lnTo>
                <a:pt x="2748715" y="654069"/>
              </a:lnTo>
            </a:path>
          </a:pathLst>
        </a:custGeom>
        <a:noFill/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2B602CA-8D32-48C6-A9DD-C105C686DF4F}">
      <dsp:nvSpPr>
        <dsp:cNvPr id="0" name=""/>
        <dsp:cNvSpPr/>
      </dsp:nvSpPr>
      <dsp:spPr>
        <a:xfrm>
          <a:off x="3969798" y="1429518"/>
          <a:ext cx="91440" cy="654069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654069"/>
              </a:lnTo>
            </a:path>
          </a:pathLst>
        </a:custGeom>
        <a:noFill/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A3CC1EF-4D66-4160-83FA-8C485E0AB894}">
      <dsp:nvSpPr>
        <dsp:cNvPr id="0" name=""/>
        <dsp:cNvSpPr/>
      </dsp:nvSpPr>
      <dsp:spPr>
        <a:xfrm>
          <a:off x="1221082" y="3511670"/>
          <a:ext cx="91440" cy="654069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654069"/>
              </a:lnTo>
            </a:path>
          </a:pathLst>
        </a:custGeom>
        <a:noFill/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D6CCC83-DE86-4244-B778-3771CE515271}">
      <dsp:nvSpPr>
        <dsp:cNvPr id="0" name=""/>
        <dsp:cNvSpPr/>
      </dsp:nvSpPr>
      <dsp:spPr>
        <a:xfrm>
          <a:off x="1266802" y="1429518"/>
          <a:ext cx="2748715" cy="654069"/>
        </a:xfrm>
        <a:custGeom>
          <a:avLst/>
          <a:gdLst/>
          <a:ahLst/>
          <a:cxnLst/>
          <a:rect l="0" t="0" r="0" b="0"/>
          <a:pathLst>
            <a:path>
              <a:moveTo>
                <a:pt x="2748715" y="0"/>
              </a:moveTo>
              <a:lnTo>
                <a:pt x="2748715" y="445729"/>
              </a:lnTo>
              <a:lnTo>
                <a:pt x="0" y="445729"/>
              </a:lnTo>
              <a:lnTo>
                <a:pt x="0" y="654069"/>
              </a:lnTo>
            </a:path>
          </a:pathLst>
        </a:custGeom>
        <a:noFill/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9C52C9A-02B3-4FFF-8B02-5E60712DF703}">
      <dsp:nvSpPr>
        <dsp:cNvPr id="0" name=""/>
        <dsp:cNvSpPr/>
      </dsp:nvSpPr>
      <dsp:spPr>
        <a:xfrm>
          <a:off x="2891043" y="1436"/>
          <a:ext cx="2248949" cy="142808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59FFF34-4F15-4A6F-9A05-6B37E6CF1995}">
      <dsp:nvSpPr>
        <dsp:cNvPr id="0" name=""/>
        <dsp:cNvSpPr/>
      </dsp:nvSpPr>
      <dsp:spPr>
        <a:xfrm>
          <a:off x="3140927" y="238825"/>
          <a:ext cx="2248949" cy="142808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100" kern="1200" dirty="0">
              <a:solidFill>
                <a:srgbClr val="7030A0"/>
              </a:solidFill>
            </a:rPr>
            <a:t>«5 кроків до успіху»</a:t>
          </a:r>
          <a:endParaRPr lang="ru-RU" sz="2100" kern="1200" dirty="0">
            <a:solidFill>
              <a:srgbClr val="7030A0"/>
            </a:solidFill>
          </a:endParaRPr>
        </a:p>
      </dsp:txBody>
      <dsp:txXfrm>
        <a:off x="3140927" y="238825"/>
        <a:ext cx="2248949" cy="1428082"/>
      </dsp:txXfrm>
    </dsp:sp>
    <dsp:sp modelId="{A45EE7C2-9A1B-4767-B5EB-3DB63CCE3C44}">
      <dsp:nvSpPr>
        <dsp:cNvPr id="0" name=""/>
        <dsp:cNvSpPr/>
      </dsp:nvSpPr>
      <dsp:spPr>
        <a:xfrm>
          <a:off x="142328" y="2083588"/>
          <a:ext cx="2248949" cy="1428082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8B1C20A-DB82-4382-AEB3-5AA317BED202}">
      <dsp:nvSpPr>
        <dsp:cNvPr id="0" name=""/>
        <dsp:cNvSpPr/>
      </dsp:nvSpPr>
      <dsp:spPr>
        <a:xfrm>
          <a:off x="392211" y="2320977"/>
          <a:ext cx="2248949" cy="142808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100" kern="1200" dirty="0">
              <a:solidFill>
                <a:srgbClr val="7030A0"/>
              </a:solidFill>
            </a:rPr>
            <a:t>Організація постійно </a:t>
          </a:r>
          <a:r>
            <a:rPr lang="uk-UA" sz="2100" kern="1200" dirty="0" err="1">
              <a:solidFill>
                <a:srgbClr val="7030A0"/>
              </a:solidFill>
            </a:rPr>
            <a:t>діючіих</a:t>
          </a:r>
          <a:r>
            <a:rPr lang="uk-UA" sz="2100" kern="1200" dirty="0">
              <a:solidFill>
                <a:srgbClr val="7030A0"/>
              </a:solidFill>
            </a:rPr>
            <a:t> комп’ютерних курсів </a:t>
          </a:r>
          <a:endParaRPr lang="ru-RU" sz="2100" kern="1200" dirty="0">
            <a:solidFill>
              <a:srgbClr val="7030A0"/>
            </a:solidFill>
          </a:endParaRPr>
        </a:p>
      </dsp:txBody>
      <dsp:txXfrm>
        <a:off x="392211" y="2320977"/>
        <a:ext cx="2248949" cy="1428082"/>
      </dsp:txXfrm>
    </dsp:sp>
    <dsp:sp modelId="{EAAC4F86-705E-4DEA-AAC5-DB822A45A4EB}">
      <dsp:nvSpPr>
        <dsp:cNvPr id="0" name=""/>
        <dsp:cNvSpPr/>
      </dsp:nvSpPr>
      <dsp:spPr>
        <a:xfrm>
          <a:off x="142328" y="4165740"/>
          <a:ext cx="2248949" cy="142808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24D2B1F-B527-4269-A4A7-87BBB4331D44}">
      <dsp:nvSpPr>
        <dsp:cNvPr id="0" name=""/>
        <dsp:cNvSpPr/>
      </dsp:nvSpPr>
      <dsp:spPr>
        <a:xfrm>
          <a:off x="392211" y="4403129"/>
          <a:ext cx="2248949" cy="142808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100" kern="1200" dirty="0">
              <a:solidFill>
                <a:srgbClr val="7030A0"/>
              </a:solidFill>
            </a:rPr>
            <a:t>Організація науково-методичних семінарів</a:t>
          </a:r>
          <a:endParaRPr lang="ru-RU" sz="2100" kern="1200" dirty="0">
            <a:solidFill>
              <a:srgbClr val="7030A0"/>
            </a:solidFill>
          </a:endParaRPr>
        </a:p>
      </dsp:txBody>
      <dsp:txXfrm>
        <a:off x="392211" y="4403129"/>
        <a:ext cx="2248949" cy="1428082"/>
      </dsp:txXfrm>
    </dsp:sp>
    <dsp:sp modelId="{7CCF4D02-C2B4-424D-B190-79C665EDC85B}">
      <dsp:nvSpPr>
        <dsp:cNvPr id="0" name=""/>
        <dsp:cNvSpPr/>
      </dsp:nvSpPr>
      <dsp:spPr>
        <a:xfrm>
          <a:off x="2891043" y="2083588"/>
          <a:ext cx="2248949" cy="1428082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9E166C3-F1AA-4C49-8E58-FB7AF7F84AB9}">
      <dsp:nvSpPr>
        <dsp:cNvPr id="0" name=""/>
        <dsp:cNvSpPr/>
      </dsp:nvSpPr>
      <dsp:spPr>
        <a:xfrm>
          <a:off x="3140927" y="2320977"/>
          <a:ext cx="2248949" cy="142808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100" kern="1200" dirty="0">
              <a:solidFill>
                <a:srgbClr val="7030A0"/>
              </a:solidFill>
            </a:rPr>
            <a:t>Застосування ІКТ в навчально-виховний процес</a:t>
          </a:r>
          <a:endParaRPr lang="ru-RU" sz="2100" kern="1200" dirty="0">
            <a:solidFill>
              <a:srgbClr val="7030A0"/>
            </a:solidFill>
          </a:endParaRPr>
        </a:p>
      </dsp:txBody>
      <dsp:txXfrm>
        <a:off x="3140927" y="2320977"/>
        <a:ext cx="2248949" cy="1428082"/>
      </dsp:txXfrm>
    </dsp:sp>
    <dsp:sp modelId="{6088ECA1-C88A-4472-B22E-F01A33A36C52}">
      <dsp:nvSpPr>
        <dsp:cNvPr id="0" name=""/>
        <dsp:cNvSpPr/>
      </dsp:nvSpPr>
      <dsp:spPr>
        <a:xfrm>
          <a:off x="5639759" y="2083588"/>
          <a:ext cx="2248949" cy="1428082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5238156-7B2C-4537-822C-3AD3EA8D307E}">
      <dsp:nvSpPr>
        <dsp:cNvPr id="0" name=""/>
        <dsp:cNvSpPr/>
      </dsp:nvSpPr>
      <dsp:spPr>
        <a:xfrm>
          <a:off x="5889642" y="2320977"/>
          <a:ext cx="2248949" cy="142808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100" kern="1200" dirty="0">
              <a:solidFill>
                <a:srgbClr val="7030A0"/>
              </a:solidFill>
            </a:rPr>
            <a:t>Формування проектної культури вчителя</a:t>
          </a:r>
          <a:endParaRPr lang="ru-RU" sz="2100" kern="1200" dirty="0">
            <a:solidFill>
              <a:srgbClr val="7030A0"/>
            </a:solidFill>
          </a:endParaRPr>
        </a:p>
      </dsp:txBody>
      <dsp:txXfrm>
        <a:off x="5889642" y="2320977"/>
        <a:ext cx="2248949" cy="1428082"/>
      </dsp:txXfrm>
    </dsp:sp>
    <dsp:sp modelId="{F8DCC15F-3912-4113-920B-8E9B737CB110}">
      <dsp:nvSpPr>
        <dsp:cNvPr id="0" name=""/>
        <dsp:cNvSpPr/>
      </dsp:nvSpPr>
      <dsp:spPr>
        <a:xfrm>
          <a:off x="5639759" y="4165740"/>
          <a:ext cx="2248949" cy="142808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1141DE7-04A6-46D7-BFFC-2C936E9F996F}">
      <dsp:nvSpPr>
        <dsp:cNvPr id="0" name=""/>
        <dsp:cNvSpPr/>
      </dsp:nvSpPr>
      <dsp:spPr>
        <a:xfrm>
          <a:off x="5889642" y="4403129"/>
          <a:ext cx="2248949" cy="142808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100" kern="1200" dirty="0">
              <a:solidFill>
                <a:srgbClr val="7030A0"/>
              </a:solidFill>
            </a:rPr>
            <a:t>Розповсюдження досвіду своєї роботи</a:t>
          </a:r>
          <a:endParaRPr lang="ru-RU" sz="2100" kern="1200" dirty="0">
            <a:solidFill>
              <a:srgbClr val="7030A0"/>
            </a:solidFill>
          </a:endParaRPr>
        </a:p>
      </dsp:txBody>
      <dsp:txXfrm>
        <a:off x="5889642" y="4403129"/>
        <a:ext cx="2248949" cy="1428082"/>
      </dsp:txXfrm>
    </dsp:sp>
  </dsp:spTree>
</dsp:drawing>
</file>

<file path=ppt/diagrams/drawing15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F473713E-16D3-4B5B-8346-12E3C88C9859}">
      <dsp:nvSpPr>
        <dsp:cNvPr id="0" name=""/>
        <dsp:cNvSpPr/>
      </dsp:nvSpPr>
      <dsp:spPr>
        <a:xfrm>
          <a:off x="239407" y="0"/>
          <a:ext cx="7514073" cy="4696296"/>
        </a:xfrm>
        <a:prstGeom prst="swooshArrow">
          <a:avLst>
            <a:gd name="adj1" fmla="val 25000"/>
            <a:gd name="adj2" fmla="val 25000"/>
          </a:avLst>
        </a:prstGeom>
        <a:solidFill>
          <a:srgbClr val="00B0F0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3DDDCD6-C56A-45BF-85BF-9E4F7CFCA437}">
      <dsp:nvSpPr>
        <dsp:cNvPr id="0" name=""/>
        <dsp:cNvSpPr/>
      </dsp:nvSpPr>
      <dsp:spPr>
        <a:xfrm>
          <a:off x="1193694" y="3241383"/>
          <a:ext cx="195365" cy="195365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C99B21D-0F77-4CAD-AAF4-07707BEC5E84}">
      <dsp:nvSpPr>
        <dsp:cNvPr id="0" name=""/>
        <dsp:cNvSpPr/>
      </dsp:nvSpPr>
      <dsp:spPr>
        <a:xfrm>
          <a:off x="1291377" y="3339066"/>
          <a:ext cx="1750779" cy="135722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3520" tIns="0" rIns="0" bIns="0" numCol="1" spcCol="1270" anchor="t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700" b="1" kern="1200" dirty="0" smtClean="0">
              <a:solidFill>
                <a:srgbClr val="FF0000"/>
              </a:solidFill>
            </a:rPr>
            <a:t>Комп’ютерні курси «Крок до олімпу: оптимізація роботи вчителя»</a:t>
          </a:r>
          <a:endParaRPr lang="ru-RU" sz="1700" b="1" kern="1200" dirty="0">
            <a:solidFill>
              <a:srgbClr val="FF0000"/>
            </a:solidFill>
          </a:endParaRPr>
        </a:p>
      </dsp:txBody>
      <dsp:txXfrm>
        <a:off x="1291377" y="3339066"/>
        <a:ext cx="1750779" cy="1357229"/>
      </dsp:txXfrm>
    </dsp:sp>
    <dsp:sp modelId="{95C1B83A-9162-4B8C-80F1-2E968C1FD1DD}">
      <dsp:nvSpPr>
        <dsp:cNvPr id="0" name=""/>
        <dsp:cNvSpPr/>
      </dsp:nvSpPr>
      <dsp:spPr>
        <a:xfrm>
          <a:off x="2918174" y="1964930"/>
          <a:ext cx="353161" cy="353161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F30A20C-21DE-4762-9459-1D46D5DA60EE}">
      <dsp:nvSpPr>
        <dsp:cNvPr id="0" name=""/>
        <dsp:cNvSpPr/>
      </dsp:nvSpPr>
      <dsp:spPr>
        <a:xfrm>
          <a:off x="3094755" y="2141510"/>
          <a:ext cx="1803377" cy="255478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87133" tIns="0" rIns="0" bIns="0" numCol="1" spcCol="1270" anchor="t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700" b="1" kern="1200" dirty="0" smtClean="0">
              <a:solidFill>
                <a:srgbClr val="FF0000"/>
              </a:solidFill>
            </a:rPr>
            <a:t>Створення цифрових ресурсів для підтримки НВП</a:t>
          </a:r>
          <a:endParaRPr lang="ru-RU" sz="1700" b="1" kern="1200" dirty="0">
            <a:solidFill>
              <a:srgbClr val="FF0000"/>
            </a:solidFill>
          </a:endParaRPr>
        </a:p>
      </dsp:txBody>
      <dsp:txXfrm>
        <a:off x="3094755" y="2141510"/>
        <a:ext cx="1803377" cy="2554785"/>
      </dsp:txXfrm>
    </dsp:sp>
    <dsp:sp modelId="{5A0D2F0D-CE76-4217-8A61-8BBF22F148F2}">
      <dsp:nvSpPr>
        <dsp:cNvPr id="0" name=""/>
        <dsp:cNvSpPr/>
      </dsp:nvSpPr>
      <dsp:spPr>
        <a:xfrm>
          <a:off x="4992058" y="1188162"/>
          <a:ext cx="488414" cy="488414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4863E73-5C46-4686-AD54-5F9F32E52CE0}">
      <dsp:nvSpPr>
        <dsp:cNvPr id="0" name=""/>
        <dsp:cNvSpPr/>
      </dsp:nvSpPr>
      <dsp:spPr>
        <a:xfrm>
          <a:off x="5236266" y="1432370"/>
          <a:ext cx="1803377" cy="326392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8801" tIns="0" rIns="0" bIns="0" numCol="1" spcCol="1270" anchor="t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000" b="1" kern="1200" dirty="0" smtClean="0">
              <a:solidFill>
                <a:srgbClr val="FF0000"/>
              </a:solidFill>
            </a:rPr>
            <a:t>Електронне </a:t>
          </a:r>
          <a:r>
            <a:rPr lang="uk-UA" sz="2000" b="1" kern="1200" dirty="0" err="1" smtClean="0">
              <a:solidFill>
                <a:srgbClr val="FF0000"/>
              </a:solidFill>
            </a:rPr>
            <a:t>портфоліо</a:t>
          </a:r>
          <a:endParaRPr lang="ru-RU" sz="2000" b="1" kern="1200" dirty="0">
            <a:solidFill>
              <a:srgbClr val="FF0000"/>
            </a:solidFill>
          </a:endParaRPr>
        </a:p>
      </dsp:txBody>
      <dsp:txXfrm>
        <a:off x="5236266" y="1432370"/>
        <a:ext cx="1803377" cy="3263925"/>
      </dsp:txXfrm>
    </dsp:sp>
  </dsp:spTree>
</dsp:drawing>
</file>

<file path=ppt/diagrams/drawing16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D9657804-5552-4274-AB6B-196138BDB2DE}">
      <dsp:nvSpPr>
        <dsp:cNvPr id="0" name=""/>
        <dsp:cNvSpPr/>
      </dsp:nvSpPr>
      <dsp:spPr>
        <a:xfrm>
          <a:off x="1275117" y="333341"/>
          <a:ext cx="4659779" cy="1618279"/>
        </a:xfrm>
        <a:prstGeom prst="ellipse">
          <a:avLst/>
        </a:prstGeom>
        <a:solidFill>
          <a:schemeClr val="accent1">
            <a:tint val="50000"/>
            <a:alpha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23B71C9-ECD7-47F9-9922-D85D02315EBE}">
      <dsp:nvSpPr>
        <dsp:cNvPr id="0" name=""/>
        <dsp:cNvSpPr/>
      </dsp:nvSpPr>
      <dsp:spPr>
        <a:xfrm>
          <a:off x="3160703" y="4295959"/>
          <a:ext cx="903058" cy="577957"/>
        </a:xfrm>
        <a:prstGeom prst="downArrow">
          <a:avLst/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2BB4B7B-76D4-405F-959A-214D61F18E4B}">
      <dsp:nvSpPr>
        <dsp:cNvPr id="0" name=""/>
        <dsp:cNvSpPr/>
      </dsp:nvSpPr>
      <dsp:spPr>
        <a:xfrm>
          <a:off x="1444892" y="4758325"/>
          <a:ext cx="4334678" cy="108366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7800" tIns="177800" rIns="177800" bIns="17780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500" b="1" kern="1200" dirty="0" smtClean="0">
              <a:solidFill>
                <a:srgbClr val="7030A0"/>
              </a:solidFill>
            </a:rPr>
            <a:t>науково-методичні семінари </a:t>
          </a:r>
          <a:endParaRPr lang="ru-RU" sz="2500" b="1" kern="1200" dirty="0">
            <a:solidFill>
              <a:srgbClr val="7030A0"/>
            </a:solidFill>
          </a:endParaRPr>
        </a:p>
      </dsp:txBody>
      <dsp:txXfrm>
        <a:off x="1444892" y="4758325"/>
        <a:ext cx="4334678" cy="1083669"/>
      </dsp:txXfrm>
    </dsp:sp>
    <dsp:sp modelId="{7D321570-DF1A-49F1-A3DB-BB6D96B32280}">
      <dsp:nvSpPr>
        <dsp:cNvPr id="0" name=""/>
        <dsp:cNvSpPr/>
      </dsp:nvSpPr>
      <dsp:spPr>
        <a:xfrm>
          <a:off x="2969254" y="2076604"/>
          <a:ext cx="1625504" cy="1625504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400" kern="1200" dirty="0" smtClean="0"/>
            <a:t>формування і розвиток особистості вчителя</a:t>
          </a:r>
          <a:endParaRPr lang="ru-RU" sz="1400" kern="1200" dirty="0"/>
        </a:p>
      </dsp:txBody>
      <dsp:txXfrm>
        <a:off x="2969254" y="2076604"/>
        <a:ext cx="1625504" cy="1625504"/>
      </dsp:txXfrm>
    </dsp:sp>
    <dsp:sp modelId="{33E73C36-BC02-4FE2-9BB4-427E6BD5E3C3}">
      <dsp:nvSpPr>
        <dsp:cNvPr id="0" name=""/>
        <dsp:cNvSpPr/>
      </dsp:nvSpPr>
      <dsp:spPr>
        <a:xfrm>
          <a:off x="1806116" y="857115"/>
          <a:ext cx="1625504" cy="1625504"/>
        </a:xfrm>
        <a:prstGeom prst="ellips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400" kern="1200" dirty="0" smtClean="0"/>
            <a:t>умови, освітнє середовище і діяльність</a:t>
          </a:r>
          <a:endParaRPr lang="ru-RU" sz="1400" kern="1200" dirty="0"/>
        </a:p>
      </dsp:txBody>
      <dsp:txXfrm>
        <a:off x="1806116" y="857115"/>
        <a:ext cx="1625504" cy="1625504"/>
      </dsp:txXfrm>
    </dsp:sp>
    <dsp:sp modelId="{D489F679-E727-4EE8-B46F-F0018A4F7778}">
      <dsp:nvSpPr>
        <dsp:cNvPr id="0" name=""/>
        <dsp:cNvSpPr/>
      </dsp:nvSpPr>
      <dsp:spPr>
        <a:xfrm>
          <a:off x="3467742" y="464104"/>
          <a:ext cx="1625504" cy="1625504"/>
        </a:xfrm>
        <a:prstGeom prst="ellips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400" kern="1200" dirty="0" smtClean="0"/>
            <a:t>особистісно-зорієнтований підхід до навчання</a:t>
          </a:r>
          <a:endParaRPr lang="ru-RU" sz="1400" kern="1200" dirty="0"/>
        </a:p>
      </dsp:txBody>
      <dsp:txXfrm>
        <a:off x="3467742" y="464104"/>
        <a:ext cx="1625504" cy="1625504"/>
      </dsp:txXfrm>
    </dsp:sp>
    <dsp:sp modelId="{69CE9D2D-7AA4-4B86-B218-C30E527DC4C4}">
      <dsp:nvSpPr>
        <dsp:cNvPr id="0" name=""/>
        <dsp:cNvSpPr/>
      </dsp:nvSpPr>
      <dsp:spPr>
        <a:xfrm>
          <a:off x="1083669" y="134668"/>
          <a:ext cx="5057124" cy="4045699"/>
        </a:xfrm>
        <a:prstGeom prst="funnel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17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B2CDDDA0-3796-4373-BD3A-4D67DC47C87C}">
      <dsp:nvSpPr>
        <dsp:cNvPr id="0" name=""/>
        <dsp:cNvSpPr/>
      </dsp:nvSpPr>
      <dsp:spPr>
        <a:xfrm>
          <a:off x="3214517" y="1631"/>
          <a:ext cx="1851885" cy="1203725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900" kern="1200" dirty="0" smtClean="0"/>
            <a:t>Проектна культура</a:t>
          </a:r>
          <a:endParaRPr lang="ru-RU" sz="1900" kern="1200" dirty="0"/>
        </a:p>
      </dsp:txBody>
      <dsp:txXfrm>
        <a:off x="3214517" y="1631"/>
        <a:ext cx="1851885" cy="1203725"/>
      </dsp:txXfrm>
    </dsp:sp>
    <dsp:sp modelId="{C52176E2-22C0-462D-9839-76BE242CBEA6}">
      <dsp:nvSpPr>
        <dsp:cNvPr id="0" name=""/>
        <dsp:cNvSpPr/>
      </dsp:nvSpPr>
      <dsp:spPr>
        <a:xfrm>
          <a:off x="2151666" y="603494"/>
          <a:ext cx="3977587" cy="3977587"/>
        </a:xfrm>
        <a:custGeom>
          <a:avLst/>
          <a:gdLst/>
          <a:ahLst/>
          <a:cxnLst/>
          <a:rect l="0" t="0" r="0" b="0"/>
          <a:pathLst>
            <a:path>
              <a:moveTo>
                <a:pt x="3170407" y="389078"/>
              </a:moveTo>
              <a:arcTo wR="1988793" hR="1988793" stAng="18387064" swAng="1633811"/>
            </a:path>
          </a:pathLst>
        </a:custGeom>
        <a:noFill/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8058F0F-CB92-4426-B1BF-D8E36A3612E9}">
      <dsp:nvSpPr>
        <dsp:cNvPr id="0" name=""/>
        <dsp:cNvSpPr/>
      </dsp:nvSpPr>
      <dsp:spPr>
        <a:xfrm>
          <a:off x="5203311" y="1990425"/>
          <a:ext cx="1851885" cy="1203725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900" kern="1200" dirty="0" smtClean="0"/>
            <a:t>отримання нових знань</a:t>
          </a:r>
          <a:endParaRPr lang="ru-RU" sz="1900" kern="1200" dirty="0"/>
        </a:p>
      </dsp:txBody>
      <dsp:txXfrm>
        <a:off x="5203311" y="1990425"/>
        <a:ext cx="1851885" cy="1203725"/>
      </dsp:txXfrm>
    </dsp:sp>
    <dsp:sp modelId="{D64E7EBA-D068-4087-AACC-6E3CF6471BD2}">
      <dsp:nvSpPr>
        <dsp:cNvPr id="0" name=""/>
        <dsp:cNvSpPr/>
      </dsp:nvSpPr>
      <dsp:spPr>
        <a:xfrm>
          <a:off x="2151666" y="603494"/>
          <a:ext cx="3977587" cy="3977587"/>
        </a:xfrm>
        <a:custGeom>
          <a:avLst/>
          <a:gdLst/>
          <a:ahLst/>
          <a:cxnLst/>
          <a:rect l="0" t="0" r="0" b="0"/>
          <a:pathLst>
            <a:path>
              <a:moveTo>
                <a:pt x="3771431" y="2870554"/>
              </a:moveTo>
              <a:arcTo wR="1988793" hR="1988793" stAng="1579125" swAng="1633811"/>
            </a:path>
          </a:pathLst>
        </a:custGeom>
        <a:noFill/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42B918A-73D9-43EE-8EB8-D7D3AEA3A6B8}">
      <dsp:nvSpPr>
        <dsp:cNvPr id="0" name=""/>
        <dsp:cNvSpPr/>
      </dsp:nvSpPr>
      <dsp:spPr>
        <a:xfrm>
          <a:off x="3214517" y="3979218"/>
          <a:ext cx="1851885" cy="1203725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900" kern="1200" dirty="0" smtClean="0"/>
            <a:t>творчий пошук</a:t>
          </a:r>
          <a:endParaRPr lang="ru-RU" sz="1900" kern="1200" dirty="0"/>
        </a:p>
      </dsp:txBody>
      <dsp:txXfrm>
        <a:off x="3214517" y="3979218"/>
        <a:ext cx="1851885" cy="1203725"/>
      </dsp:txXfrm>
    </dsp:sp>
    <dsp:sp modelId="{5325F099-E0C1-435C-9D6C-AA92047D859F}">
      <dsp:nvSpPr>
        <dsp:cNvPr id="0" name=""/>
        <dsp:cNvSpPr/>
      </dsp:nvSpPr>
      <dsp:spPr>
        <a:xfrm>
          <a:off x="2151666" y="603494"/>
          <a:ext cx="3977587" cy="3977587"/>
        </a:xfrm>
        <a:custGeom>
          <a:avLst/>
          <a:gdLst/>
          <a:ahLst/>
          <a:cxnLst/>
          <a:rect l="0" t="0" r="0" b="0"/>
          <a:pathLst>
            <a:path>
              <a:moveTo>
                <a:pt x="807179" y="3588508"/>
              </a:moveTo>
              <a:arcTo wR="1988793" hR="1988793" stAng="7587064" swAng="1633811"/>
            </a:path>
          </a:pathLst>
        </a:custGeom>
        <a:noFill/>
        <a:ln w="9525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D670AA3-C588-42AC-999F-425850A79817}">
      <dsp:nvSpPr>
        <dsp:cNvPr id="0" name=""/>
        <dsp:cNvSpPr/>
      </dsp:nvSpPr>
      <dsp:spPr>
        <a:xfrm>
          <a:off x="1225723" y="1990425"/>
          <a:ext cx="1851885" cy="1203725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900" kern="1200" dirty="0" smtClean="0"/>
            <a:t>розвиток професійної компетентності</a:t>
          </a:r>
          <a:endParaRPr lang="ru-RU" sz="1900" kern="1200" dirty="0"/>
        </a:p>
      </dsp:txBody>
      <dsp:txXfrm>
        <a:off x="1225723" y="1990425"/>
        <a:ext cx="1851885" cy="1203725"/>
      </dsp:txXfrm>
    </dsp:sp>
    <dsp:sp modelId="{09BCFA4B-D450-47B8-BE40-46AEBE136B98}">
      <dsp:nvSpPr>
        <dsp:cNvPr id="0" name=""/>
        <dsp:cNvSpPr/>
      </dsp:nvSpPr>
      <dsp:spPr>
        <a:xfrm>
          <a:off x="2151666" y="603494"/>
          <a:ext cx="3977587" cy="3977587"/>
        </a:xfrm>
        <a:custGeom>
          <a:avLst/>
          <a:gdLst/>
          <a:ahLst/>
          <a:cxnLst/>
          <a:rect l="0" t="0" r="0" b="0"/>
          <a:pathLst>
            <a:path>
              <a:moveTo>
                <a:pt x="206155" y="1107032"/>
              </a:moveTo>
              <a:arcTo wR="1988793" hR="1988793" stAng="12379125" swAng="1633811"/>
            </a:path>
          </a:pathLst>
        </a:custGeom>
        <a:noFill/>
        <a:ln w="9525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18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D9377085-4F46-4308-BD2B-DA2789AEC671}">
      <dsp:nvSpPr>
        <dsp:cNvPr id="0" name=""/>
        <dsp:cNvSpPr/>
      </dsp:nvSpPr>
      <dsp:spPr>
        <a:xfrm>
          <a:off x="0" y="180019"/>
          <a:ext cx="4104456" cy="4104456"/>
        </a:xfrm>
        <a:prstGeom prst="pie">
          <a:avLst>
            <a:gd name="adj1" fmla="val 5400000"/>
            <a:gd name="adj2" fmla="val 1620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E8A9BE8-E053-4284-A32D-DB66BE7C946B}">
      <dsp:nvSpPr>
        <dsp:cNvPr id="0" name=""/>
        <dsp:cNvSpPr/>
      </dsp:nvSpPr>
      <dsp:spPr>
        <a:xfrm>
          <a:off x="2052228" y="180019"/>
          <a:ext cx="4788531" cy="4104456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700" b="1" kern="1200" dirty="0" smtClean="0">
              <a:solidFill>
                <a:srgbClr val="7030A0"/>
              </a:solidFill>
            </a:rPr>
            <a:t>реалізувати стратегію інноваційного розвитку школи;</a:t>
          </a:r>
          <a:endParaRPr lang="ru-RU" sz="1700" b="1" kern="1200" dirty="0">
            <a:solidFill>
              <a:srgbClr val="7030A0"/>
            </a:solidFill>
          </a:endParaRPr>
        </a:p>
      </dsp:txBody>
      <dsp:txXfrm>
        <a:off x="2052228" y="180019"/>
        <a:ext cx="4788531" cy="872196"/>
      </dsp:txXfrm>
    </dsp:sp>
    <dsp:sp modelId="{DA52DCC6-B04D-42B7-98B7-C25155261BE8}">
      <dsp:nvSpPr>
        <dsp:cNvPr id="0" name=""/>
        <dsp:cNvSpPr/>
      </dsp:nvSpPr>
      <dsp:spPr>
        <a:xfrm>
          <a:off x="538709" y="1052216"/>
          <a:ext cx="3027036" cy="3027036"/>
        </a:xfrm>
        <a:prstGeom prst="pie">
          <a:avLst>
            <a:gd name="adj1" fmla="val 5400000"/>
            <a:gd name="adj2" fmla="val 1620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68A9D9C-5B93-4E9F-BD3F-87F3F8436E6E}">
      <dsp:nvSpPr>
        <dsp:cNvPr id="0" name=""/>
        <dsp:cNvSpPr/>
      </dsp:nvSpPr>
      <dsp:spPr>
        <a:xfrm>
          <a:off x="2052228" y="1052216"/>
          <a:ext cx="4788531" cy="3027036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700" b="1" kern="1200" dirty="0" smtClean="0">
              <a:solidFill>
                <a:srgbClr val="7030A0"/>
              </a:solidFill>
            </a:rPr>
            <a:t>підвищити проекту культуру педагогів;</a:t>
          </a:r>
          <a:endParaRPr lang="ru-RU" sz="1700" b="1" kern="1200" dirty="0">
            <a:solidFill>
              <a:srgbClr val="7030A0"/>
            </a:solidFill>
          </a:endParaRPr>
        </a:p>
      </dsp:txBody>
      <dsp:txXfrm>
        <a:off x="2052228" y="1052216"/>
        <a:ext cx="4788531" cy="872196"/>
      </dsp:txXfrm>
    </dsp:sp>
    <dsp:sp modelId="{67C33D4D-96B3-423E-80C7-C517947C8EC6}">
      <dsp:nvSpPr>
        <dsp:cNvPr id="0" name=""/>
        <dsp:cNvSpPr/>
      </dsp:nvSpPr>
      <dsp:spPr>
        <a:xfrm>
          <a:off x="1077419" y="1924413"/>
          <a:ext cx="1949616" cy="1949616"/>
        </a:xfrm>
        <a:prstGeom prst="pie">
          <a:avLst>
            <a:gd name="adj1" fmla="val 5400000"/>
            <a:gd name="adj2" fmla="val 1620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9BABB5B-42DB-4238-BAA8-1040119A46BF}">
      <dsp:nvSpPr>
        <dsp:cNvPr id="0" name=""/>
        <dsp:cNvSpPr/>
      </dsp:nvSpPr>
      <dsp:spPr>
        <a:xfrm>
          <a:off x="2052228" y="1924413"/>
          <a:ext cx="4788531" cy="1949616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700" b="1" kern="1200" dirty="0" smtClean="0">
              <a:solidFill>
                <a:srgbClr val="7030A0"/>
              </a:solidFill>
            </a:rPr>
            <a:t>створити необхідні умови для застосування методу проектів у навчально-виховному процесі;</a:t>
          </a:r>
          <a:endParaRPr lang="ru-RU" sz="1700" b="1" kern="1200" dirty="0">
            <a:solidFill>
              <a:srgbClr val="7030A0"/>
            </a:solidFill>
          </a:endParaRPr>
        </a:p>
      </dsp:txBody>
      <dsp:txXfrm>
        <a:off x="2052228" y="1924413"/>
        <a:ext cx="4788531" cy="872196"/>
      </dsp:txXfrm>
    </dsp:sp>
    <dsp:sp modelId="{3BC59C2D-3D8A-4FBD-868C-515C5937BF2B}">
      <dsp:nvSpPr>
        <dsp:cNvPr id="0" name=""/>
        <dsp:cNvSpPr/>
      </dsp:nvSpPr>
      <dsp:spPr>
        <a:xfrm>
          <a:off x="1616129" y="2796610"/>
          <a:ext cx="872196" cy="872196"/>
        </a:xfrm>
        <a:prstGeom prst="pie">
          <a:avLst>
            <a:gd name="adj1" fmla="val 5400000"/>
            <a:gd name="adj2" fmla="val 1620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375CC57-104B-4724-96CF-2C35F2534F50}">
      <dsp:nvSpPr>
        <dsp:cNvPr id="0" name=""/>
        <dsp:cNvSpPr/>
      </dsp:nvSpPr>
      <dsp:spPr>
        <a:xfrm>
          <a:off x="2052228" y="2796610"/>
          <a:ext cx="4788531" cy="872196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700" b="1" kern="1200" dirty="0" smtClean="0">
              <a:solidFill>
                <a:srgbClr val="7030A0"/>
              </a:solidFill>
            </a:rPr>
            <a:t>організувати соціальне партнерство між всіма учасниками освітнього простору: вчителям, учнями, батьками.</a:t>
          </a:r>
          <a:endParaRPr lang="ru-RU" sz="1700" b="1" kern="1200" dirty="0">
            <a:solidFill>
              <a:srgbClr val="7030A0"/>
            </a:solidFill>
          </a:endParaRPr>
        </a:p>
      </dsp:txBody>
      <dsp:txXfrm>
        <a:off x="2052228" y="2796610"/>
        <a:ext cx="4788531" cy="872196"/>
      </dsp:txXfrm>
    </dsp:sp>
  </dsp:spTree>
</dsp:drawing>
</file>

<file path=ppt/diagrams/drawing19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14AEEBCB-4C78-4E2B-AEED-C8ADE72AA848}">
      <dsp:nvSpPr>
        <dsp:cNvPr id="0" name=""/>
        <dsp:cNvSpPr/>
      </dsp:nvSpPr>
      <dsp:spPr>
        <a:xfrm>
          <a:off x="995731" y="0"/>
          <a:ext cx="7681021" cy="4064000"/>
        </a:xfrm>
        <a:prstGeom prst="rightArrow">
          <a:avLst/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52BDFE9-991D-44C7-B11E-EE903C634AED}">
      <dsp:nvSpPr>
        <dsp:cNvPr id="0" name=""/>
        <dsp:cNvSpPr/>
      </dsp:nvSpPr>
      <dsp:spPr>
        <a:xfrm>
          <a:off x="931116" y="1219199"/>
          <a:ext cx="3476933" cy="1625600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300" kern="1200" dirty="0" smtClean="0"/>
            <a:t>діагностика, вироблення рекомендацій, щодо апробації проекту</a:t>
          </a:r>
          <a:endParaRPr lang="ru-RU" sz="2300" kern="1200" dirty="0"/>
        </a:p>
      </dsp:txBody>
      <dsp:txXfrm>
        <a:off x="931116" y="1219199"/>
        <a:ext cx="3476933" cy="1625600"/>
      </dsp:txXfrm>
    </dsp:sp>
    <dsp:sp modelId="{16C038D3-C7D0-463A-8DB8-ED4D8CCCE7D0}">
      <dsp:nvSpPr>
        <dsp:cNvPr id="0" name=""/>
        <dsp:cNvSpPr/>
      </dsp:nvSpPr>
      <dsp:spPr>
        <a:xfrm>
          <a:off x="4628446" y="1219199"/>
          <a:ext cx="3476933" cy="1625600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300" kern="1200" dirty="0" smtClean="0"/>
            <a:t>спрямований на те, щоб структурна організація сама винайшла потрібні для її розвитку шляхи</a:t>
          </a:r>
          <a:endParaRPr lang="ru-RU" sz="2300" kern="1200" dirty="0"/>
        </a:p>
      </dsp:txBody>
      <dsp:txXfrm>
        <a:off x="4628446" y="1219199"/>
        <a:ext cx="3476933" cy="1625600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6F64F0D3-617C-4077-8D49-3C6461D74EE0}">
      <dsp:nvSpPr>
        <dsp:cNvPr id="0" name=""/>
        <dsp:cNvSpPr/>
      </dsp:nvSpPr>
      <dsp:spPr>
        <a:xfrm>
          <a:off x="0" y="0"/>
          <a:ext cx="4968552" cy="4968552"/>
        </a:xfrm>
        <a:prstGeom prst="triangl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5EFF35A-FF72-4183-9A09-B874AC871350}">
      <dsp:nvSpPr>
        <dsp:cNvPr id="0" name=""/>
        <dsp:cNvSpPr/>
      </dsp:nvSpPr>
      <dsp:spPr>
        <a:xfrm>
          <a:off x="699837" y="497340"/>
          <a:ext cx="7368206" cy="504618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kern="1200" dirty="0">
              <a:solidFill>
                <a:srgbClr val="7030A0"/>
              </a:solidFill>
            </a:rPr>
            <a:t>Набуття і закріплення статусу вчителя </a:t>
          </a:r>
          <a:endParaRPr lang="ru-RU" sz="2400" kern="1200" dirty="0">
            <a:solidFill>
              <a:srgbClr val="7030A0"/>
            </a:solidFill>
          </a:endParaRPr>
        </a:p>
      </dsp:txBody>
      <dsp:txXfrm>
        <a:off x="699837" y="497340"/>
        <a:ext cx="7368206" cy="504618"/>
      </dsp:txXfrm>
    </dsp:sp>
    <dsp:sp modelId="{0750AA04-F932-4959-A15C-CE37F1EAF86F}">
      <dsp:nvSpPr>
        <dsp:cNvPr id="0" name=""/>
        <dsp:cNvSpPr/>
      </dsp:nvSpPr>
      <dsp:spPr>
        <a:xfrm>
          <a:off x="720990" y="1065036"/>
          <a:ext cx="7325898" cy="504618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-1655646"/>
              <a:satOff val="6635"/>
              <a:lumOff val="1438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kern="1200" dirty="0">
              <a:solidFill>
                <a:srgbClr val="7030A0"/>
              </a:solidFill>
            </a:rPr>
            <a:t>Професійне самозбереження </a:t>
          </a:r>
          <a:endParaRPr lang="ru-RU" sz="2400" kern="1200" dirty="0">
            <a:solidFill>
              <a:srgbClr val="7030A0"/>
            </a:solidFill>
          </a:endParaRPr>
        </a:p>
      </dsp:txBody>
      <dsp:txXfrm>
        <a:off x="720990" y="1065036"/>
        <a:ext cx="7325898" cy="504618"/>
      </dsp:txXfrm>
    </dsp:sp>
    <dsp:sp modelId="{5396BCDF-8212-4D27-AAED-E8550B5D0900}">
      <dsp:nvSpPr>
        <dsp:cNvPr id="0" name=""/>
        <dsp:cNvSpPr/>
      </dsp:nvSpPr>
      <dsp:spPr>
        <a:xfrm>
          <a:off x="720990" y="1632732"/>
          <a:ext cx="7325898" cy="504618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-3311292"/>
              <a:satOff val="13270"/>
              <a:lumOff val="2876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kern="1200" dirty="0">
              <a:solidFill>
                <a:srgbClr val="7030A0"/>
              </a:solidFill>
            </a:rPr>
            <a:t>Підвищення конкурентоздатності </a:t>
          </a:r>
          <a:endParaRPr lang="ru-RU" sz="2400" kern="1200" dirty="0">
            <a:solidFill>
              <a:srgbClr val="7030A0"/>
            </a:solidFill>
          </a:endParaRPr>
        </a:p>
      </dsp:txBody>
      <dsp:txXfrm>
        <a:off x="720990" y="1632732"/>
        <a:ext cx="7325898" cy="504618"/>
      </dsp:txXfrm>
    </dsp:sp>
    <dsp:sp modelId="{AA06487D-7178-417C-9B0F-5384550D1972}">
      <dsp:nvSpPr>
        <dsp:cNvPr id="0" name=""/>
        <dsp:cNvSpPr/>
      </dsp:nvSpPr>
      <dsp:spPr>
        <a:xfrm>
          <a:off x="738995" y="2200428"/>
          <a:ext cx="7289889" cy="504618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-4966938"/>
              <a:satOff val="19906"/>
              <a:lumOff val="4314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kern="1200" dirty="0">
              <a:solidFill>
                <a:srgbClr val="7030A0"/>
              </a:solidFill>
            </a:rPr>
            <a:t>Професійний розвиток </a:t>
          </a:r>
          <a:endParaRPr lang="ru-RU" sz="2400" kern="1200" dirty="0">
            <a:solidFill>
              <a:srgbClr val="7030A0"/>
            </a:solidFill>
          </a:endParaRPr>
        </a:p>
      </dsp:txBody>
      <dsp:txXfrm>
        <a:off x="738995" y="2200428"/>
        <a:ext cx="7289889" cy="504618"/>
      </dsp:txXfrm>
    </dsp:sp>
    <dsp:sp modelId="{D64ED867-38F2-4094-ADD0-D8214855C0E1}">
      <dsp:nvSpPr>
        <dsp:cNvPr id="0" name=""/>
        <dsp:cNvSpPr/>
      </dsp:nvSpPr>
      <dsp:spPr>
        <a:xfrm>
          <a:off x="756984" y="2768123"/>
          <a:ext cx="7253912" cy="504618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-6622584"/>
              <a:satOff val="26541"/>
              <a:lumOff val="5752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kern="1200" dirty="0">
              <a:solidFill>
                <a:srgbClr val="7030A0"/>
              </a:solidFill>
            </a:rPr>
            <a:t>Самореалізація </a:t>
          </a:r>
          <a:endParaRPr lang="ru-RU" sz="2400" kern="1200" dirty="0">
            <a:solidFill>
              <a:srgbClr val="7030A0"/>
            </a:solidFill>
          </a:endParaRPr>
        </a:p>
      </dsp:txBody>
      <dsp:txXfrm>
        <a:off x="756984" y="2768123"/>
        <a:ext cx="7253912" cy="504618"/>
      </dsp:txXfrm>
    </dsp:sp>
    <dsp:sp modelId="{779E1F83-5DF6-4EDE-B09F-EEDBD79F15C0}">
      <dsp:nvSpPr>
        <dsp:cNvPr id="0" name=""/>
        <dsp:cNvSpPr/>
      </dsp:nvSpPr>
      <dsp:spPr>
        <a:xfrm>
          <a:off x="756984" y="3335819"/>
          <a:ext cx="7253912" cy="504618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-8278230"/>
              <a:satOff val="33176"/>
              <a:lumOff val="719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kern="1200" dirty="0">
              <a:solidFill>
                <a:srgbClr val="7030A0"/>
              </a:solidFill>
            </a:rPr>
            <a:t>Вирішення професійних та особистісних проблем </a:t>
          </a:r>
          <a:endParaRPr lang="ru-RU" sz="2400" kern="1200" dirty="0">
            <a:solidFill>
              <a:srgbClr val="7030A0"/>
            </a:solidFill>
          </a:endParaRPr>
        </a:p>
      </dsp:txBody>
      <dsp:txXfrm>
        <a:off x="756984" y="3335819"/>
        <a:ext cx="7253912" cy="504618"/>
      </dsp:txXfrm>
    </dsp:sp>
    <dsp:sp modelId="{B1F3ACB3-33A8-4140-9498-9422877D4AD5}">
      <dsp:nvSpPr>
        <dsp:cNvPr id="0" name=""/>
        <dsp:cNvSpPr/>
      </dsp:nvSpPr>
      <dsp:spPr>
        <a:xfrm>
          <a:off x="720990" y="3903515"/>
          <a:ext cx="7325898" cy="504618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-9933876"/>
              <a:satOff val="39811"/>
              <a:lumOff val="8628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kern="1200" dirty="0">
              <a:solidFill>
                <a:srgbClr val="7030A0"/>
              </a:solidFill>
            </a:rPr>
            <a:t>Отримання задоволення від своєї роботи </a:t>
          </a:r>
          <a:endParaRPr lang="ru-RU" sz="2400" kern="1200" dirty="0">
            <a:solidFill>
              <a:srgbClr val="7030A0"/>
            </a:solidFill>
          </a:endParaRPr>
        </a:p>
      </dsp:txBody>
      <dsp:txXfrm>
        <a:off x="720990" y="3903515"/>
        <a:ext cx="7325898" cy="504618"/>
      </dsp:txXfrm>
    </dsp:sp>
  </dsp:spTree>
</dsp:drawing>
</file>

<file path=ppt/diagrams/drawing20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331F2B64-2566-4294-8646-CDC7213D85C1}">
      <dsp:nvSpPr>
        <dsp:cNvPr id="0" name=""/>
        <dsp:cNvSpPr/>
      </dsp:nvSpPr>
      <dsp:spPr>
        <a:xfrm>
          <a:off x="189001" y="0"/>
          <a:ext cx="7974924" cy="4984328"/>
        </a:xfrm>
        <a:prstGeom prst="swooshArrow">
          <a:avLst>
            <a:gd name="adj1" fmla="val 25000"/>
            <a:gd name="adj2" fmla="val 25000"/>
          </a:avLst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9CC7E61-1D22-47A6-ADE0-CCA417FA7EA1}">
      <dsp:nvSpPr>
        <dsp:cNvPr id="0" name=""/>
        <dsp:cNvSpPr/>
      </dsp:nvSpPr>
      <dsp:spPr>
        <a:xfrm>
          <a:off x="1201817" y="3440183"/>
          <a:ext cx="207348" cy="207348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163DCFB-6D3E-4B7B-AA25-54B012D3DF75}">
      <dsp:nvSpPr>
        <dsp:cNvPr id="0" name=""/>
        <dsp:cNvSpPr/>
      </dsp:nvSpPr>
      <dsp:spPr>
        <a:xfrm>
          <a:off x="1588822" y="3543857"/>
          <a:ext cx="1291493" cy="144047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9869" tIns="0" rIns="0" bIns="0" numCol="1" spcCol="1270" anchor="t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000" b="1" kern="1200" dirty="0" smtClean="0">
              <a:solidFill>
                <a:srgbClr val="0070C0"/>
              </a:solidFill>
            </a:rPr>
            <a:t>освітній заклад</a:t>
          </a:r>
          <a:endParaRPr lang="ru-RU" sz="2000" b="1" kern="1200" dirty="0">
            <a:solidFill>
              <a:srgbClr val="0070C0"/>
            </a:solidFill>
          </a:endParaRPr>
        </a:p>
      </dsp:txBody>
      <dsp:txXfrm>
        <a:off x="1588822" y="3543857"/>
        <a:ext cx="1291493" cy="1440470"/>
      </dsp:txXfrm>
    </dsp:sp>
    <dsp:sp modelId="{52FBE19C-6A45-4B6B-A83C-F1A3B38CC665}">
      <dsp:nvSpPr>
        <dsp:cNvPr id="0" name=""/>
        <dsp:cNvSpPr/>
      </dsp:nvSpPr>
      <dsp:spPr>
        <a:xfrm>
          <a:off x="3032062" y="2085442"/>
          <a:ext cx="374821" cy="374821"/>
        </a:xfrm>
        <a:prstGeom prst="ellips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B64C258-401B-4C2F-B37B-E79470AE93A8}">
      <dsp:nvSpPr>
        <dsp:cNvPr id="0" name=""/>
        <dsp:cNvSpPr/>
      </dsp:nvSpPr>
      <dsp:spPr>
        <a:xfrm>
          <a:off x="3219473" y="2272853"/>
          <a:ext cx="1913981" cy="271147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8610" tIns="0" rIns="0" bIns="0" numCol="1" spcCol="1270" anchor="t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000" b="1" kern="1200" dirty="0" smtClean="0">
              <a:solidFill>
                <a:srgbClr val="0070C0"/>
              </a:solidFill>
            </a:rPr>
            <a:t>Зосереджує можливі ресурси на основних видах діяльності</a:t>
          </a:r>
          <a:endParaRPr lang="ru-RU" sz="2000" b="1" kern="1200" dirty="0" smtClean="0">
            <a:solidFill>
              <a:srgbClr val="0070C0"/>
            </a:solidFill>
          </a:endParaRPr>
        </a:p>
      </dsp:txBody>
      <dsp:txXfrm>
        <a:off x="3219473" y="2272853"/>
        <a:ext cx="1913981" cy="2711474"/>
      </dsp:txXfrm>
    </dsp:sp>
    <dsp:sp modelId="{856C8190-58FB-475D-B445-2B54D301651C}">
      <dsp:nvSpPr>
        <dsp:cNvPr id="0" name=""/>
        <dsp:cNvSpPr/>
      </dsp:nvSpPr>
      <dsp:spPr>
        <a:xfrm>
          <a:off x="5233141" y="1261034"/>
          <a:ext cx="518370" cy="518370"/>
        </a:xfrm>
        <a:prstGeom prst="ellips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45BF845-99E4-4A48-92B3-C680FB8DC7FB}">
      <dsp:nvSpPr>
        <dsp:cNvPr id="0" name=""/>
        <dsp:cNvSpPr/>
      </dsp:nvSpPr>
      <dsp:spPr>
        <a:xfrm>
          <a:off x="5492326" y="1520220"/>
          <a:ext cx="1913981" cy="346410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74674" tIns="0" rIns="0" bIns="0" numCol="1" spcCol="1270" anchor="t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000" b="1" kern="1200" dirty="0" smtClean="0">
              <a:solidFill>
                <a:srgbClr val="0070C0"/>
              </a:solidFill>
            </a:rPr>
            <a:t>передавши решту функцій надійному і професійному партнеру</a:t>
          </a:r>
          <a:endParaRPr lang="ru-RU" sz="2000" b="1" kern="1200" dirty="0" smtClean="0">
            <a:solidFill>
              <a:srgbClr val="0070C0"/>
            </a:solidFill>
          </a:endParaRPr>
        </a:p>
      </dsp:txBody>
      <dsp:txXfrm>
        <a:off x="5492326" y="1520220"/>
        <a:ext cx="1913981" cy="3464107"/>
      </dsp:txXfrm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A82F2F06-9383-4CCC-B8AD-58C74F40CE9B}">
      <dsp:nvSpPr>
        <dsp:cNvPr id="0" name=""/>
        <dsp:cNvSpPr/>
      </dsp:nvSpPr>
      <dsp:spPr>
        <a:xfrm rot="5400000">
          <a:off x="-180105" y="182664"/>
          <a:ext cx="1200701" cy="840491"/>
        </a:xfrm>
        <a:prstGeom prst="chevron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605" tIns="14605" rIns="14605" bIns="14605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300" kern="1200"/>
        </a:p>
      </dsp:txBody>
      <dsp:txXfrm rot="5400000">
        <a:off x="-180105" y="182664"/>
        <a:ext cx="1200701" cy="840491"/>
      </dsp:txXfrm>
    </dsp:sp>
    <dsp:sp modelId="{448F9ECD-2E1A-4D83-9C20-07BB23DC81D2}">
      <dsp:nvSpPr>
        <dsp:cNvPr id="0" name=""/>
        <dsp:cNvSpPr/>
      </dsp:nvSpPr>
      <dsp:spPr>
        <a:xfrm rot="5400000">
          <a:off x="4062465" y="-3219414"/>
          <a:ext cx="780456" cy="7224404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10160" rIns="10160" bIns="10160" numCol="1" spcCol="1270" anchor="ctr" anchorCtr="0">
          <a:noAutofit/>
        </a:bodyPr>
        <a:lstStyle/>
        <a:p>
          <a:pPr marL="171450" lvl="1" indent="-171450" algn="just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1600" b="1" kern="1200" dirty="0">
              <a:solidFill>
                <a:srgbClr val="7030A0"/>
              </a:solidFill>
            </a:rPr>
            <a:t>осмислення всім педагогічним колективом завдань модернізації розвитку системи освіти в умовах стрімкого розвитку сучасного інформаційно-технологічного суспільства;</a:t>
          </a:r>
          <a:endParaRPr lang="ru-RU" sz="1600" b="1" kern="1200" dirty="0">
            <a:solidFill>
              <a:srgbClr val="7030A0"/>
            </a:solidFill>
          </a:endParaRPr>
        </a:p>
      </dsp:txBody>
      <dsp:txXfrm rot="5400000">
        <a:off x="4062465" y="-3219414"/>
        <a:ext cx="780456" cy="7224404"/>
      </dsp:txXfrm>
    </dsp:sp>
    <dsp:sp modelId="{0FBA7906-B0E5-4003-B030-AF32A8E87FE8}">
      <dsp:nvSpPr>
        <dsp:cNvPr id="0" name=""/>
        <dsp:cNvSpPr/>
      </dsp:nvSpPr>
      <dsp:spPr>
        <a:xfrm rot="5400000">
          <a:off x="-180105" y="1267363"/>
          <a:ext cx="1200701" cy="840491"/>
        </a:xfrm>
        <a:prstGeom prst="chevron">
          <a:avLst/>
        </a:prstGeom>
        <a:solidFill>
          <a:schemeClr val="accent5">
            <a:hueOff val="-2483469"/>
            <a:satOff val="9953"/>
            <a:lumOff val="2157"/>
            <a:alphaOff val="0"/>
          </a:schemeClr>
        </a:solidFill>
        <a:ln w="25400" cap="flat" cmpd="sng" algn="ctr">
          <a:solidFill>
            <a:schemeClr val="accent5">
              <a:hueOff val="-2483469"/>
              <a:satOff val="9953"/>
              <a:lumOff val="2157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605" tIns="14605" rIns="14605" bIns="14605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300" kern="1200"/>
        </a:p>
      </dsp:txBody>
      <dsp:txXfrm rot="5400000">
        <a:off x="-180105" y="1267363"/>
        <a:ext cx="1200701" cy="840491"/>
      </dsp:txXfrm>
    </dsp:sp>
    <dsp:sp modelId="{74650CEA-F130-4375-BB35-DD9CAA6FA527}">
      <dsp:nvSpPr>
        <dsp:cNvPr id="0" name=""/>
        <dsp:cNvSpPr/>
      </dsp:nvSpPr>
      <dsp:spPr>
        <a:xfrm rot="5400000">
          <a:off x="4062465" y="-2134715"/>
          <a:ext cx="780456" cy="7224404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-2483469"/>
              <a:satOff val="9953"/>
              <a:lumOff val="2157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10160" rIns="10160" bIns="10160" numCol="1" spcCol="1270" anchor="ctr" anchorCtr="0">
          <a:noAutofit/>
        </a:bodyPr>
        <a:lstStyle/>
        <a:p>
          <a:pPr marL="171450" lvl="1" indent="-171450" algn="just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1600" b="1" kern="1200" dirty="0">
              <a:solidFill>
                <a:srgbClr val="7030A0"/>
              </a:solidFill>
            </a:rPr>
            <a:t>визначення змісту й форм роботи з урахуванням рівня підготовки й компетентності педагогічних кадрів;</a:t>
          </a:r>
          <a:endParaRPr lang="ru-RU" sz="1600" b="1" kern="1200" dirty="0">
            <a:solidFill>
              <a:srgbClr val="7030A0"/>
            </a:solidFill>
          </a:endParaRPr>
        </a:p>
      </dsp:txBody>
      <dsp:txXfrm rot="5400000">
        <a:off x="4062465" y="-2134715"/>
        <a:ext cx="780456" cy="7224404"/>
      </dsp:txXfrm>
    </dsp:sp>
    <dsp:sp modelId="{44A3CA41-CB9A-4E53-BFC6-4C005C6847EC}">
      <dsp:nvSpPr>
        <dsp:cNvPr id="0" name=""/>
        <dsp:cNvSpPr/>
      </dsp:nvSpPr>
      <dsp:spPr>
        <a:xfrm rot="5400000">
          <a:off x="-180105" y="2352062"/>
          <a:ext cx="1200701" cy="840491"/>
        </a:xfrm>
        <a:prstGeom prst="chevron">
          <a:avLst/>
        </a:prstGeom>
        <a:solidFill>
          <a:schemeClr val="accent5">
            <a:hueOff val="-4966938"/>
            <a:satOff val="19906"/>
            <a:lumOff val="4314"/>
            <a:alphaOff val="0"/>
          </a:schemeClr>
        </a:solidFill>
        <a:ln w="25400" cap="flat" cmpd="sng" algn="ctr">
          <a:solidFill>
            <a:schemeClr val="accent5">
              <a:hueOff val="-4966938"/>
              <a:satOff val="19906"/>
              <a:lumOff val="4314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605" tIns="14605" rIns="14605" bIns="14605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300" kern="1200"/>
        </a:p>
      </dsp:txBody>
      <dsp:txXfrm rot="5400000">
        <a:off x="-180105" y="2352062"/>
        <a:ext cx="1200701" cy="840491"/>
      </dsp:txXfrm>
    </dsp:sp>
    <dsp:sp modelId="{C2E9FAEA-93B9-4137-910C-D4C91A7EF65F}">
      <dsp:nvSpPr>
        <dsp:cNvPr id="0" name=""/>
        <dsp:cNvSpPr/>
      </dsp:nvSpPr>
      <dsp:spPr>
        <a:xfrm rot="5400000">
          <a:off x="4062465" y="-1050017"/>
          <a:ext cx="780456" cy="7224404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-4966938"/>
              <a:satOff val="19906"/>
              <a:lumOff val="4314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10160" rIns="10160" bIns="10160" numCol="1" spcCol="1270" anchor="ctr" anchorCtr="0">
          <a:noAutofit/>
        </a:bodyPr>
        <a:lstStyle/>
        <a:p>
          <a:pPr marL="171450" lvl="1" indent="-171450" algn="just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1600" b="1" kern="1200" dirty="0">
              <a:solidFill>
                <a:srgbClr val="7030A0"/>
              </a:solidFill>
            </a:rPr>
            <a:t>створення умов для функціонування гнучкої системи науково-методичної роботи;</a:t>
          </a:r>
          <a:endParaRPr lang="ru-RU" sz="1600" b="1" kern="1200" dirty="0">
            <a:solidFill>
              <a:srgbClr val="7030A0"/>
            </a:solidFill>
          </a:endParaRPr>
        </a:p>
      </dsp:txBody>
      <dsp:txXfrm rot="5400000">
        <a:off x="4062465" y="-1050017"/>
        <a:ext cx="780456" cy="7224404"/>
      </dsp:txXfrm>
    </dsp:sp>
    <dsp:sp modelId="{EF8D144F-F4BD-4B90-830A-644BA2F05C52}">
      <dsp:nvSpPr>
        <dsp:cNvPr id="0" name=""/>
        <dsp:cNvSpPr/>
      </dsp:nvSpPr>
      <dsp:spPr>
        <a:xfrm rot="5400000">
          <a:off x="-180105" y="3436761"/>
          <a:ext cx="1200701" cy="840491"/>
        </a:xfrm>
        <a:prstGeom prst="chevron">
          <a:avLst/>
        </a:prstGeom>
        <a:solidFill>
          <a:schemeClr val="accent5">
            <a:hueOff val="-7450407"/>
            <a:satOff val="29858"/>
            <a:lumOff val="6471"/>
            <a:alphaOff val="0"/>
          </a:schemeClr>
        </a:solidFill>
        <a:ln w="25400" cap="flat" cmpd="sng" algn="ctr">
          <a:solidFill>
            <a:schemeClr val="accent5">
              <a:hueOff val="-7450407"/>
              <a:satOff val="29858"/>
              <a:lumOff val="6471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605" tIns="14605" rIns="14605" bIns="14605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300" kern="1200"/>
        </a:p>
      </dsp:txBody>
      <dsp:txXfrm rot="5400000">
        <a:off x="-180105" y="3436761"/>
        <a:ext cx="1200701" cy="840491"/>
      </dsp:txXfrm>
    </dsp:sp>
    <dsp:sp modelId="{EC594EB2-3E5B-486C-BBCB-355B6B69C9C9}">
      <dsp:nvSpPr>
        <dsp:cNvPr id="0" name=""/>
        <dsp:cNvSpPr/>
      </dsp:nvSpPr>
      <dsp:spPr>
        <a:xfrm rot="5400000">
          <a:off x="4062465" y="34681"/>
          <a:ext cx="780456" cy="7224404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-7450407"/>
              <a:satOff val="29858"/>
              <a:lumOff val="6471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10160" rIns="10160" bIns="10160" numCol="1" spcCol="1270" anchor="ctr" anchorCtr="0">
          <a:noAutofit/>
        </a:bodyPr>
        <a:lstStyle/>
        <a:p>
          <a:pPr marL="171450" lvl="1" indent="-171450" algn="just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1600" b="1" kern="1200" dirty="0">
              <a:solidFill>
                <a:srgbClr val="7030A0"/>
              </a:solidFill>
            </a:rPr>
            <a:t>сприяння розвитку творчого потенціалу вчителя;</a:t>
          </a:r>
          <a:endParaRPr lang="ru-RU" sz="1600" b="1" kern="1200" dirty="0">
            <a:solidFill>
              <a:srgbClr val="7030A0"/>
            </a:solidFill>
          </a:endParaRPr>
        </a:p>
      </dsp:txBody>
      <dsp:txXfrm rot="5400000">
        <a:off x="4062465" y="34681"/>
        <a:ext cx="780456" cy="7224404"/>
      </dsp:txXfrm>
    </dsp:sp>
    <dsp:sp modelId="{932E9185-7AD1-4B11-A27A-134DC9B1223B}">
      <dsp:nvSpPr>
        <dsp:cNvPr id="0" name=""/>
        <dsp:cNvSpPr/>
      </dsp:nvSpPr>
      <dsp:spPr>
        <a:xfrm rot="5400000">
          <a:off x="-180105" y="4521459"/>
          <a:ext cx="1200701" cy="840491"/>
        </a:xfrm>
        <a:prstGeom prst="chevron">
          <a:avLst/>
        </a:prstGeom>
        <a:solidFill>
          <a:schemeClr val="accent5">
            <a:hueOff val="-9933876"/>
            <a:satOff val="39811"/>
            <a:lumOff val="8628"/>
            <a:alphaOff val="0"/>
          </a:schemeClr>
        </a:solidFill>
        <a:ln w="25400" cap="flat" cmpd="sng" algn="ctr">
          <a:solidFill>
            <a:schemeClr val="accent5">
              <a:hueOff val="-9933876"/>
              <a:satOff val="39811"/>
              <a:lumOff val="8628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605" tIns="14605" rIns="14605" bIns="14605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300" kern="1200"/>
        </a:p>
      </dsp:txBody>
      <dsp:txXfrm rot="5400000">
        <a:off x="-180105" y="4521459"/>
        <a:ext cx="1200701" cy="840491"/>
      </dsp:txXfrm>
    </dsp:sp>
    <dsp:sp modelId="{374FE331-7977-4FC5-A538-A5CEA5A26E35}">
      <dsp:nvSpPr>
        <dsp:cNvPr id="0" name=""/>
        <dsp:cNvSpPr/>
      </dsp:nvSpPr>
      <dsp:spPr>
        <a:xfrm rot="5400000">
          <a:off x="4062465" y="1119380"/>
          <a:ext cx="780456" cy="7224404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-9933876"/>
              <a:satOff val="39811"/>
              <a:lumOff val="8628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10160" rIns="10160" bIns="10160" numCol="1" spcCol="1270" anchor="ctr" anchorCtr="0">
          <a:noAutofit/>
        </a:bodyPr>
        <a:lstStyle/>
        <a:p>
          <a:pPr marL="171450" lvl="1" indent="-171450" algn="just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1600" b="1" kern="1200" dirty="0">
              <a:solidFill>
                <a:srgbClr val="7030A0"/>
              </a:solidFill>
            </a:rPr>
            <a:t>пропаганда й впровадження вітчизняних наукових напрацювань, передового педагогічного досвіду, інноваційних педагогічних технологій.</a:t>
          </a:r>
          <a:endParaRPr lang="ru-RU" sz="1600" b="1" kern="1200" dirty="0">
            <a:solidFill>
              <a:srgbClr val="7030A0"/>
            </a:solidFill>
          </a:endParaRPr>
        </a:p>
      </dsp:txBody>
      <dsp:txXfrm rot="5400000">
        <a:off x="4062465" y="1119380"/>
        <a:ext cx="780456" cy="7224404"/>
      </dsp:txXfrm>
    </dsp:sp>
  </dsp:spTree>
</dsp:drawing>
</file>

<file path=ppt/diagrams/drawing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15FE4558-C171-4FE7-A310-9D91914DA5AB}">
      <dsp:nvSpPr>
        <dsp:cNvPr id="0" name=""/>
        <dsp:cNvSpPr/>
      </dsp:nvSpPr>
      <dsp:spPr>
        <a:xfrm>
          <a:off x="0" y="216023"/>
          <a:ext cx="8064896" cy="5040560"/>
        </a:xfrm>
        <a:prstGeom prst="swooshArrow">
          <a:avLst>
            <a:gd name="adj1" fmla="val 25000"/>
            <a:gd name="adj2" fmla="val 25000"/>
          </a:avLst>
        </a:prstGeom>
        <a:solidFill>
          <a:srgbClr val="00B0F0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4010C8C-7C38-437D-960B-FB09AFC0622B}">
      <dsp:nvSpPr>
        <dsp:cNvPr id="0" name=""/>
        <dsp:cNvSpPr/>
      </dsp:nvSpPr>
      <dsp:spPr>
        <a:xfrm>
          <a:off x="1875088" y="2963129"/>
          <a:ext cx="282271" cy="282271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1B8EC07-4F2E-4D6B-9B70-F2679B8110C3}">
      <dsp:nvSpPr>
        <dsp:cNvPr id="0" name=""/>
        <dsp:cNvSpPr/>
      </dsp:nvSpPr>
      <dsp:spPr>
        <a:xfrm>
          <a:off x="1440160" y="3240356"/>
          <a:ext cx="2621091" cy="215231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9570" tIns="0" rIns="0" bIns="0" numCol="1" spcCol="1270" anchor="t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3600" b="1" kern="1200" dirty="0" smtClean="0">
              <a:solidFill>
                <a:srgbClr val="FF0000"/>
              </a:solidFill>
            </a:rPr>
            <a:t>ОСНОВНА МЕТА ПРОЕКТУ</a:t>
          </a:r>
          <a:endParaRPr lang="ru-RU" sz="3600" b="1" kern="1200" dirty="0">
            <a:solidFill>
              <a:srgbClr val="FF0000"/>
            </a:solidFill>
          </a:endParaRPr>
        </a:p>
      </dsp:txBody>
      <dsp:txXfrm>
        <a:off x="1440160" y="3240356"/>
        <a:ext cx="2621091" cy="2152319"/>
      </dsp:txXfrm>
    </dsp:sp>
    <dsp:sp modelId="{C0AD45AA-B57F-4C71-8D62-B902ED30F5E7}">
      <dsp:nvSpPr>
        <dsp:cNvPr id="0" name=""/>
        <dsp:cNvSpPr/>
      </dsp:nvSpPr>
      <dsp:spPr>
        <a:xfrm>
          <a:off x="4476017" y="1677786"/>
          <a:ext cx="483893" cy="483893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25771F7-44CE-4431-A65E-10086BB2FFFC}">
      <dsp:nvSpPr>
        <dsp:cNvPr id="0" name=""/>
        <dsp:cNvSpPr/>
      </dsp:nvSpPr>
      <dsp:spPr>
        <a:xfrm>
          <a:off x="4136134" y="1919733"/>
          <a:ext cx="3784750" cy="333685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6405" tIns="0" rIns="0" bIns="0" numCol="1" spcCol="1270" anchor="t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600" b="1" kern="1200" dirty="0" smtClean="0">
              <a:solidFill>
                <a:srgbClr val="FF0000"/>
              </a:solidFill>
            </a:rPr>
            <a:t>створення гнучкої, відкритої і розвивальної системи безперервної освіти педагогів, здатної забезпечити їх рух до високого рівня освіченості, особистісної зрілості і культури</a:t>
          </a:r>
          <a:endParaRPr lang="ru-RU" sz="2600" b="1" kern="1200" dirty="0">
            <a:solidFill>
              <a:srgbClr val="FF0000"/>
            </a:solidFill>
          </a:endParaRPr>
        </a:p>
      </dsp:txBody>
      <dsp:txXfrm>
        <a:off x="4136134" y="1919733"/>
        <a:ext cx="3784750" cy="3336850"/>
      </dsp:txXfrm>
    </dsp:sp>
  </dsp:spTree>
</dsp:drawing>
</file>

<file path=ppt/diagrams/drawing5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D4CDEDA9-4C4B-415F-B852-503BC853CE14}">
      <dsp:nvSpPr>
        <dsp:cNvPr id="0" name=""/>
        <dsp:cNvSpPr/>
      </dsp:nvSpPr>
      <dsp:spPr>
        <a:xfrm>
          <a:off x="0" y="0"/>
          <a:ext cx="6394310" cy="1156448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just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700" b="1" kern="1200" dirty="0"/>
            <a:t>Розкрити особливості організації науково-методичної роботи в закладі на основі запровадження комп'ютерно-орієнтованих технологій.</a:t>
          </a:r>
          <a:endParaRPr lang="ru-RU" sz="1700" b="1" kern="1200" dirty="0"/>
        </a:p>
      </dsp:txBody>
      <dsp:txXfrm>
        <a:off x="0" y="0"/>
        <a:ext cx="5116434" cy="1156448"/>
      </dsp:txXfrm>
    </dsp:sp>
    <dsp:sp modelId="{CBDB2FCA-80DE-4D94-9847-0AF44AC7C174}">
      <dsp:nvSpPr>
        <dsp:cNvPr id="0" name=""/>
        <dsp:cNvSpPr/>
      </dsp:nvSpPr>
      <dsp:spPr>
        <a:xfrm>
          <a:off x="535523" y="1366711"/>
          <a:ext cx="6394310" cy="1156448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just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700" b="1" kern="1200" dirty="0" smtClean="0"/>
            <a:t>Проаналізувати можливості управління науково-методичною роботою на базі сучасних комп'ютерних технологій в теорії і практиці.</a:t>
          </a:r>
          <a:endParaRPr lang="ru-RU" sz="1700" b="1" kern="1200" dirty="0"/>
        </a:p>
      </dsp:txBody>
      <dsp:txXfrm>
        <a:off x="535523" y="1366711"/>
        <a:ext cx="5107095" cy="1156448"/>
      </dsp:txXfrm>
    </dsp:sp>
    <dsp:sp modelId="{0DB896B8-C22B-40B2-920B-E627E1126803}">
      <dsp:nvSpPr>
        <dsp:cNvPr id="0" name=""/>
        <dsp:cNvSpPr/>
      </dsp:nvSpPr>
      <dsp:spPr>
        <a:xfrm>
          <a:off x="1063054" y="2733423"/>
          <a:ext cx="6394310" cy="1156448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just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700" b="1" kern="1200" dirty="0"/>
            <a:t>Виявити організаційно-педагогічні умови інформатизації управління науково-методичною роботою в школі.</a:t>
          </a:r>
          <a:endParaRPr lang="ru-RU" sz="1700" b="1" kern="1200" dirty="0"/>
        </a:p>
      </dsp:txBody>
      <dsp:txXfrm>
        <a:off x="1063054" y="2733423"/>
        <a:ext cx="5115088" cy="1156448"/>
      </dsp:txXfrm>
    </dsp:sp>
    <dsp:sp modelId="{5DC3AC7D-0C49-4CBA-8352-E358BF35E1F4}">
      <dsp:nvSpPr>
        <dsp:cNvPr id="0" name=""/>
        <dsp:cNvSpPr/>
      </dsp:nvSpPr>
      <dsp:spPr>
        <a:xfrm>
          <a:off x="1598577" y="4100135"/>
          <a:ext cx="6394310" cy="1156448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just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700" b="1" kern="1200" dirty="0"/>
            <a:t>Розробити гнучку модель організації науково-методичної роботи через застосування інформаційно-комунікаційних технологій.</a:t>
          </a:r>
          <a:endParaRPr lang="ru-RU" sz="1700" b="1" kern="1200" dirty="0"/>
        </a:p>
      </dsp:txBody>
      <dsp:txXfrm>
        <a:off x="1598577" y="4100135"/>
        <a:ext cx="5107095" cy="1156448"/>
      </dsp:txXfrm>
    </dsp:sp>
    <dsp:sp modelId="{6E1CF7AD-37EA-487C-A8F2-673163489DED}">
      <dsp:nvSpPr>
        <dsp:cNvPr id="0" name=""/>
        <dsp:cNvSpPr/>
      </dsp:nvSpPr>
      <dsp:spPr>
        <a:xfrm>
          <a:off x="5642618" y="885734"/>
          <a:ext cx="751691" cy="751691"/>
        </a:xfrm>
        <a:prstGeom prst="downArrow">
          <a:avLst>
            <a:gd name="adj1" fmla="val 55000"/>
            <a:gd name="adj2" fmla="val 45000"/>
          </a:avLst>
        </a:prstGeom>
        <a:solidFill>
          <a:schemeClr val="accent2">
            <a:tint val="40000"/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3180" tIns="43180" rIns="43180" bIns="43180" numCol="1" spcCol="1270" anchor="ctr" anchorCtr="0">
          <a:noAutofit/>
        </a:bodyPr>
        <a:lstStyle/>
        <a:p>
          <a:pPr lvl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400" kern="1200"/>
        </a:p>
      </dsp:txBody>
      <dsp:txXfrm>
        <a:off x="5642618" y="885734"/>
        <a:ext cx="751691" cy="751691"/>
      </dsp:txXfrm>
    </dsp:sp>
    <dsp:sp modelId="{5EDBD6AF-2B5A-489F-9792-D041F64D12F6}">
      <dsp:nvSpPr>
        <dsp:cNvPr id="0" name=""/>
        <dsp:cNvSpPr/>
      </dsp:nvSpPr>
      <dsp:spPr>
        <a:xfrm>
          <a:off x="6178142" y="2252446"/>
          <a:ext cx="751691" cy="751691"/>
        </a:xfrm>
        <a:prstGeom prst="downArrow">
          <a:avLst>
            <a:gd name="adj1" fmla="val 55000"/>
            <a:gd name="adj2" fmla="val 45000"/>
          </a:avLst>
        </a:prstGeom>
        <a:solidFill>
          <a:schemeClr val="accent3">
            <a:tint val="40000"/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3180" tIns="43180" rIns="43180" bIns="43180" numCol="1" spcCol="1270" anchor="ctr" anchorCtr="0">
          <a:noAutofit/>
        </a:bodyPr>
        <a:lstStyle/>
        <a:p>
          <a:pPr lvl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400" kern="1200"/>
        </a:p>
      </dsp:txBody>
      <dsp:txXfrm>
        <a:off x="6178142" y="2252446"/>
        <a:ext cx="751691" cy="751691"/>
      </dsp:txXfrm>
    </dsp:sp>
    <dsp:sp modelId="{3BC859C6-AEF7-45FD-B332-184525A8B6EE}">
      <dsp:nvSpPr>
        <dsp:cNvPr id="0" name=""/>
        <dsp:cNvSpPr/>
      </dsp:nvSpPr>
      <dsp:spPr>
        <a:xfrm>
          <a:off x="6705672" y="3619158"/>
          <a:ext cx="751691" cy="751691"/>
        </a:xfrm>
        <a:prstGeom prst="downArrow">
          <a:avLst>
            <a:gd name="adj1" fmla="val 55000"/>
            <a:gd name="adj2" fmla="val 45000"/>
          </a:avLst>
        </a:prstGeom>
        <a:solidFill>
          <a:schemeClr val="accent4">
            <a:tint val="40000"/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3180" tIns="43180" rIns="43180" bIns="43180" numCol="1" spcCol="1270" anchor="ctr" anchorCtr="0">
          <a:noAutofit/>
        </a:bodyPr>
        <a:lstStyle/>
        <a:p>
          <a:pPr lvl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400" kern="1200"/>
        </a:p>
      </dsp:txBody>
      <dsp:txXfrm>
        <a:off x="6705672" y="3619158"/>
        <a:ext cx="751691" cy="751691"/>
      </dsp:txXfrm>
    </dsp:sp>
  </dsp:spTree>
</dsp:drawing>
</file>

<file path=ppt/diagrams/drawing6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C966FBE5-F464-4097-8313-8F31412AA453}">
      <dsp:nvSpPr>
        <dsp:cNvPr id="0" name=""/>
        <dsp:cNvSpPr/>
      </dsp:nvSpPr>
      <dsp:spPr>
        <a:xfrm>
          <a:off x="0" y="352839"/>
          <a:ext cx="4838937" cy="4838937"/>
        </a:xfrm>
        <a:prstGeom prst="pie">
          <a:avLst>
            <a:gd name="adj1" fmla="val 5400000"/>
            <a:gd name="adj2" fmla="val 1620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243D0CD-D1BB-47FC-8CB2-CE8BBB326027}">
      <dsp:nvSpPr>
        <dsp:cNvPr id="0" name=""/>
        <dsp:cNvSpPr/>
      </dsp:nvSpPr>
      <dsp:spPr>
        <a:xfrm>
          <a:off x="2419468" y="352839"/>
          <a:ext cx="5645427" cy="4838937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700" b="1" kern="1200" dirty="0">
              <a:solidFill>
                <a:srgbClr val="7030A0"/>
              </a:solidFill>
            </a:rPr>
            <a:t>організація методичної служби на основі методичних циклів чи освітніх областей;</a:t>
          </a:r>
          <a:endParaRPr lang="ru-RU" sz="1700" b="1" kern="1200" dirty="0">
            <a:solidFill>
              <a:srgbClr val="7030A0"/>
            </a:solidFill>
          </a:endParaRPr>
        </a:p>
      </dsp:txBody>
      <dsp:txXfrm>
        <a:off x="2419468" y="352839"/>
        <a:ext cx="5645427" cy="604868"/>
      </dsp:txXfrm>
    </dsp:sp>
    <dsp:sp modelId="{086FC64B-F141-4260-97F8-56DDB1B9FF93}">
      <dsp:nvSpPr>
        <dsp:cNvPr id="0" name=""/>
        <dsp:cNvSpPr/>
      </dsp:nvSpPr>
      <dsp:spPr>
        <a:xfrm>
          <a:off x="423407" y="957707"/>
          <a:ext cx="3992122" cy="3992122"/>
        </a:xfrm>
        <a:prstGeom prst="pie">
          <a:avLst>
            <a:gd name="adj1" fmla="val 5400000"/>
            <a:gd name="adj2" fmla="val 1620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43BDA0E-9824-4603-BB8C-F4027BAB2C8F}">
      <dsp:nvSpPr>
        <dsp:cNvPr id="0" name=""/>
        <dsp:cNvSpPr/>
      </dsp:nvSpPr>
      <dsp:spPr>
        <a:xfrm>
          <a:off x="2419468" y="1008128"/>
          <a:ext cx="5645427" cy="3992122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700" b="1" kern="1200" dirty="0">
              <a:solidFill>
                <a:srgbClr val="7030A0"/>
              </a:solidFill>
            </a:rPr>
            <a:t>методична служба на індивідуальній основні;</a:t>
          </a:r>
          <a:endParaRPr lang="ru-RU" sz="1700" b="1" kern="1200" dirty="0">
            <a:solidFill>
              <a:srgbClr val="7030A0"/>
            </a:solidFill>
          </a:endParaRPr>
        </a:p>
      </dsp:txBody>
      <dsp:txXfrm>
        <a:off x="2419468" y="1008128"/>
        <a:ext cx="5645427" cy="604868"/>
      </dsp:txXfrm>
    </dsp:sp>
    <dsp:sp modelId="{9C5884FD-BB47-41B4-99F3-BB88FF1000A2}">
      <dsp:nvSpPr>
        <dsp:cNvPr id="0" name=""/>
        <dsp:cNvSpPr/>
      </dsp:nvSpPr>
      <dsp:spPr>
        <a:xfrm>
          <a:off x="846815" y="1562576"/>
          <a:ext cx="3145306" cy="3145306"/>
        </a:xfrm>
        <a:prstGeom prst="pie">
          <a:avLst>
            <a:gd name="adj1" fmla="val 5400000"/>
            <a:gd name="adj2" fmla="val 1620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2A387D7-9777-4333-AB18-BA7FEC0F0745}">
      <dsp:nvSpPr>
        <dsp:cNvPr id="0" name=""/>
        <dsp:cNvSpPr/>
      </dsp:nvSpPr>
      <dsp:spPr>
        <a:xfrm>
          <a:off x="2419468" y="1562576"/>
          <a:ext cx="5645427" cy="3145306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700" b="1" kern="1200" dirty="0">
              <a:solidFill>
                <a:srgbClr val="7030A0"/>
              </a:solidFill>
            </a:rPr>
            <a:t>методична служба на комплексній основі;</a:t>
          </a:r>
          <a:endParaRPr lang="ru-RU" sz="1700" b="1" kern="1200" dirty="0">
            <a:solidFill>
              <a:srgbClr val="7030A0"/>
            </a:solidFill>
          </a:endParaRPr>
        </a:p>
      </dsp:txBody>
      <dsp:txXfrm>
        <a:off x="2419468" y="1562576"/>
        <a:ext cx="5645427" cy="604864"/>
      </dsp:txXfrm>
    </dsp:sp>
    <dsp:sp modelId="{9836A67D-397E-4D9C-92A8-B2E09D23C40E}">
      <dsp:nvSpPr>
        <dsp:cNvPr id="0" name=""/>
        <dsp:cNvSpPr/>
      </dsp:nvSpPr>
      <dsp:spPr>
        <a:xfrm>
          <a:off x="1270221" y="2167440"/>
          <a:ext cx="2298495" cy="2298495"/>
        </a:xfrm>
        <a:prstGeom prst="pie">
          <a:avLst>
            <a:gd name="adj1" fmla="val 5400000"/>
            <a:gd name="adj2" fmla="val 1620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6AA98C9-C299-49AF-850C-5849743BDF31}">
      <dsp:nvSpPr>
        <dsp:cNvPr id="0" name=""/>
        <dsp:cNvSpPr/>
      </dsp:nvSpPr>
      <dsp:spPr>
        <a:xfrm>
          <a:off x="2419468" y="2167440"/>
          <a:ext cx="5645427" cy="2298495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700" b="1" kern="1200" dirty="0">
              <a:solidFill>
                <a:srgbClr val="7030A0"/>
              </a:solidFill>
            </a:rPr>
            <a:t>методична служба на порівняльній основі роботи мікрогруп;</a:t>
          </a:r>
          <a:endParaRPr lang="ru-RU" sz="1700" b="1" kern="1200" dirty="0">
            <a:solidFill>
              <a:srgbClr val="7030A0"/>
            </a:solidFill>
          </a:endParaRPr>
        </a:p>
      </dsp:txBody>
      <dsp:txXfrm>
        <a:off x="2419468" y="2167440"/>
        <a:ext cx="5645427" cy="604868"/>
      </dsp:txXfrm>
    </dsp:sp>
    <dsp:sp modelId="{81AD713F-68FF-4F90-9167-DCFB22F9982D}">
      <dsp:nvSpPr>
        <dsp:cNvPr id="0" name=""/>
        <dsp:cNvSpPr/>
      </dsp:nvSpPr>
      <dsp:spPr>
        <a:xfrm>
          <a:off x="1693628" y="2772309"/>
          <a:ext cx="1451679" cy="1451679"/>
        </a:xfrm>
        <a:prstGeom prst="pie">
          <a:avLst>
            <a:gd name="adj1" fmla="val 5400000"/>
            <a:gd name="adj2" fmla="val 1620000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B97E847-2AAC-4AA6-A22A-E793BF4F41D6}">
      <dsp:nvSpPr>
        <dsp:cNvPr id="0" name=""/>
        <dsp:cNvSpPr/>
      </dsp:nvSpPr>
      <dsp:spPr>
        <a:xfrm>
          <a:off x="2419468" y="2772309"/>
          <a:ext cx="5645427" cy="1451679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700" b="1" kern="1200" dirty="0">
              <a:solidFill>
                <a:srgbClr val="7030A0"/>
              </a:solidFill>
            </a:rPr>
            <a:t>методична служба на діагностичній основні;</a:t>
          </a:r>
          <a:endParaRPr lang="ru-RU" sz="1700" b="1" kern="1200" dirty="0">
            <a:solidFill>
              <a:srgbClr val="7030A0"/>
            </a:solidFill>
          </a:endParaRPr>
        </a:p>
      </dsp:txBody>
      <dsp:txXfrm>
        <a:off x="2419468" y="2772309"/>
        <a:ext cx="5645427" cy="604868"/>
      </dsp:txXfrm>
    </dsp:sp>
    <dsp:sp modelId="{826E466A-D239-4475-8B4E-FCF9B11D38BC}">
      <dsp:nvSpPr>
        <dsp:cNvPr id="0" name=""/>
        <dsp:cNvSpPr/>
      </dsp:nvSpPr>
      <dsp:spPr>
        <a:xfrm>
          <a:off x="2117036" y="3377178"/>
          <a:ext cx="604864" cy="604864"/>
        </a:xfrm>
        <a:prstGeom prst="pie">
          <a:avLst>
            <a:gd name="adj1" fmla="val 5400000"/>
            <a:gd name="adj2" fmla="val 1620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D0675C4-AE7A-409C-8350-63C1A0F702B3}">
      <dsp:nvSpPr>
        <dsp:cNvPr id="0" name=""/>
        <dsp:cNvSpPr/>
      </dsp:nvSpPr>
      <dsp:spPr>
        <a:xfrm>
          <a:off x="2419468" y="3377178"/>
          <a:ext cx="5645427" cy="604864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700" b="1" kern="1200" dirty="0">
              <a:solidFill>
                <a:srgbClr val="7030A0"/>
              </a:solidFill>
            </a:rPr>
            <a:t>методична служба на основі ініціативних груп, тощо.</a:t>
          </a:r>
          <a:endParaRPr lang="ru-RU" sz="1700" b="1" kern="1200" dirty="0">
            <a:solidFill>
              <a:srgbClr val="7030A0"/>
            </a:solidFill>
          </a:endParaRPr>
        </a:p>
      </dsp:txBody>
      <dsp:txXfrm>
        <a:off x="2419468" y="3377178"/>
        <a:ext cx="5645427" cy="604864"/>
      </dsp:txXfrm>
    </dsp:sp>
  </dsp:spTree>
</dsp:drawing>
</file>

<file path=ppt/diagrams/drawing7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E33D97AC-D2EA-481C-BF3A-9A848882624A}">
      <dsp:nvSpPr>
        <dsp:cNvPr id="0" name=""/>
        <dsp:cNvSpPr/>
      </dsp:nvSpPr>
      <dsp:spPr>
        <a:xfrm>
          <a:off x="1540066" y="-121522"/>
          <a:ext cx="2303812" cy="1482957"/>
        </a:xfrm>
        <a:prstGeom prst="roundRect">
          <a:avLst>
            <a:gd name="adj" fmla="val 10000"/>
          </a:avLst>
        </a:prstGeom>
        <a:solidFill>
          <a:schemeClr val="accent2">
            <a:tint val="40000"/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800" b="1" kern="1200" dirty="0" smtClean="0">
              <a:solidFill>
                <a:srgbClr val="7030A0"/>
              </a:solidFill>
            </a:rPr>
            <a:t>визначення місця науково-методичної роботи в загальній структурі управління закладом освіти; </a:t>
          </a:r>
          <a:endParaRPr lang="ru-RU" sz="1800" b="1" kern="1200" dirty="0">
            <a:solidFill>
              <a:srgbClr val="7030A0"/>
            </a:solidFill>
          </a:endParaRPr>
        </a:p>
      </dsp:txBody>
      <dsp:txXfrm>
        <a:off x="1540066" y="-121522"/>
        <a:ext cx="2303812" cy="1482957"/>
      </dsp:txXfrm>
    </dsp:sp>
    <dsp:sp modelId="{7A92446B-3FF6-42DF-8A18-9A6928B67551}">
      <dsp:nvSpPr>
        <dsp:cNvPr id="0" name=""/>
        <dsp:cNvSpPr/>
      </dsp:nvSpPr>
      <dsp:spPr>
        <a:xfrm>
          <a:off x="4186833" y="-72008"/>
          <a:ext cx="2193979" cy="1383928"/>
        </a:xfrm>
        <a:prstGeom prst="roundRect">
          <a:avLst>
            <a:gd name="adj" fmla="val 10000"/>
          </a:avLst>
        </a:prstGeom>
        <a:solidFill>
          <a:schemeClr val="accent3">
            <a:tint val="40000"/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800" b="1" kern="1200" dirty="0" err="1" smtClean="0">
              <a:solidFill>
                <a:srgbClr val="7030A0"/>
              </a:solidFill>
            </a:rPr>
            <a:t>самоекспертиза</a:t>
          </a:r>
          <a:r>
            <a:rPr lang="uk-UA" sz="1800" b="1" kern="1200" dirty="0" smtClean="0">
              <a:solidFill>
                <a:srgbClr val="7030A0"/>
              </a:solidFill>
            </a:rPr>
            <a:t> стану науково-методичної роботи;</a:t>
          </a:r>
          <a:endParaRPr lang="ru-RU" sz="1800" b="1" kern="1200" dirty="0">
            <a:solidFill>
              <a:srgbClr val="7030A0"/>
            </a:solidFill>
          </a:endParaRPr>
        </a:p>
      </dsp:txBody>
      <dsp:txXfrm>
        <a:off x="4186833" y="-72008"/>
        <a:ext cx="2193979" cy="1383928"/>
      </dsp:txXfrm>
    </dsp:sp>
    <dsp:sp modelId="{940B8EAF-A96F-4ABA-8A16-4318D43AE079}">
      <dsp:nvSpPr>
        <dsp:cNvPr id="0" name=""/>
        <dsp:cNvSpPr/>
      </dsp:nvSpPr>
      <dsp:spPr>
        <a:xfrm>
          <a:off x="3586615" y="4358201"/>
          <a:ext cx="747649" cy="747649"/>
        </a:xfrm>
        <a:prstGeom prst="triangle">
          <a:avLst/>
        </a:prstGeom>
        <a:solidFill>
          <a:srgbClr val="00B0F0">
            <a:alpha val="90000"/>
          </a:srgbClr>
        </a:solidFill>
        <a:ln w="25400" cap="flat" cmpd="sng" algn="ctr">
          <a:solidFill>
            <a:schemeClr val="accent4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50E23B7-C344-418D-978F-B1283FD89EE2}">
      <dsp:nvSpPr>
        <dsp:cNvPr id="0" name=""/>
        <dsp:cNvSpPr/>
      </dsp:nvSpPr>
      <dsp:spPr>
        <a:xfrm>
          <a:off x="1296132" y="4045185"/>
          <a:ext cx="5328615" cy="303047"/>
        </a:xfrm>
        <a:prstGeom prst="rect">
          <a:avLst/>
        </a:prstGeom>
        <a:solidFill>
          <a:srgbClr val="0070C0">
            <a:alpha val="90000"/>
          </a:srgbClr>
        </a:solidFill>
        <a:ln w="25400" cap="flat" cmpd="sng" algn="ctr">
          <a:solidFill>
            <a:schemeClr val="accent5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F69337E-52C7-4A31-8C39-91EE3E15B49A}">
      <dsp:nvSpPr>
        <dsp:cNvPr id="0" name=""/>
        <dsp:cNvSpPr/>
      </dsp:nvSpPr>
      <dsp:spPr>
        <a:xfrm>
          <a:off x="4104019" y="2733310"/>
          <a:ext cx="2304691" cy="1275987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500" kern="1200" dirty="0" smtClean="0"/>
            <a:t>збір, обробка інформації (моніторинг) з проблем шкільної методичної служби, рефлексія;</a:t>
          </a:r>
          <a:endParaRPr lang="ru-RU" sz="1500" kern="1200" dirty="0"/>
        </a:p>
      </dsp:txBody>
      <dsp:txXfrm>
        <a:off x="4104019" y="2733310"/>
        <a:ext cx="2304691" cy="1275987"/>
      </dsp:txXfrm>
    </dsp:sp>
    <dsp:sp modelId="{7A84DE7C-2D58-45D7-9A1B-9B7359425C00}">
      <dsp:nvSpPr>
        <dsp:cNvPr id="0" name=""/>
        <dsp:cNvSpPr/>
      </dsp:nvSpPr>
      <dsp:spPr>
        <a:xfrm>
          <a:off x="4104019" y="1397510"/>
          <a:ext cx="2304691" cy="1275987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800" kern="1200" dirty="0" smtClean="0"/>
            <a:t>розробка і затвердження діагностичних матеріалів</a:t>
          </a:r>
          <a:endParaRPr lang="ru-RU" sz="1800" kern="1200" dirty="0"/>
        </a:p>
      </dsp:txBody>
      <dsp:txXfrm>
        <a:off x="4104019" y="1397510"/>
        <a:ext cx="2304691" cy="1275987"/>
      </dsp:txXfrm>
    </dsp:sp>
    <dsp:sp modelId="{455FB955-24F6-4470-B087-08D933DBE836}">
      <dsp:nvSpPr>
        <dsp:cNvPr id="0" name=""/>
        <dsp:cNvSpPr/>
      </dsp:nvSpPr>
      <dsp:spPr>
        <a:xfrm>
          <a:off x="1512168" y="2733310"/>
          <a:ext cx="2304691" cy="1275987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800" kern="1200" dirty="0" smtClean="0"/>
            <a:t>проблемний аналіз організаційної структури</a:t>
          </a:r>
          <a:r>
            <a:rPr lang="uk-UA" sz="1500" kern="1200" dirty="0" smtClean="0"/>
            <a:t>;</a:t>
          </a:r>
          <a:endParaRPr lang="ru-RU" sz="1500" kern="1200" dirty="0"/>
        </a:p>
      </dsp:txBody>
      <dsp:txXfrm>
        <a:off x="1512168" y="2733310"/>
        <a:ext cx="2304691" cy="1275987"/>
      </dsp:txXfrm>
    </dsp:sp>
    <dsp:sp modelId="{609980A5-871A-4834-A6E2-E612B2CEACA7}">
      <dsp:nvSpPr>
        <dsp:cNvPr id="0" name=""/>
        <dsp:cNvSpPr/>
      </dsp:nvSpPr>
      <dsp:spPr>
        <a:xfrm>
          <a:off x="1512168" y="1397510"/>
          <a:ext cx="2304691" cy="1275987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800" kern="1200" dirty="0" smtClean="0"/>
            <a:t>підбір експертів для діагностики шкільної методичної служби;</a:t>
          </a:r>
          <a:endParaRPr lang="ru-RU" sz="1800" kern="1200" dirty="0"/>
        </a:p>
      </dsp:txBody>
      <dsp:txXfrm>
        <a:off x="1512168" y="1397510"/>
        <a:ext cx="2304691" cy="1275987"/>
      </dsp:txXfrm>
    </dsp:sp>
  </dsp:spTree>
</dsp:drawing>
</file>

<file path=ppt/diagrams/drawing8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92E6C39D-9CEB-4EB0-B9D0-8EE5C4D4F6CD}">
      <dsp:nvSpPr>
        <dsp:cNvPr id="0" name=""/>
        <dsp:cNvSpPr/>
      </dsp:nvSpPr>
      <dsp:spPr>
        <a:xfrm rot="10800000">
          <a:off x="1422672" y="7638"/>
          <a:ext cx="5411041" cy="535057"/>
        </a:xfrm>
        <a:prstGeom prst="homePlat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35945" tIns="83820" rIns="156464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200" kern="1200" dirty="0" smtClean="0"/>
            <a:t>загальна інформація про школу;</a:t>
          </a:r>
          <a:endParaRPr lang="ru-RU" sz="2200" kern="1200" dirty="0"/>
        </a:p>
      </dsp:txBody>
      <dsp:txXfrm rot="10800000">
        <a:off x="1422672" y="7638"/>
        <a:ext cx="5411041" cy="535057"/>
      </dsp:txXfrm>
    </dsp:sp>
    <dsp:sp modelId="{C5D8F2EA-BE8D-4D9F-B8E1-9871293C61B5}">
      <dsp:nvSpPr>
        <dsp:cNvPr id="0" name=""/>
        <dsp:cNvSpPr/>
      </dsp:nvSpPr>
      <dsp:spPr>
        <a:xfrm>
          <a:off x="1229167" y="1056"/>
          <a:ext cx="535057" cy="535057"/>
        </a:xfrm>
        <a:prstGeom prst="ellipse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21DA79D-497E-45FC-8655-3B1B22C40D5A}">
      <dsp:nvSpPr>
        <dsp:cNvPr id="0" name=""/>
        <dsp:cNvSpPr/>
      </dsp:nvSpPr>
      <dsp:spPr>
        <a:xfrm rot="10800000">
          <a:off x="1496695" y="695832"/>
          <a:ext cx="5411041" cy="535057"/>
        </a:xfrm>
        <a:prstGeom prst="homePlat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35945" tIns="83820" rIns="156464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200" kern="1200" dirty="0" smtClean="0"/>
            <a:t>кадрові дані про вчителів;</a:t>
          </a:r>
          <a:endParaRPr lang="ru-RU" sz="2200" kern="1200" dirty="0"/>
        </a:p>
      </dsp:txBody>
      <dsp:txXfrm rot="10800000">
        <a:off x="1496695" y="695832"/>
        <a:ext cx="5411041" cy="535057"/>
      </dsp:txXfrm>
    </dsp:sp>
    <dsp:sp modelId="{DE5EDEDD-5CD2-40A9-B031-07709DD80184}">
      <dsp:nvSpPr>
        <dsp:cNvPr id="0" name=""/>
        <dsp:cNvSpPr/>
      </dsp:nvSpPr>
      <dsp:spPr>
        <a:xfrm>
          <a:off x="1229167" y="695832"/>
          <a:ext cx="535057" cy="535057"/>
        </a:xfrm>
        <a:prstGeom prst="ellipse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5D6AAF1-D4BB-4105-9D08-F00EC3FFC9FC}">
      <dsp:nvSpPr>
        <dsp:cNvPr id="0" name=""/>
        <dsp:cNvSpPr/>
      </dsp:nvSpPr>
      <dsp:spPr>
        <a:xfrm rot="10800000">
          <a:off x="1496695" y="1390608"/>
          <a:ext cx="5411041" cy="535057"/>
        </a:xfrm>
        <a:prstGeom prst="homePlat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35945" tIns="83820" rIns="156464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200" kern="1200" dirty="0" smtClean="0"/>
            <a:t>особисті дані про учнів;</a:t>
          </a:r>
          <a:endParaRPr lang="ru-RU" sz="2200" kern="1200" dirty="0"/>
        </a:p>
      </dsp:txBody>
      <dsp:txXfrm rot="10800000">
        <a:off x="1496695" y="1390608"/>
        <a:ext cx="5411041" cy="535057"/>
      </dsp:txXfrm>
    </dsp:sp>
    <dsp:sp modelId="{1DFB04E0-DB41-4F03-9D99-0951FF788289}">
      <dsp:nvSpPr>
        <dsp:cNvPr id="0" name=""/>
        <dsp:cNvSpPr/>
      </dsp:nvSpPr>
      <dsp:spPr>
        <a:xfrm>
          <a:off x="1229167" y="1390608"/>
          <a:ext cx="535057" cy="535057"/>
        </a:xfrm>
        <a:prstGeom prst="ellipse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510873C-817C-4202-B3BF-5AB68228A113}">
      <dsp:nvSpPr>
        <dsp:cNvPr id="0" name=""/>
        <dsp:cNvSpPr/>
      </dsp:nvSpPr>
      <dsp:spPr>
        <a:xfrm rot="10800000">
          <a:off x="1496695" y="2085383"/>
          <a:ext cx="5411041" cy="535057"/>
        </a:xfrm>
        <a:prstGeom prst="homePlat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35945" tIns="83820" rIns="156464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200" kern="1200" dirty="0" smtClean="0"/>
            <a:t>навчальний план;</a:t>
          </a:r>
          <a:endParaRPr lang="ru-RU" sz="2200" kern="1200" dirty="0"/>
        </a:p>
      </dsp:txBody>
      <dsp:txXfrm rot="10800000">
        <a:off x="1496695" y="2085383"/>
        <a:ext cx="5411041" cy="535057"/>
      </dsp:txXfrm>
    </dsp:sp>
    <dsp:sp modelId="{258C7C58-4F5B-4954-9A7A-930D85617AB6}">
      <dsp:nvSpPr>
        <dsp:cNvPr id="0" name=""/>
        <dsp:cNvSpPr/>
      </dsp:nvSpPr>
      <dsp:spPr>
        <a:xfrm>
          <a:off x="1229167" y="2085383"/>
          <a:ext cx="535057" cy="535057"/>
        </a:xfrm>
        <a:prstGeom prst="ellipse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BCDF3A5-AD2C-4E7B-8EF1-7AE1B139024F}">
      <dsp:nvSpPr>
        <dsp:cNvPr id="0" name=""/>
        <dsp:cNvSpPr/>
      </dsp:nvSpPr>
      <dsp:spPr>
        <a:xfrm rot="10800000">
          <a:off x="1496695" y="2780159"/>
          <a:ext cx="5411041" cy="535057"/>
        </a:xfrm>
        <a:prstGeom prst="homePlate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35945" tIns="83820" rIns="156464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200" kern="1200" dirty="0" smtClean="0"/>
            <a:t>дані про матеріально-технічну базу;</a:t>
          </a:r>
          <a:endParaRPr lang="ru-RU" sz="2200" kern="1200" dirty="0"/>
        </a:p>
      </dsp:txBody>
      <dsp:txXfrm rot="10800000">
        <a:off x="1496695" y="2780159"/>
        <a:ext cx="5411041" cy="535057"/>
      </dsp:txXfrm>
    </dsp:sp>
    <dsp:sp modelId="{2A0E1DFF-35CC-4797-BCEE-14C94317541B}">
      <dsp:nvSpPr>
        <dsp:cNvPr id="0" name=""/>
        <dsp:cNvSpPr/>
      </dsp:nvSpPr>
      <dsp:spPr>
        <a:xfrm>
          <a:off x="1229167" y="2780159"/>
          <a:ext cx="535057" cy="535057"/>
        </a:xfrm>
        <a:prstGeom prst="ellipse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6021165-6F5D-438C-B359-BFCDA0BD4681}">
      <dsp:nvSpPr>
        <dsp:cNvPr id="0" name=""/>
        <dsp:cNvSpPr/>
      </dsp:nvSpPr>
      <dsp:spPr>
        <a:xfrm rot="10800000">
          <a:off x="1496695" y="3474934"/>
          <a:ext cx="5411041" cy="535057"/>
        </a:xfrm>
        <a:prstGeom prst="homePlat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35945" tIns="83820" rIns="156464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200" kern="1200" dirty="0" smtClean="0"/>
            <a:t>соціальний паспорт школи;</a:t>
          </a:r>
          <a:endParaRPr lang="ru-RU" sz="2200" kern="1200" dirty="0"/>
        </a:p>
      </dsp:txBody>
      <dsp:txXfrm rot="10800000">
        <a:off x="1496695" y="3474934"/>
        <a:ext cx="5411041" cy="535057"/>
      </dsp:txXfrm>
    </dsp:sp>
    <dsp:sp modelId="{C637715C-62DA-4FF2-8860-DF34B69EC2F6}">
      <dsp:nvSpPr>
        <dsp:cNvPr id="0" name=""/>
        <dsp:cNvSpPr/>
      </dsp:nvSpPr>
      <dsp:spPr>
        <a:xfrm>
          <a:off x="1229167" y="3474934"/>
          <a:ext cx="535057" cy="535057"/>
        </a:xfrm>
        <a:prstGeom prst="ellipse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7A00270-E5B8-4305-978A-37633187ED4D}">
      <dsp:nvSpPr>
        <dsp:cNvPr id="0" name=""/>
        <dsp:cNvSpPr/>
      </dsp:nvSpPr>
      <dsp:spPr>
        <a:xfrm rot="10800000">
          <a:off x="1496695" y="4169710"/>
          <a:ext cx="5411041" cy="535057"/>
        </a:xfrm>
        <a:prstGeom prst="homePlat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35945" tIns="83820" rIns="156464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200" kern="1200" dirty="0" smtClean="0"/>
            <a:t>дані науково-методичної служби школи;</a:t>
          </a:r>
          <a:endParaRPr lang="ru-RU" sz="2200" kern="1200" dirty="0"/>
        </a:p>
      </dsp:txBody>
      <dsp:txXfrm rot="10800000">
        <a:off x="1496695" y="4169710"/>
        <a:ext cx="5411041" cy="535057"/>
      </dsp:txXfrm>
    </dsp:sp>
    <dsp:sp modelId="{DCC3F4E0-FDCC-46BC-AE67-0B0FD7E9A621}">
      <dsp:nvSpPr>
        <dsp:cNvPr id="0" name=""/>
        <dsp:cNvSpPr/>
      </dsp:nvSpPr>
      <dsp:spPr>
        <a:xfrm>
          <a:off x="1229167" y="4169710"/>
          <a:ext cx="535057" cy="535057"/>
        </a:xfrm>
        <a:prstGeom prst="ellipse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E6BCE66-5D38-4AF7-9A23-BFC8011E1FB7}">
      <dsp:nvSpPr>
        <dsp:cNvPr id="0" name=""/>
        <dsp:cNvSpPr/>
      </dsp:nvSpPr>
      <dsp:spPr>
        <a:xfrm rot="10800000">
          <a:off x="1496695" y="4864486"/>
          <a:ext cx="5411041" cy="535057"/>
        </a:xfrm>
        <a:prstGeom prst="homePlat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35945" tIns="83820" rIns="156464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200" kern="1200" dirty="0" smtClean="0"/>
            <a:t>статистичні дані за підсумками року.</a:t>
          </a:r>
          <a:endParaRPr lang="ru-RU" sz="2200" kern="1200" dirty="0"/>
        </a:p>
      </dsp:txBody>
      <dsp:txXfrm rot="10800000">
        <a:off x="1496695" y="4864486"/>
        <a:ext cx="5411041" cy="535057"/>
      </dsp:txXfrm>
    </dsp:sp>
    <dsp:sp modelId="{DBCD72CA-A710-4D87-86DD-6A67BB688DE1}">
      <dsp:nvSpPr>
        <dsp:cNvPr id="0" name=""/>
        <dsp:cNvSpPr/>
      </dsp:nvSpPr>
      <dsp:spPr>
        <a:xfrm>
          <a:off x="1229167" y="4864486"/>
          <a:ext cx="535057" cy="535057"/>
        </a:xfrm>
        <a:prstGeom prst="ellipse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9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2B92FC51-CE19-4D4A-B583-8B313728226F}">
      <dsp:nvSpPr>
        <dsp:cNvPr id="0" name=""/>
        <dsp:cNvSpPr/>
      </dsp:nvSpPr>
      <dsp:spPr>
        <a:xfrm>
          <a:off x="0" y="0"/>
          <a:ext cx="5818246" cy="1061397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just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500" kern="1200" dirty="0" smtClean="0"/>
            <a:t>діагностика соціально-педагогічної діяльності науково-методичної служби закладу;</a:t>
          </a:r>
          <a:endParaRPr lang="ru-RU" sz="1500" kern="1200" dirty="0"/>
        </a:p>
      </dsp:txBody>
      <dsp:txXfrm>
        <a:off x="0" y="0"/>
        <a:ext cx="4645401" cy="1061397"/>
      </dsp:txXfrm>
    </dsp:sp>
    <dsp:sp modelId="{C84A96AE-900D-4CC3-AB48-E03336BE2F2F}">
      <dsp:nvSpPr>
        <dsp:cNvPr id="0" name=""/>
        <dsp:cNvSpPr/>
      </dsp:nvSpPr>
      <dsp:spPr>
        <a:xfrm>
          <a:off x="487278" y="1254379"/>
          <a:ext cx="5818246" cy="1061397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just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500" kern="1200" dirty="0" smtClean="0"/>
            <a:t>збір інформації, </a:t>
          </a:r>
          <a:r>
            <a:rPr lang="uk-UA" sz="1500" kern="1200" dirty="0" err="1" smtClean="0"/>
            <a:t>ранжування</a:t>
          </a:r>
          <a:r>
            <a:rPr lang="uk-UA" sz="1500" kern="1200" dirty="0" smtClean="0"/>
            <a:t> цінностей і мотивів підвищення професійної компетентності вчителів закладу; </a:t>
          </a:r>
          <a:endParaRPr lang="ru-RU" sz="1500" kern="1200" dirty="0"/>
        </a:p>
      </dsp:txBody>
      <dsp:txXfrm>
        <a:off x="487278" y="1254379"/>
        <a:ext cx="4641059" cy="1061397"/>
      </dsp:txXfrm>
    </dsp:sp>
    <dsp:sp modelId="{C23E6E2B-1589-4ADC-AF68-3E6FC7828772}">
      <dsp:nvSpPr>
        <dsp:cNvPr id="0" name=""/>
        <dsp:cNvSpPr/>
      </dsp:nvSpPr>
      <dsp:spPr>
        <a:xfrm>
          <a:off x="967283" y="2508758"/>
          <a:ext cx="5818246" cy="106139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just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500" kern="1200" dirty="0" smtClean="0"/>
            <a:t>вивчення попиту на педагогічні та методичні послуги;</a:t>
          </a:r>
          <a:endParaRPr lang="ru-RU" sz="1500" kern="1200" dirty="0"/>
        </a:p>
      </dsp:txBody>
      <dsp:txXfrm>
        <a:off x="967283" y="2508758"/>
        <a:ext cx="4648332" cy="1061397"/>
      </dsp:txXfrm>
    </dsp:sp>
    <dsp:sp modelId="{055515B4-CAED-47E1-B394-889448187562}">
      <dsp:nvSpPr>
        <dsp:cNvPr id="0" name=""/>
        <dsp:cNvSpPr/>
      </dsp:nvSpPr>
      <dsp:spPr>
        <a:xfrm>
          <a:off x="1454561" y="3763138"/>
          <a:ext cx="5818246" cy="1061397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just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500" kern="1200" dirty="0" smtClean="0"/>
            <a:t>визначення готовності методичних та управлінських підрозділів до переходу на адаптивну модель управління в тісній взаємодії, рефлексія;</a:t>
          </a:r>
          <a:endParaRPr lang="ru-RU" sz="1500" kern="1200" dirty="0"/>
        </a:p>
      </dsp:txBody>
      <dsp:txXfrm>
        <a:off x="1454561" y="3763138"/>
        <a:ext cx="4641059" cy="1061397"/>
      </dsp:txXfrm>
    </dsp:sp>
    <dsp:sp modelId="{C69802BA-A389-4B51-881C-AF2385EF557E}">
      <dsp:nvSpPr>
        <dsp:cNvPr id="0" name=""/>
        <dsp:cNvSpPr/>
      </dsp:nvSpPr>
      <dsp:spPr>
        <a:xfrm>
          <a:off x="5128337" y="812934"/>
          <a:ext cx="689908" cy="689908"/>
        </a:xfrm>
        <a:prstGeom prst="downArrow">
          <a:avLst>
            <a:gd name="adj1" fmla="val 55000"/>
            <a:gd name="adj2" fmla="val 45000"/>
          </a:avLst>
        </a:prstGeom>
        <a:solidFill>
          <a:schemeClr val="accent2">
            <a:tint val="40000"/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9370" tIns="39370" rIns="39370" bIns="39370" numCol="1" spcCol="1270" anchor="ctr" anchorCtr="0">
          <a:noAutofit/>
        </a:bodyPr>
        <a:lstStyle/>
        <a:p>
          <a:pPr lvl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100" kern="1200"/>
        </a:p>
      </dsp:txBody>
      <dsp:txXfrm>
        <a:off x="5128337" y="812934"/>
        <a:ext cx="689908" cy="689908"/>
      </dsp:txXfrm>
    </dsp:sp>
    <dsp:sp modelId="{AA742BFF-F6E3-4EBA-B278-E8C14CA796F8}">
      <dsp:nvSpPr>
        <dsp:cNvPr id="0" name=""/>
        <dsp:cNvSpPr/>
      </dsp:nvSpPr>
      <dsp:spPr>
        <a:xfrm>
          <a:off x="5615615" y="2067313"/>
          <a:ext cx="689908" cy="689908"/>
        </a:xfrm>
        <a:prstGeom prst="downArrow">
          <a:avLst>
            <a:gd name="adj1" fmla="val 55000"/>
            <a:gd name="adj2" fmla="val 45000"/>
          </a:avLst>
        </a:prstGeom>
        <a:solidFill>
          <a:schemeClr val="accent3">
            <a:tint val="40000"/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9370" tIns="39370" rIns="39370" bIns="39370" numCol="1" spcCol="1270" anchor="ctr" anchorCtr="0">
          <a:noAutofit/>
        </a:bodyPr>
        <a:lstStyle/>
        <a:p>
          <a:pPr lvl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100" kern="1200"/>
        </a:p>
      </dsp:txBody>
      <dsp:txXfrm>
        <a:off x="5615615" y="2067313"/>
        <a:ext cx="689908" cy="689908"/>
      </dsp:txXfrm>
    </dsp:sp>
    <dsp:sp modelId="{9115E99F-DF5D-4EC2-AF86-7828973D3170}">
      <dsp:nvSpPr>
        <dsp:cNvPr id="0" name=""/>
        <dsp:cNvSpPr/>
      </dsp:nvSpPr>
      <dsp:spPr>
        <a:xfrm>
          <a:off x="6095621" y="3321693"/>
          <a:ext cx="689908" cy="689908"/>
        </a:xfrm>
        <a:prstGeom prst="downArrow">
          <a:avLst>
            <a:gd name="adj1" fmla="val 55000"/>
            <a:gd name="adj2" fmla="val 45000"/>
          </a:avLst>
        </a:prstGeom>
        <a:solidFill>
          <a:schemeClr val="accent4">
            <a:tint val="40000"/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9370" tIns="39370" rIns="39370" bIns="39370" numCol="1" spcCol="1270" anchor="ctr" anchorCtr="0">
          <a:noAutofit/>
        </a:bodyPr>
        <a:lstStyle/>
        <a:p>
          <a:pPr lvl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100" kern="1200"/>
        </a:p>
      </dsp:txBody>
      <dsp:txXfrm>
        <a:off x="6095621" y="3321693"/>
        <a:ext cx="689908" cy="68990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vList4">
  <dgm:title val=""/>
  <dgm:desc val=""/>
  <dgm:catLst>
    <dgm:cat type="list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14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15.xml><?xml version="1.0" encoding="utf-8"?>
<dgm:layoutDef xmlns:dgm="http://schemas.openxmlformats.org/drawingml/2006/diagram" xmlns:a="http://schemas.openxmlformats.org/drawingml/2006/main" uniqueId="urn:microsoft.com/office/officeart/2005/8/layout/arrow2">
  <dgm:title val=""/>
  <dgm:desc val=""/>
  <dgm:catLst>
    <dgm:cat type="process" pri="2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arrowDiagram">
    <dgm:varLst>
      <dgm:chMax val="5"/>
      <dgm:dir/>
      <dgm:resizeHandles val="exact"/>
    </dgm:varLst>
    <dgm:alg type="composite">
      <dgm:param type="ar" val="1.6"/>
    </dgm:alg>
    <dgm:shape xmlns:r="http://schemas.openxmlformats.org/officeDocument/2006/relationships" r:blip="">
      <dgm:adjLst/>
    </dgm:shape>
    <dgm:presOf/>
    <dgm:constrLst>
      <dgm:constr type="l" for="ch" forName="arrow"/>
      <dgm:constr type="t" for="ch" forName="arrow"/>
      <dgm:constr type="w" for="ch" forName="arrow" refType="w"/>
      <dgm:constr type="h" for="ch" forName="arrow" refType="h"/>
      <dgm:constr type="ctrX" for="ch" forName="arrowDiagram1" refType="w" fact="0.5"/>
      <dgm:constr type="ctrY" for="ch" forName="arrowDiagram1" refType="h" fact="0.5"/>
      <dgm:constr type="w" for="ch" forName="arrowDiagram1" refType="w"/>
      <dgm:constr type="h" for="ch" forName="arrowDiagram1" refType="h"/>
      <dgm:constr type="ctrX" for="ch" forName="arrowDiagram2" refType="w" fact="0.5"/>
      <dgm:constr type="ctrY" for="ch" forName="arrowDiagram2" refType="h" fact="0.5"/>
      <dgm:constr type="w" for="ch" forName="arrowDiagram2" refType="w"/>
      <dgm:constr type="h" for="ch" forName="arrowDiagram2" refType="h"/>
      <dgm:constr type="ctrX" for="ch" forName="arrowDiagram3" refType="w" fact="0.5"/>
      <dgm:constr type="ctrY" for="ch" forName="arrowDiagram3" refType="h" fact="0.5"/>
      <dgm:constr type="w" for="ch" forName="arrowDiagram3" refType="w"/>
      <dgm:constr type="h" for="ch" forName="arrowDiagram3" refType="h"/>
      <dgm:constr type="ctrX" for="ch" forName="arrowDiagram4" refType="w" fact="0.5"/>
      <dgm:constr type="ctrY" for="ch" forName="arrowDiagram4" refType="h" fact="0.5"/>
      <dgm:constr type="w" for="ch" forName="arrowDiagram4" refType="w"/>
      <dgm:constr type="h" for="ch" forName="arrowDiagram4" refType="h"/>
      <dgm:constr type="ctrX" for="ch" forName="arrowDiagram5" refType="w" fact="0.5"/>
      <dgm:constr type="ctrY" for="ch" forName="arrowDiagram5" refType="h" fact="0.5"/>
      <dgm:constr type="w" for="ch" forName="arrowDiagram5" refType="w"/>
      <dgm:constr type="h" for="ch" forName="arrowDiagram5" refType="h"/>
    </dgm:constrLst>
    <dgm:ruleLst/>
    <dgm:choose name="Name0">
      <dgm:if name="Name1" axis="ch" ptType="node" func="cnt" op="gte" val="1">
        <dgm:layoutNode name="arrow" styleLbl="bgShp">
          <dgm:alg type="sp"/>
          <dgm:shape xmlns:r="http://schemas.openxmlformats.org/officeDocument/2006/relationships" type="swooshArrow" r:blip="">
            <dgm:adjLst>
              <dgm:adj idx="2" val="0.25"/>
            </dgm:adjLst>
          </dgm:shape>
          <dgm:presOf/>
          <dgm:constrLst/>
          <dgm:ruleLst/>
        </dgm:layoutNode>
        <dgm:choose name="Name2">
          <dgm:if name="Name3" axis="ch" ptType="node" func="cnt" op="lt" val="1"/>
          <dgm:if name="Name4" axis="ch" ptType="node" func="cnt" op="equ" val="1">
            <dgm:layoutNode name="arrowDiagram1">
              <dgm:varLst>
                <dgm:bulletEnabled val="1"/>
              </dgm:varLst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ctrX" for="ch" forName="bullet1" refType="w" fact="0.8"/>
                <dgm:constr type="ctrY" for="ch" forName="bullet1" refType="h" fact="0.262"/>
                <dgm:constr type="w" for="ch" forName="bullet1" refType="w" fact="0.074"/>
                <dgm:constr type="h" for="ch" forName="bullet1" refType="w" refFor="ch" refForName="bullet1"/>
                <dgm:constr type="r" for="ch" forName="textBox1" refType="ctrX" refFor="ch" refForName="bullet1"/>
                <dgm:constr type="t" for="ch" forName="textBox1" refType="ctrY" refFor="ch" refForName="bullet1"/>
                <dgm:constr type="w" for="ch" forName="textBox1" refType="w" fact="0.4"/>
                <dgm:constr type="h" for="ch" forName="textBox1" refType="h" fact="0.738"/>
                <dgm:constr type="userA" refType="h" refFor="ch" refForName="bullet1" fact="0.53"/>
                <dgm:constr type="rMarg" for="ch" forName="textBox1" refType="userA" fact="2.834"/>
                <dgm:constr type="primFontSz" for="ch" ptType="node" op="equ" val="65"/>
              </dgm:constrLst>
              <dgm:ruleLst/>
              <dgm:forEach name="Name5" axis="ch" ptType="node" cnt="1">
                <dgm:layoutNode name="bullet1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1" styleLbl="revTx">
                  <dgm:varLst>
                    <dgm:bulletEnabled val="1"/>
                  </dgm:varLst>
                  <dgm:alg type="tx">
                    <dgm:param type="txAnchorVert" val="t"/>
                    <dgm:param type="parTxLTRAlign" val="r"/>
                    <dgm:param type="parTxRTLAlign" val="r"/>
                  </dgm:alg>
                  <dgm:shape xmlns:r="http://schemas.openxmlformats.org/officeDocument/2006/relationships" type="round2DiagRect" r:blip="">
                    <dgm:adjLst/>
                  </dgm:shape>
                  <dgm:presOf axis="desOrSelf" ptType="node"/>
                  <dgm:constrLst>
                    <dgm:constr type="lMarg"/>
                    <dgm:constr type="tMarg"/>
                    <dgm:constr type="bMarg"/>
                  </dgm:constrLst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6" axis="ch" ptType="node" func="cnt" op="equ" val="2">
            <dgm:layoutNode name="arrowDiagram2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7">
                <dgm:if name="Name8" func="var" arg="dir" op="equ" val="norm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l" for="ch" forName="textBox2a" refType="ctrX" refFor="ch" refForName="bullet2a"/>
                    <dgm:constr type="t" for="ch" forName="textBox2a" refType="ctrY" refFor="ch" refForName="bullet2a"/>
                    <dgm:constr type="w" for="ch" forName="textBox2a" refType="w" fact="0.325"/>
                    <dgm:constr type="h" for="ch" forName="textBox2a" refType="h" fact="0.427"/>
                    <dgm:constr type="userA" refType="h" refFor="ch" refForName="bullet2a" fact="0.53"/>
                    <dgm:constr type="l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l" for="ch" forName="textBox2b" refType="ctrX" refFor="ch" refForName="bullet2b"/>
                    <dgm:constr type="t" for="ch" forName="textBox2b" refType="ctrY" refFor="ch" refForName="bullet2b"/>
                    <dgm:constr type="w" for="ch" forName="textBox2b" refType="w" fact="0.325"/>
                    <dgm:constr type="h" for="ch" forName="textBox2b" refType="h" fact="0.662"/>
                    <dgm:constr type="userB" refType="h" refFor="ch" refForName="bullet2b" fact="0.53"/>
                    <dgm:constr type="lMarg" for="ch" forName="textBox2b" refType="userB" fact="2.834"/>
                    <dgm:constr type="primFontSz" for="ch" ptType="node" op="equ" val="65"/>
                  </dgm:constrLst>
                </dgm:if>
                <dgm:else name="Name9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r" for="ch" forName="textBox2a" refType="ctrX" refFor="ch" refForName="bullet2a"/>
                    <dgm:constr type="b" for="ch" forName="textBox2a" refType="ctrY" refFor="ch" refForName="bullet2a"/>
                    <dgm:constr type="w" for="ch" forName="textBox2a" refType="w" fact="0.25"/>
                    <dgm:constr type="h" for="ch" forName="textBox2a" refType="h" fact="0.573"/>
                    <dgm:constr type="userA" refType="h" refFor="ch" refForName="bullet2a" fact="0.53"/>
                    <dgm:constr type="r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r" for="ch" forName="textBox2b" refType="ctrX" refFor="ch" refForName="bullet2b"/>
                    <dgm:constr type="b" for="ch" forName="textBox2b" refType="ctrY" refFor="ch" refForName="bullet2b"/>
                    <dgm:constr type="w" for="ch" forName="textBox2b" refType="w" fact="0.28"/>
                    <dgm:constr type="h" for="ch" forName="textBox2b" refType="h" fact="0.338"/>
                    <dgm:constr type="userB" refType="h" refFor="ch" refForName="bullet2b" fact="0.53"/>
                    <dgm:constr type="rMarg" for="ch" forName="textBox2b" refType="userB" fact="2.834"/>
                    <dgm:constr type="primFontSz" for="ch" ptType="node" op="equ" val="65"/>
                  </dgm:constrLst>
                </dgm:else>
              </dgm:choose>
              <dgm:ruleLst/>
              <dgm:forEach name="Name10" axis="ch" ptType="node" cnt="1">
                <dgm:layoutNode name="bullet2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a" styleLbl="revTx">
                  <dgm:varLst>
                    <dgm:bulletEnabled val="1"/>
                  </dgm:varLst>
                  <dgm:choose name="Name11">
                    <dgm:if name="Name12" func="var" arg="dir" op="equ" val="norm">
                      <dgm:choose name="Name13">
                        <dgm:if name="Name1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6">
                      <dgm:choose name="Name17">
                        <dgm:if name="Name1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">
                    <dgm:if name="Name2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23" axis="ch" ptType="node" st="2" cnt="1">
                <dgm:layoutNode name="bullet2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b" styleLbl="revTx">
                  <dgm:varLst>
                    <dgm:bulletEnabled val="1"/>
                  </dgm:varLst>
                  <dgm:choose name="Name24">
                    <dgm:if name="Name25" func="var" arg="dir" op="equ" val="norm">
                      <dgm:choose name="Name26">
                        <dgm:if name="Name2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2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29">
                      <dgm:choose name="Name30">
                        <dgm:if name="Name3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3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33">
                    <dgm:if name="Name3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3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36" axis="ch" ptType="node" func="cnt" op="equ" val="3">
            <dgm:layoutNode name="arrowDiagram3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37">
                <dgm:if name="Name38" func="var" arg="dir" op="equ" val="norm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l" for="ch" forName="textBox3a" refType="ctrX" refFor="ch" refForName="bullet3a"/>
                    <dgm:constr type="t" for="ch" forName="textBox3a" refType="ctrY" refFor="ch" refForName="bullet3a"/>
                    <dgm:constr type="w" for="ch" forName="textBox3a" refType="w" fact="0.233"/>
                    <dgm:constr type="h" for="ch" forName="textBox3a" refType="h" fact="0.289"/>
                    <dgm:constr type="userA" refType="h" refFor="ch" refForName="bullet3a" fact="0.53"/>
                    <dgm:constr type="l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l" for="ch" forName="textBox3b" refType="ctrX" refFor="ch" refForName="bullet3b"/>
                    <dgm:constr type="t" for="ch" forName="textBox3b" refType="ctrY" refFor="ch" refForName="bullet3b"/>
                    <dgm:constr type="w" for="ch" forName="textBox3b" refType="w" fact="0.24"/>
                    <dgm:constr type="h" for="ch" forName="textBox3b" refType="h" fact="0.544"/>
                    <dgm:constr type="userB" refType="h" refFor="ch" refForName="bullet3b" fact="0.53"/>
                    <dgm:constr type="l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l" for="ch" forName="textBox3c" refType="ctrX" refFor="ch" refForName="bullet3c"/>
                    <dgm:constr type="t" for="ch" forName="textBox3c" refType="ctrY" refFor="ch" refForName="bullet3c"/>
                    <dgm:constr type="w" for="ch" forName="textBox3c" refType="w" fact="0.24"/>
                    <dgm:constr type="h" for="ch" forName="textBox3c" refType="h" fact="0.695"/>
                    <dgm:constr type="userC" refType="h" refFor="ch" refForName="bullet3c" fact="0.53"/>
                    <dgm:constr type="lMarg" for="ch" forName="textBox3c" refType="userC" fact="2.834"/>
                    <dgm:constr type="primFontSz" for="ch" ptType="node" op="equ" val="65"/>
                  </dgm:constrLst>
                </dgm:if>
                <dgm:else name="Name39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r" for="ch" forName="textBox3a" refType="ctrX" refFor="ch" refForName="bullet3a"/>
                    <dgm:constr type="b" for="ch" forName="textBox3a" refType="ctrY" refFor="ch" refForName="bullet3a"/>
                    <dgm:constr type="w" for="ch" forName="textBox3a" refType="w" fact="0.14"/>
                    <dgm:constr type="h" for="ch" forName="textBox3a" refType="h" fact="0.711"/>
                    <dgm:constr type="userA" refType="h" refFor="ch" refForName="bullet3a" fact="0.53"/>
                    <dgm:constr type="r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r" for="ch" forName="textBox3b" refType="ctrX" refFor="ch" refForName="bullet3b"/>
                    <dgm:constr type="b" for="ch" forName="textBox3b" refType="ctrY" refFor="ch" refForName="bullet3b"/>
                    <dgm:constr type="w" for="ch" forName="textBox3b" refType="w" fact="0.24"/>
                    <dgm:constr type="h" for="ch" forName="textBox3b" refType="h" fact="0.456"/>
                    <dgm:constr type="userB" refType="h" refFor="ch" refForName="bullet3b" fact="0.53"/>
                    <dgm:constr type="r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r" for="ch" forName="textBox3c" refType="ctrX" refFor="ch" refForName="bullet3c"/>
                    <dgm:constr type="b" for="ch" forName="textBox3c" refType="ctrY" refFor="ch" refForName="bullet3c"/>
                    <dgm:constr type="w" for="ch" forName="textBox3c" refType="w" fact="0.24"/>
                    <dgm:constr type="h" for="ch" forName="textBox3c" refType="h" fact="0.305"/>
                    <dgm:constr type="userC" refType="h" refFor="ch" refForName="bullet3c" fact="0.53"/>
                    <dgm:constr type="rMarg" for="ch" forName="textBox3c" refType="userC" fact="2.834"/>
                    <dgm:constr type="primFontSz" for="ch" ptType="node" op="equ" val="65"/>
                  </dgm:constrLst>
                </dgm:else>
              </dgm:choose>
              <dgm:ruleLst/>
              <dgm:forEach name="Name40" axis="ch" ptType="node" cnt="1">
                <dgm:layoutNode name="bullet3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a" styleLbl="revTx">
                  <dgm:varLst>
                    <dgm:bulletEnabled val="1"/>
                  </dgm:varLst>
                  <dgm:choose name="Name41">
                    <dgm:if name="Name42" func="var" arg="dir" op="equ" val="norm">
                      <dgm:choose name="Name43">
                        <dgm:if name="Name4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4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46">
                      <dgm:choose name="Name47">
                        <dgm:if name="Name4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4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50">
                    <dgm:if name="Name5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5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53" axis="ch" ptType="node" st="2" cnt="1">
                <dgm:layoutNode name="bullet3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b" styleLbl="revTx">
                  <dgm:varLst>
                    <dgm:bulletEnabled val="1"/>
                  </dgm:varLst>
                  <dgm:choose name="Name54">
                    <dgm:if name="Name55" func="var" arg="dir" op="equ" val="norm">
                      <dgm:choose name="Name56">
                        <dgm:if name="Name5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5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59">
                      <dgm:choose name="Name60">
                        <dgm:if name="Name6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6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63">
                    <dgm:if name="Name6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6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66" axis="ch" ptType="node" st="3" cnt="1">
                <dgm:layoutNode name="bullet3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c" styleLbl="revTx">
                  <dgm:varLst>
                    <dgm:bulletEnabled val="1"/>
                  </dgm:varLst>
                  <dgm:choose name="Name67">
                    <dgm:if name="Name68" func="var" arg="dir" op="equ" val="norm">
                      <dgm:choose name="Name69">
                        <dgm:if name="Name7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7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72">
                      <dgm:choose name="Name73">
                        <dgm:if name="Name7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7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76">
                    <dgm:if name="Name7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7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79" axis="ch" ptType="node" func="cnt" op="equ" val="4">
            <dgm:layoutNode name="arrowDiagram4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80">
                <dgm:if name="Name81" func="var" arg="dir" op="equ" val="norm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l" for="ch" forName="textBox4a" refType="ctrX" refFor="ch" refForName="bullet4a"/>
                    <dgm:constr type="t" for="ch" forName="textBox4a" refType="ctrY" refFor="ch" refForName="bullet4a"/>
                    <dgm:constr type="w" for="ch" forName="textBox4a" refType="w" fact="0.171"/>
                    <dgm:constr type="h" for="ch" forName="textBox4a" refType="h" fact="0.238"/>
                    <dgm:constr type="userA" refType="h" refFor="ch" refForName="bullet4a" fact="0.53"/>
                    <dgm:constr type="l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l" for="ch" forName="textBox4b" refType="ctrX" refFor="ch" refForName="bullet4b"/>
                    <dgm:constr type="t" for="ch" forName="textBox4b" refType="ctrY" refFor="ch" refForName="bullet4b"/>
                    <dgm:constr type="w" for="ch" forName="textBox4b" refType="w" fact="0.21"/>
                    <dgm:constr type="h" for="ch" forName="textBox4b" refType="h" fact="0.457"/>
                    <dgm:constr type="userB" refType="h" refFor="ch" refForName="bullet4b" fact="0.53"/>
                    <dgm:constr type="l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l" for="ch" forName="textBox4c" refType="ctrX" refFor="ch" refForName="bullet4c"/>
                    <dgm:constr type="t" for="ch" forName="textBox4c" refType="ctrY" refFor="ch" refForName="bullet4c"/>
                    <dgm:constr type="w" for="ch" forName="textBox4c" refType="w" fact="0.21"/>
                    <dgm:constr type="h" for="ch" forName="textBox4c" refType="h" fact="0.618"/>
                    <dgm:constr type="userC" refType="h" refFor="ch" refForName="bullet4c" fact="0.53"/>
                    <dgm:constr type="l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l" for="ch" forName="textBox4d" refType="ctrX" refFor="ch" refForName="bullet4d"/>
                    <dgm:constr type="t" for="ch" forName="textBox4d" refType="ctrY" refFor="ch" refForName="bullet4d"/>
                    <dgm:constr type="w" for="ch" forName="textBox4d" refType="w" fact="0.21"/>
                    <dgm:constr type="h" for="ch" forName="textBox4d" refType="h" fact="0.717"/>
                    <dgm:constr type="userD" refType="h" refFor="ch" refForName="bullet4d" fact="0.53"/>
                    <dgm:constr type="lMarg" for="ch" forName="textBox4d" refType="userD" fact="2.834"/>
                    <dgm:constr type="primFontSz" for="ch" ptType="node" op="equ" val="65"/>
                  </dgm:constrLst>
                </dgm:if>
                <dgm:else name="Name82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r" for="ch" forName="textBox4a" refType="ctrX" refFor="ch" refForName="bullet4a"/>
                    <dgm:constr type="b" for="ch" forName="textBox4a" refType="ctrY" refFor="ch" refForName="bullet4a"/>
                    <dgm:constr type="w" for="ch" forName="textBox4a" refType="w" fact="0.11"/>
                    <dgm:constr type="h" for="ch" forName="textBox4a" refType="h" fact="0.762"/>
                    <dgm:constr type="userA" refType="h" refFor="ch" refForName="bullet4a" fact="0.53"/>
                    <dgm:constr type="r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r" for="ch" forName="textBox4b" refType="ctrX" refFor="ch" refForName="bullet4b"/>
                    <dgm:constr type="b" for="ch" forName="textBox4b" refType="ctrY" refFor="ch" refForName="bullet4b"/>
                    <dgm:constr type="w" for="ch" forName="textBox4b" refType="w" fact="0.171"/>
                    <dgm:constr type="h" for="ch" forName="textBox4b" refType="h" fact="0.543"/>
                    <dgm:constr type="userB" refType="h" refFor="ch" refForName="bullet4b" fact="0.53"/>
                    <dgm:constr type="r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r" for="ch" forName="textBox4c" refType="ctrX" refFor="ch" refForName="bullet4c"/>
                    <dgm:constr type="b" for="ch" forName="textBox4c" refType="ctrY" refFor="ch" refForName="bullet4c"/>
                    <dgm:constr type="w" for="ch" forName="textBox4c" refType="w" fact="0.21"/>
                    <dgm:constr type="h" for="ch" forName="textBox4c" refType="h" fact="0.382"/>
                    <dgm:constr type="userC" refType="h" refFor="ch" refForName="bullet4c" fact="0.53"/>
                    <dgm:constr type="r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r" for="ch" forName="textBox4d" refType="ctrX" refFor="ch" refForName="bullet4d"/>
                    <dgm:constr type="b" for="ch" forName="textBox4d" refType="ctrY" refFor="ch" refForName="bullet4d"/>
                    <dgm:constr type="w" for="ch" forName="textBox4d" refType="w" fact="0.21"/>
                    <dgm:constr type="h" for="ch" forName="textBox4d" refType="h" fact="0.283"/>
                    <dgm:constr type="userD" refType="h" refFor="ch" refForName="bullet4d" fact="0.53"/>
                    <dgm:constr type="rMarg" for="ch" forName="textBox4d" refType="userD" fact="2.834"/>
                    <dgm:constr type="primFontSz" for="ch" ptType="node" op="equ" val="65"/>
                  </dgm:constrLst>
                </dgm:else>
              </dgm:choose>
              <dgm:ruleLst/>
              <dgm:forEach name="Name83" axis="ch" ptType="node" cnt="1">
                <dgm:layoutNode name="bullet4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a" styleLbl="revTx">
                  <dgm:varLst>
                    <dgm:bulletEnabled val="1"/>
                  </dgm:varLst>
                  <dgm:choose name="Name84">
                    <dgm:if name="Name85" func="var" arg="dir" op="equ" val="norm">
                      <dgm:choose name="Name86">
                        <dgm:if name="Name8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8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89">
                      <dgm:choose name="Name90">
                        <dgm:if name="Name9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9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93">
                    <dgm:if name="Name9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9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96" axis="ch" ptType="node" st="2" cnt="1">
                <dgm:layoutNode name="bullet4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b" styleLbl="revTx">
                  <dgm:varLst>
                    <dgm:bulletEnabled val="1"/>
                  </dgm:varLst>
                  <dgm:choose name="Name97">
                    <dgm:if name="Name98" func="var" arg="dir" op="equ" val="norm">
                      <dgm:choose name="Name99">
                        <dgm:if name="Name10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0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02">
                      <dgm:choose name="Name103">
                        <dgm:if name="Name10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0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06">
                    <dgm:if name="Name10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0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09" axis="ch" ptType="node" st="3" cnt="1">
                <dgm:layoutNode name="bullet4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c" styleLbl="revTx">
                  <dgm:varLst>
                    <dgm:bulletEnabled val="1"/>
                  </dgm:varLst>
                  <dgm:choose name="Name110">
                    <dgm:if name="Name111" func="var" arg="dir" op="equ" val="norm">
                      <dgm:choose name="Name112">
                        <dgm:if name="Name11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1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15">
                      <dgm:choose name="Name116">
                        <dgm:if name="Name11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1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19">
                    <dgm:if name="Name12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2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22" axis="ch" ptType="node" st="4" cnt="1">
                <dgm:layoutNode name="bullet4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d" styleLbl="revTx">
                  <dgm:varLst>
                    <dgm:bulletEnabled val="1"/>
                  </dgm:varLst>
                  <dgm:choose name="Name123">
                    <dgm:if name="Name124" func="var" arg="dir" op="equ" val="norm">
                      <dgm:choose name="Name125">
                        <dgm:if name="Name12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2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28">
                      <dgm:choose name="Name129">
                        <dgm:if name="Name13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3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32">
                    <dgm:if name="Name13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3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else name="Name135">
            <dgm:layoutNode name="arrowDiagram5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136">
                <dgm:if name="Name137" func="var" arg="dir" op="equ" val="norm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l" for="ch" forName="textBox5a" refType="ctrX" refFor="ch" refForName="bullet5a"/>
                    <dgm:constr type="t" for="ch" forName="textBox5a" refType="ctrY" refFor="ch" refForName="bullet5a"/>
                    <dgm:constr type="w" for="ch" forName="textBox5a" refType="w" fact="0.131"/>
                    <dgm:constr type="h" for="ch" forName="textBox5a" refType="h" fact="0.238"/>
                    <dgm:constr type="userA" refType="h" refFor="ch" refForName="bullet5a" fact="0.53"/>
                    <dgm:constr type="l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l" for="ch" forName="textBox5b" refType="ctrX" refFor="ch" refForName="bullet5b"/>
                    <dgm:constr type="t" for="ch" forName="textBox5b" refType="ctrY" refFor="ch" refForName="bullet5b"/>
                    <dgm:constr type="w" for="ch" forName="textBox5b" refType="w" fact="0.166"/>
                    <dgm:constr type="h" for="ch" forName="textBox5b" refType="h" fact="0.419"/>
                    <dgm:constr type="userB" refType="h" refFor="ch" refForName="bullet5b" fact="0.53"/>
                    <dgm:constr type="l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l" for="ch" forName="textBox5c" refType="ctrX" refFor="ch" refForName="bullet5c"/>
                    <dgm:constr type="t" for="ch" forName="textBox5c" refType="ctrY" refFor="ch" refForName="bullet5c"/>
                    <dgm:constr type="w" for="ch" forName="textBox5c" refType="w" fact="0.193"/>
                    <dgm:constr type="h" for="ch" forName="textBox5c" refType="h" fact="0.562"/>
                    <dgm:constr type="userC" refType="h" refFor="ch" refForName="bullet5c" fact="0.53"/>
                    <dgm:constr type="l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l" for="ch" forName="textBox5d" refType="ctrX" refFor="ch" refForName="bullet5d"/>
                    <dgm:constr type="t" for="ch" forName="textBox5d" refType="ctrY" refFor="ch" refForName="bullet5d"/>
                    <dgm:constr type="w" for="ch" forName="textBox5d" refType="w" fact="0.2"/>
                    <dgm:constr type="h" for="ch" forName="textBox5d" refType="h" fact="0.67"/>
                    <dgm:constr type="userD" refType="h" refFor="ch" refForName="bullet5d" fact="0.53"/>
                    <dgm:constr type="l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l" for="ch" forName="textBox5e" refType="ctrX" refFor="ch" refForName="bullet5e"/>
                    <dgm:constr type="t" for="ch" forName="textBox5e" refType="ctrY" refFor="ch" refForName="bullet5e"/>
                    <dgm:constr type="w" for="ch" forName="textBox5e" refType="w" fact="0.2"/>
                    <dgm:constr type="h" for="ch" forName="textBox5e" refType="h" fact="0.736"/>
                    <dgm:constr type="userE" refType="h" refFor="ch" refForName="bullet5e" fact="0.53"/>
                    <dgm:constr type="lMarg" for="ch" forName="textBox5e" refType="userE" fact="2.834"/>
                    <dgm:constr type="primFontSz" for="ch" ptType="node" op="equ" val="65"/>
                  </dgm:constrLst>
                </dgm:if>
                <dgm:else name="Name138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r" for="ch" forName="textBox5a" refType="ctrX" refFor="ch" refForName="bullet5a"/>
                    <dgm:constr type="b" for="ch" forName="textBox5a" refType="ctrY" refFor="ch" refForName="bullet5a"/>
                    <dgm:constr type="w" for="ch" forName="textBox5a" refType="w" fact="0.11"/>
                    <dgm:constr type="h" for="ch" forName="textBox5a" refType="h" fact="0.762"/>
                    <dgm:constr type="userA" refType="h" refFor="ch" refForName="bullet5a" fact="0.53"/>
                    <dgm:constr type="r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r" for="ch" forName="textBox5b" refType="ctrX" refFor="ch" refForName="bullet5b"/>
                    <dgm:constr type="b" for="ch" forName="textBox5b" refType="ctrY" refFor="ch" refForName="bullet5b"/>
                    <dgm:constr type="w" for="ch" forName="textBox5b" refType="w" fact="0.131"/>
                    <dgm:constr type="h" for="ch" forName="textBox5b" refType="h" fact="0.581"/>
                    <dgm:constr type="userB" refType="h" refFor="ch" refForName="bullet5b" fact="0.53"/>
                    <dgm:constr type="r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r" for="ch" forName="textBox5c" refType="ctrX" refFor="ch" refForName="bullet5c"/>
                    <dgm:constr type="b" for="ch" forName="textBox5c" refType="ctrY" refFor="ch" refForName="bullet5c"/>
                    <dgm:constr type="w" for="ch" forName="textBox5c" refType="w" fact="0.166"/>
                    <dgm:constr type="h" for="ch" forName="textBox5c" refType="h" fact="0.438"/>
                    <dgm:constr type="userC" refType="h" refFor="ch" refForName="bullet5c" fact="0.53"/>
                    <dgm:constr type="r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r" for="ch" forName="textBox5d" refType="ctrX" refFor="ch" refForName="bullet5d"/>
                    <dgm:constr type="b" for="ch" forName="textBox5d" refType="ctrY" refFor="ch" refForName="bullet5d"/>
                    <dgm:constr type="w" for="ch" forName="textBox5d" refType="w" fact="0.193"/>
                    <dgm:constr type="h" for="ch" forName="textBox5d" refType="h" fact="0.33"/>
                    <dgm:constr type="userD" refType="h" refFor="ch" refForName="bullet5d" fact="0.53"/>
                    <dgm:constr type="r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r" for="ch" forName="textBox5e" refType="ctrX" refFor="ch" refForName="bullet5e"/>
                    <dgm:constr type="b" for="ch" forName="textBox5e" refType="ctrY" refFor="ch" refForName="bullet5e"/>
                    <dgm:constr type="w" for="ch" forName="textBox5e" refType="w" fact="0.2"/>
                    <dgm:constr type="h" for="ch" forName="textBox5e" refType="h" fact="0.264"/>
                    <dgm:constr type="userE" refType="h" refFor="ch" refForName="bullet5e" fact="0.53"/>
                    <dgm:constr type="rMarg" for="ch" forName="textBox5e" refType="userE" fact="2.834"/>
                    <dgm:constr type="primFontSz" for="ch" ptType="node" op="equ" val="65"/>
                  </dgm:constrLst>
                </dgm:else>
              </dgm:choose>
              <dgm:ruleLst/>
              <dgm:forEach name="Name139" axis="ch" ptType="node" cnt="1">
                <dgm:layoutNode name="bullet5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a" styleLbl="revTx">
                  <dgm:varLst>
                    <dgm:bulletEnabled val="1"/>
                  </dgm:varLst>
                  <dgm:choose name="Name140">
                    <dgm:if name="Name141" func="var" arg="dir" op="equ" val="norm">
                      <dgm:choose name="Name142">
                        <dgm:if name="Name14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4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45">
                      <dgm:choose name="Name146">
                        <dgm:if name="Name14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4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49">
                    <dgm:if name="Name15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5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52" axis="ch" ptType="node" st="2" cnt="1">
                <dgm:layoutNode name="bullet5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b" styleLbl="revTx">
                  <dgm:varLst>
                    <dgm:bulletEnabled val="1"/>
                  </dgm:varLst>
                  <dgm:choose name="Name153">
                    <dgm:if name="Name154" func="var" arg="dir" op="equ" val="norm">
                      <dgm:choose name="Name155">
                        <dgm:if name="Name15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58">
                      <dgm:choose name="Name159">
                        <dgm:if name="Name16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6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62">
                    <dgm:if name="Name16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6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65" axis="ch" ptType="node" st="3" cnt="1">
                <dgm:layoutNode name="bullet5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c" styleLbl="revTx">
                  <dgm:varLst>
                    <dgm:bulletEnabled val="1"/>
                  </dgm:varLst>
                  <dgm:choose name="Name166">
                    <dgm:if name="Name167" func="var" arg="dir" op="equ" val="norm">
                      <dgm:choose name="Name168">
                        <dgm:if name="Name169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70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71">
                      <dgm:choose name="Name172">
                        <dgm:if name="Name173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74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75">
                    <dgm:if name="Name176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77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78" axis="ch" ptType="node" st="4" cnt="1">
                <dgm:layoutNode name="bullet5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d" styleLbl="revTx">
                  <dgm:varLst>
                    <dgm:bulletEnabled val="1"/>
                  </dgm:varLst>
                  <dgm:choose name="Name179">
                    <dgm:if name="Name180" func="var" arg="dir" op="equ" val="norm">
                      <dgm:choose name="Name181">
                        <dgm:if name="Name182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83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84">
                      <dgm:choose name="Name185">
                        <dgm:if name="Name186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87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88">
                    <dgm:if name="Name189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90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91" axis="ch" ptType="node" st="5" cnt="1">
                <dgm:layoutNode name="bullet5e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e" styleLbl="revTx">
                  <dgm:varLst>
                    <dgm:bulletEnabled val="1"/>
                  </dgm:varLst>
                  <dgm:choose name="Name192">
                    <dgm:if name="Name193" func="var" arg="dir" op="equ" val="norm">
                      <dgm:choose name="Name194">
                        <dgm:if name="Name195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96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97">
                      <dgm:choose name="Name198">
                        <dgm:if name="Name199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200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1">
                    <dgm:if name="Name202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03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else>
        </dgm:choose>
      </dgm:if>
      <dgm:else name="Name204"/>
    </dgm:choose>
  </dgm:layoutNode>
</dgm:layoutDef>
</file>

<file path=ppt/diagrams/layout16.xml><?xml version="1.0" encoding="utf-8"?>
<dgm:layoutDef xmlns:dgm="http://schemas.openxmlformats.org/drawingml/2006/diagram" xmlns:a="http://schemas.openxmlformats.org/drawingml/2006/main" uniqueId="urn:microsoft.com/office/officeart/2005/8/layout/funnel1">
  <dgm:title val=""/>
  <dgm:desc val=""/>
  <dgm:catLst>
    <dgm:cat type="relationship" pri="2000"/>
    <dgm:cat type="process" pri="27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4"/>
      <dgm:resizeHandles val="exact"/>
    </dgm:varLst>
    <dgm:alg type="composite">
      <dgm:param type="ar" val="1.25"/>
    </dgm:alg>
    <dgm:shape xmlns:r="http://schemas.openxmlformats.org/officeDocument/2006/relationships" r:blip="">
      <dgm:adjLst/>
    </dgm:shape>
    <dgm:presOf/>
    <dgm:choose name="Name1">
      <dgm:if name="Name2" axis="ch" ptType="node" func="cnt" op="equ" val="2">
        <dgm:constrLst>
          <dgm:constr type="w" for="ch" forName="ellipse" refType="w" fact="0.645"/>
          <dgm:constr type="h" for="ch" forName="ellipse" refType="h" fact="0.28"/>
          <dgm:constr type="t" for="ch" forName="ellipse" refType="w" fact="0.0275"/>
          <dgm:constr type="l" for="ch" forName="ellipse" refType="w" fact="0.0265"/>
          <dgm:constr type="w" for="ch" forName="arrow1" refType="w" fact="0.125"/>
          <dgm:constr type="h" for="ch" forName="arrow1" refType="h" fact="0.1"/>
          <dgm:constr type="t" for="ch" forName="arrow1" refType="h" fact="0.72"/>
          <dgm:constr type="l" for="ch" forName="arrow1" refType="w" fact="0.2875"/>
          <dgm:constr type="w" for="ch" forName="rectangle" refType="w" fact="0.6"/>
          <dgm:constr type="h" for="ch" forName="rectangle" refType="w" refFor="ch" refForName="rectangle" fact="0.25"/>
          <dgm:constr type="t" for="ch" forName="rectangle" refType="h" fact="0.8"/>
          <dgm:constr type="l" for="ch" forName="rectangle" refType="w" fact="0.05"/>
          <dgm:constr type="w" for="ch" forName="item1" refType="w" fact="0.35"/>
          <dgm:constr type="h" for="ch" forName="item1" refType="w" fact="0.35"/>
          <dgm:constr type="t" for="ch" forName="item1" refType="h" fact="0.05"/>
          <dgm:constr type="l" for="ch" forName="item1" refType="w" fact="0.125"/>
          <dgm:constr type="primFontSz" for="ch" forName="item1" op="equ" val="65"/>
          <dgm:constr type="w" for="ch" forName="funnel" refType="w" fact="0.7"/>
          <dgm:constr type="h" for="ch" forName="funnel" refType="h" fact="0.7"/>
          <dgm:constr type="t" for="ch" forName="funnel"/>
          <dgm:constr type="l" for="ch" forName="funnel"/>
        </dgm:constrLst>
      </dgm:if>
      <dgm:else name="Name3">
        <dgm:constrLst>
          <dgm:constr type="w" for="ch" forName="ellipse" refType="w" fact="0.645"/>
          <dgm:constr type="h" for="ch" forName="ellipse" refType="h" fact="0.28"/>
          <dgm:constr type="t" for="ch" forName="ellipse" refType="w" fact="0.0275"/>
          <dgm:constr type="l" for="ch" forName="ellipse" refType="w" fact="0.0265"/>
          <dgm:constr type="w" for="ch" forName="arrow1" refType="w" fact="0.125"/>
          <dgm:constr type="h" for="ch" forName="arrow1" refType="h" fact="0.1"/>
          <dgm:constr type="t" for="ch" forName="arrow1" refType="h" fact="0.72"/>
          <dgm:constr type="l" for="ch" forName="arrow1" refType="w" fact="0.2875"/>
          <dgm:constr type="w" for="ch" forName="rectangle" refType="w" fact="0.6"/>
          <dgm:constr type="h" for="ch" forName="rectangle" refType="w" refFor="ch" refForName="rectangle" fact="0.25"/>
          <dgm:constr type="t" for="ch" forName="rectangle" refType="h" fact="0.8"/>
          <dgm:constr type="l" for="ch" forName="rectangle" refType="w" fact="0.05"/>
          <dgm:constr type="primFontSz" for="ch" forName="rectangle" val="65"/>
          <dgm:constr type="w" for="ch" forName="item1" refType="w" fact="0.225"/>
          <dgm:constr type="h" for="ch" forName="item1" refType="w" fact="0.225"/>
          <dgm:constr type="t" for="ch" forName="item1" refType="h" fact="0.336"/>
          <dgm:constr type="l" for="ch" forName="item1" refType="w" fact="0.261"/>
          <dgm:constr type="primFontSz" for="ch" forName="item1" val="65"/>
          <dgm:constr type="w" for="ch" forName="item2" refType="w" fact="0.225"/>
          <dgm:constr type="h" for="ch" forName="item2" refType="w" fact="0.225"/>
          <dgm:constr type="t" for="ch" forName="item2" refType="h" fact="0.125"/>
          <dgm:constr type="l" for="ch" forName="item2" refType="w" fact="0.1"/>
          <dgm:constr type="primFontSz" for="ch" forName="item2" refType="primFontSz" refFor="ch" refForName="item1" op="equ"/>
          <dgm:constr type="w" for="ch" forName="item3" refType="w" fact="0.225"/>
          <dgm:constr type="h" for="ch" forName="item3" refType="w" fact="0.225"/>
          <dgm:constr type="t" for="ch" forName="item3" refType="h" fact="0.057"/>
          <dgm:constr type="l" for="ch" forName="item3" refType="w" fact="0.33"/>
          <dgm:constr type="primFontSz" for="ch" forName="item3" refType="primFontSz" refFor="ch" refForName="item1" op="equ"/>
          <dgm:constr type="w" for="ch" forName="funnel" refType="w" fact="0.7"/>
          <dgm:constr type="h" for="ch" forName="funnel" refType="h" fact="0.7"/>
          <dgm:constr type="t" for="ch" forName="funnel"/>
          <dgm:constr type="l" for="ch" forName="funnel"/>
        </dgm:constrLst>
      </dgm:else>
    </dgm:choose>
    <dgm:ruleLst/>
    <dgm:choose name="Name4">
      <dgm:if name="Name5" axis="ch" ptType="node" func="cnt" op="gte" val="1">
        <dgm:layoutNode name="ellipse" styleLbl="trBgShp">
          <dgm:alg type="sp"/>
          <dgm:shape xmlns:r="http://schemas.openxmlformats.org/officeDocument/2006/relationships" type="ellipse" r:blip="">
            <dgm:adjLst/>
          </dgm:shape>
          <dgm:presOf/>
          <dgm:constrLst/>
          <dgm:ruleLst/>
        </dgm:layoutNode>
        <dgm:layoutNode name="arrow1" styleLbl="fgShp">
          <dgm:alg type="sp"/>
          <dgm:shape xmlns:r="http://schemas.openxmlformats.org/officeDocument/2006/relationships" type="downArrow" r:blip="">
            <dgm:adjLst/>
          </dgm:shape>
          <dgm:presOf/>
          <dgm:constrLst/>
          <dgm:ruleLst/>
        </dgm:layoutNode>
        <dgm:layoutNode name="rectangle" styleLbl="revTx">
          <dgm:varLst>
            <dgm:bulletEnabled val="1"/>
          </dgm:varLst>
          <dgm:alg type="tx">
            <dgm:param type="txAnchorHorzCh" val="ctr"/>
          </dgm:alg>
          <dgm:shape xmlns:r="http://schemas.openxmlformats.org/officeDocument/2006/relationships" type="rect" r:blip="">
            <dgm:adjLst/>
          </dgm:shape>
          <dgm:choose name="Name6">
            <dgm:if name="Name7" axis="ch" ptType="node" func="cnt" op="equ" val="1">
              <dgm:presOf axis="ch desOrSelf" ptType="node node" st="1 1" cnt="1 0"/>
            </dgm:if>
            <dgm:if name="Name8" axis="ch" ptType="node" func="cnt" op="equ" val="2">
              <dgm:presOf axis="ch desOrSelf" ptType="node node" st="2 1" cnt="1 0"/>
            </dgm:if>
            <dgm:if name="Name9" axis="ch" ptType="node" func="cnt" op="equ" val="3">
              <dgm:presOf axis="ch desOrSelf" ptType="node node" st="3 1" cnt="1 0"/>
            </dgm:if>
            <dgm:else name="Name10">
              <dgm:presOf axis="ch desOrSelf" ptType="node node" st="4 1" cnt="1 0"/>
            </dgm:else>
          </dgm:choose>
          <dgm:constrLst/>
          <dgm:ruleLst>
            <dgm:rule type="primFontSz" val="5" fact="NaN" max="NaN"/>
          </dgm:ruleLst>
        </dgm:layoutNode>
        <dgm:forEach name="Name11" axis="ch" ptType="node" st="2" cnt="1">
          <dgm:layoutNode name="item1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12">
              <dgm:if name="Name13" axis="root ch" ptType="all node" func="cnt" op="equ" val="1">
                <dgm:presOf/>
              </dgm:if>
              <dgm:if name="Name14" axis="root ch" ptType="all node" func="cnt" op="equ" val="2">
                <dgm:presOf axis="root ch desOrSelf" ptType="all node node" st="1 1 1" cnt="0 1 0"/>
              </dgm:if>
              <dgm:if name="Name15" axis="root ch" ptType="all node" func="cnt" op="equ" val="3">
                <dgm:presOf axis="root ch desOrSelf" ptType="all node node" st="1 2 1" cnt="0 1 0"/>
              </dgm:if>
              <dgm:else name="Name16">
                <dgm:presOf axis="root ch desOrSelf" ptType="all node node" st="1 3 1" cnt="0 1 0"/>
              </dgm:else>
            </dgm:choose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  <dgm:forEach name="Name17" axis="ch" ptType="node" st="3" cnt="1">
          <dgm:layoutNode name="item2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18">
              <dgm:if name="Name19" axis="root ch" ptType="all node" func="cnt" op="equ" val="1">
                <dgm:presOf/>
              </dgm:if>
              <dgm:if name="Name20" axis="root ch" ptType="all node" func="cnt" op="equ" val="2">
                <dgm:presOf/>
              </dgm:if>
              <dgm:if name="Name21" axis="root ch" ptType="all node" func="cnt" op="equ" val="3">
                <dgm:presOf axis="root ch desOrSelf" ptType="all node node" st="1 1 1" cnt="0 1 0"/>
              </dgm:if>
              <dgm:else name="Name22">
                <dgm:presOf axis="root ch desOrSelf" ptType="all node node" st="1 2 1" cnt="0 1 0"/>
              </dgm:else>
            </dgm:choose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  <dgm:forEach name="Name23" axis="ch" ptType="node" st="4" cnt="1">
          <dgm:layoutNode name="item3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4">
              <dgm:if name="Name25" axis="root ch" ptType="all node" func="cnt" op="equ" val="1">
                <dgm:presOf/>
              </dgm:if>
              <dgm:if name="Name26" axis="root ch" ptType="all node" func="cnt" op="equ" val="2">
                <dgm:presOf/>
              </dgm:if>
              <dgm:if name="Name27" axis="root ch" ptType="all node" func="cnt" op="equ" val="3">
                <dgm:presOf/>
              </dgm:if>
              <dgm:else name="Name28">
                <dgm:presOf axis="root ch desOrSelf" ptType="all node node" st="1 1 1" cnt="0 1 0"/>
              </dgm:else>
            </dgm:choose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  <dgm:layoutNode name="funnel" styleLbl="trAlignAcc1">
          <dgm:alg type="sp"/>
          <dgm:shape xmlns:r="http://schemas.openxmlformats.org/officeDocument/2006/relationships" type="funnel" r:blip="">
            <dgm:adjLst/>
          </dgm:shape>
          <dgm:presOf/>
          <dgm:constrLst/>
          <dgm:ruleLst/>
        </dgm:layoutNode>
      </dgm:if>
      <dgm:else name="Name29"/>
    </dgm:choose>
  </dgm:layoutNode>
</dgm:layoutDef>
</file>

<file path=ppt/diagrams/layout17.xml><?xml version="1.0" encoding="utf-8"?>
<dgm:layoutDef xmlns:dgm="http://schemas.openxmlformats.org/drawingml/2006/diagram" xmlns:a="http://schemas.openxmlformats.org/drawingml/2006/main" uniqueId="urn:microsoft.com/office/officeart/2005/8/layout/cycle5">
  <dgm:title val=""/>
  <dgm:desc val=""/>
  <dgm:catLst>
    <dgm:cat type="cycle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func="var" arg="dir" op="equ" val="norm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if>
      <dgm:else name="Name11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fact="-1"/>
          <dgm:constr type="diam" for="ch" refType="diam" op="equ" fact="-1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else>
    </dgm:choose>
    <dgm:ruleLst/>
    <dgm:forEach name="Name12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/>
        </dgm:shape>
        <dgm:presOf axis="desOrSelf" ptType="node"/>
        <dgm:constrLst>
          <dgm:constr type="h" refType="w" fact="0.6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13">
        <dgm:if name="Name14" axis="par ch" ptType="doc node" func="cnt" op="gt" val="1">
          <dgm:layoutNode name="spNode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  <dgm:forEach name="Name15" axis="followSib" ptType="sibTrans" hideLastTrans="0" cnt="1">
            <dgm:layoutNode name="sibTrans">
              <dgm:alg type="conn">
                <dgm:param type="dim" val="1D"/>
                <dgm:param type="connRout" val="curve"/>
                <dgm:param type="begPts" val="radial"/>
                <dgm:param type="endPts" val="radial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connDist"/>
                <dgm:constr type="begPad" refType="connDist" fact="0.2"/>
                <dgm:constr type="endPad" refType="connDist" fact="0.2"/>
              </dgm:constrLst>
              <dgm:ruleLst/>
            </dgm:layoutNode>
          </dgm:forEach>
        </dgm:if>
        <dgm:else name="Name16"/>
      </dgm:choose>
    </dgm:forEach>
  </dgm:layoutNode>
</dgm:layoutDef>
</file>

<file path=ppt/diagrams/layout18.xml><?xml version="1.0" encoding="utf-8"?>
<dgm:layoutDef xmlns:dgm="http://schemas.openxmlformats.org/drawingml/2006/diagram" xmlns:a="http://schemas.openxmlformats.org/drawingml/2006/main" uniqueId="urn:microsoft.com/office/officeart/2005/8/layout/target3">
  <dgm:title val=""/>
  <dgm:desc val=""/>
  <dgm:catLst>
    <dgm:cat type="relationship" pri="11000"/>
    <dgm:cat type="list" pri="22000"/>
    <dgm:cat type="convert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clrData>
  <dgm:layoutNode name="Name0">
    <dgm:varLst>
      <dgm:chMax val="7"/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hoose name="Name3">
          <dgm:if name="Name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1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l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l" for="ch" forName="rect7" refType="r" refFor="ch" refForName="space"/>
              <dgm:constr type="r" for="ch" forName="rect7" refType="w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l" for="ch" forName="rect7ParTx" refType="r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l" for="ch" forName="rect7ChTx" refType="r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l" for="ch" forName="rect7ParTxNoCh" refType="r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11">
            <dgm:constrLst/>
          </dgm:else>
        </dgm:choose>
      </dgm:if>
      <dgm:else name="Name12">
        <dgm:choose name="Name13">
          <dgm:if name="Name1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1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1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1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1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1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2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r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r" for="ch" forName="rect7" refType="l" refFor="ch" refForName="space"/>
              <dgm:constr type="l" for="ch" forName="rect7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r" for="ch" forName="rect7ParTx" refType="l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r" for="ch" forName="rect7ChTx" refType="l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r" for="ch" forName="rect7ParTxNoCh" refType="l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21">
            <dgm:constrLst/>
          </dgm:else>
        </dgm:choose>
      </dgm:else>
    </dgm:choose>
    <dgm:ruleLst/>
    <dgm:forEach name="Name22" axis="ch" ptType="node" cnt="1">
      <dgm:layoutNode name="circle1" styleLbl="node1">
        <dgm:alg type="sp"/>
        <dgm:choose name="Name23">
          <dgm:if name="Name2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rect1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26" axis="ch" ptType="node" st="2" cnt="1">
      <dgm:layoutNode name="vertSpace2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2" styleLbl="node1">
        <dgm:alg type="sp"/>
        <dgm:choose name="Name27">
          <dgm:if name="Name2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2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0" axis="ch" ptType="node" st="3" cnt="1">
      <dgm:layoutNode name="vertSpace3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3" styleLbl="node1">
        <dgm:alg type="sp"/>
        <dgm:choose name="Name31">
          <dgm:if name="Name32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3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3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4" axis="ch" ptType="node" st="4" cnt="1">
      <dgm:layoutNode name="vertSpace4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4" styleLbl="node1">
        <dgm:alg type="sp"/>
        <dgm:choose name="Name35">
          <dgm:if name="Name36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7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4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8" axis="ch" ptType="node" st="5" cnt="1">
      <dgm:layoutNode name="vertSpace5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5" styleLbl="node1">
        <dgm:alg type="sp"/>
        <dgm:choose name="Name39">
          <dgm:if name="Name40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1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5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2" axis="ch" ptType="node" st="6" cnt="1">
      <dgm:layoutNode name="vertSpace6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6" styleLbl="node1">
        <dgm:alg type="sp"/>
        <dgm:choose name="Name43">
          <dgm:if name="Name4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6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6" axis="ch" ptType="node" st="7" cnt="1">
      <dgm:layoutNode name="vertSpace7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7" styleLbl="node1">
        <dgm:alg type="sp"/>
        <dgm:choose name="Name47">
          <dgm:if name="Name4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7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50" axis="ch" ptType="node" cnt="1">
      <dgm:choose name="Name51">
        <dgm:if name="Name52" axis="root des" ptType="all node" func="maxDepth" op="gte" val="2">
          <dgm:layoutNode name="rect1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1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3">
          <dgm:layoutNode name="rect1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4" axis="ch" ptType="node" st="2" cnt="1">
      <dgm:choose name="Name55">
        <dgm:if name="Name56" axis="root des" ptType="all node" func="maxDepth" op="gte" val="2">
          <dgm:layoutNode name="rect2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2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7">
          <dgm:layoutNode name="rect2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8" axis="ch" ptType="node" st="3" cnt="1">
      <dgm:choose name="Name59">
        <dgm:if name="Name60" axis="root des" ptType="all node" func="maxDepth" op="gte" val="2">
          <dgm:layoutNode name="rect3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3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1">
          <dgm:layoutNode name="rect3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2" axis="ch" ptType="node" st="4" cnt="1">
      <dgm:choose name="Name63">
        <dgm:if name="Name64" axis="root des" ptType="all node" func="maxDepth" op="gte" val="2">
          <dgm:layoutNode name="rect4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4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5">
          <dgm:layoutNode name="rect4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6" axis="ch" ptType="node" st="5" cnt="1">
      <dgm:choose name="Name67">
        <dgm:if name="Name68" axis="root des" ptType="all node" func="maxDepth" op="gte" val="2">
          <dgm:layoutNode name="rect5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5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9">
          <dgm:layoutNode name="rect5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0" axis="ch" ptType="node" st="6" cnt="1">
      <dgm:choose name="Name71">
        <dgm:if name="Name72" axis="root des" ptType="all node" func="maxDepth" op="gte" val="2">
          <dgm:layoutNode name="rect6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6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3">
          <dgm:layoutNode name="rect6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4" axis="ch" ptType="node" st="7" cnt="1">
      <dgm:choose name="Name75">
        <dgm:if name="Name76" axis="root des" ptType="all node" func="maxDepth" op="gte" val="2">
          <dgm:layoutNode name="rect7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7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7">
          <dgm:layoutNode name="rect7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</dgm:layoutNode>
</dgm:layoutDef>
</file>

<file path=ppt/diagrams/layout19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layout20.xml><?xml version="1.0" encoding="utf-8"?>
<dgm:layoutDef xmlns:dgm="http://schemas.openxmlformats.org/drawingml/2006/diagram" xmlns:a="http://schemas.openxmlformats.org/drawingml/2006/main" uniqueId="urn:microsoft.com/office/officeart/2005/8/layout/arrow2">
  <dgm:title val=""/>
  <dgm:desc val=""/>
  <dgm:catLst>
    <dgm:cat type="process" pri="2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arrowDiagram">
    <dgm:varLst>
      <dgm:chMax val="5"/>
      <dgm:dir/>
      <dgm:resizeHandles val="exact"/>
    </dgm:varLst>
    <dgm:alg type="composite">
      <dgm:param type="ar" val="1.6"/>
    </dgm:alg>
    <dgm:shape xmlns:r="http://schemas.openxmlformats.org/officeDocument/2006/relationships" r:blip="">
      <dgm:adjLst/>
    </dgm:shape>
    <dgm:presOf/>
    <dgm:constrLst>
      <dgm:constr type="l" for="ch" forName="arrow"/>
      <dgm:constr type="t" for="ch" forName="arrow"/>
      <dgm:constr type="w" for="ch" forName="arrow" refType="w"/>
      <dgm:constr type="h" for="ch" forName="arrow" refType="h"/>
      <dgm:constr type="ctrX" for="ch" forName="arrowDiagram1" refType="w" fact="0.5"/>
      <dgm:constr type="ctrY" for="ch" forName="arrowDiagram1" refType="h" fact="0.5"/>
      <dgm:constr type="w" for="ch" forName="arrowDiagram1" refType="w"/>
      <dgm:constr type="h" for="ch" forName="arrowDiagram1" refType="h"/>
      <dgm:constr type="ctrX" for="ch" forName="arrowDiagram2" refType="w" fact="0.5"/>
      <dgm:constr type="ctrY" for="ch" forName="arrowDiagram2" refType="h" fact="0.5"/>
      <dgm:constr type="w" for="ch" forName="arrowDiagram2" refType="w"/>
      <dgm:constr type="h" for="ch" forName="arrowDiagram2" refType="h"/>
      <dgm:constr type="ctrX" for="ch" forName="arrowDiagram3" refType="w" fact="0.5"/>
      <dgm:constr type="ctrY" for="ch" forName="arrowDiagram3" refType="h" fact="0.5"/>
      <dgm:constr type="w" for="ch" forName="arrowDiagram3" refType="w"/>
      <dgm:constr type="h" for="ch" forName="arrowDiagram3" refType="h"/>
      <dgm:constr type="ctrX" for="ch" forName="arrowDiagram4" refType="w" fact="0.5"/>
      <dgm:constr type="ctrY" for="ch" forName="arrowDiagram4" refType="h" fact="0.5"/>
      <dgm:constr type="w" for="ch" forName="arrowDiagram4" refType="w"/>
      <dgm:constr type="h" for="ch" forName="arrowDiagram4" refType="h"/>
      <dgm:constr type="ctrX" for="ch" forName="arrowDiagram5" refType="w" fact="0.5"/>
      <dgm:constr type="ctrY" for="ch" forName="arrowDiagram5" refType="h" fact="0.5"/>
      <dgm:constr type="w" for="ch" forName="arrowDiagram5" refType="w"/>
      <dgm:constr type="h" for="ch" forName="arrowDiagram5" refType="h"/>
    </dgm:constrLst>
    <dgm:ruleLst/>
    <dgm:choose name="Name0">
      <dgm:if name="Name1" axis="ch" ptType="node" func="cnt" op="gte" val="1">
        <dgm:layoutNode name="arrow" styleLbl="bgShp">
          <dgm:alg type="sp"/>
          <dgm:shape xmlns:r="http://schemas.openxmlformats.org/officeDocument/2006/relationships" type="swooshArrow" r:blip="">
            <dgm:adjLst>
              <dgm:adj idx="2" val="0.25"/>
            </dgm:adjLst>
          </dgm:shape>
          <dgm:presOf/>
          <dgm:constrLst/>
          <dgm:ruleLst/>
        </dgm:layoutNode>
        <dgm:choose name="Name2">
          <dgm:if name="Name3" axis="ch" ptType="node" func="cnt" op="lt" val="1"/>
          <dgm:if name="Name4" axis="ch" ptType="node" func="cnt" op="equ" val="1">
            <dgm:layoutNode name="arrowDiagram1">
              <dgm:varLst>
                <dgm:bulletEnabled val="1"/>
              </dgm:varLst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ctrX" for="ch" forName="bullet1" refType="w" fact="0.8"/>
                <dgm:constr type="ctrY" for="ch" forName="bullet1" refType="h" fact="0.262"/>
                <dgm:constr type="w" for="ch" forName="bullet1" refType="w" fact="0.074"/>
                <dgm:constr type="h" for="ch" forName="bullet1" refType="w" refFor="ch" refForName="bullet1"/>
                <dgm:constr type="r" for="ch" forName="textBox1" refType="ctrX" refFor="ch" refForName="bullet1"/>
                <dgm:constr type="t" for="ch" forName="textBox1" refType="ctrY" refFor="ch" refForName="bullet1"/>
                <dgm:constr type="w" for="ch" forName="textBox1" refType="w" fact="0.4"/>
                <dgm:constr type="h" for="ch" forName="textBox1" refType="h" fact="0.738"/>
                <dgm:constr type="userA" refType="h" refFor="ch" refForName="bullet1" fact="0.53"/>
                <dgm:constr type="rMarg" for="ch" forName="textBox1" refType="userA" fact="2.834"/>
                <dgm:constr type="primFontSz" for="ch" ptType="node" op="equ" val="65"/>
              </dgm:constrLst>
              <dgm:ruleLst/>
              <dgm:forEach name="Name5" axis="ch" ptType="node" cnt="1">
                <dgm:layoutNode name="bullet1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1" styleLbl="revTx">
                  <dgm:varLst>
                    <dgm:bulletEnabled val="1"/>
                  </dgm:varLst>
                  <dgm:alg type="tx">
                    <dgm:param type="txAnchorVert" val="t"/>
                    <dgm:param type="parTxLTRAlign" val="r"/>
                    <dgm:param type="parTxRTLAlign" val="r"/>
                  </dgm:alg>
                  <dgm:shape xmlns:r="http://schemas.openxmlformats.org/officeDocument/2006/relationships" type="round2DiagRect" r:blip="">
                    <dgm:adjLst/>
                  </dgm:shape>
                  <dgm:presOf axis="desOrSelf" ptType="node"/>
                  <dgm:constrLst>
                    <dgm:constr type="lMarg"/>
                    <dgm:constr type="tMarg"/>
                    <dgm:constr type="bMarg"/>
                  </dgm:constrLst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6" axis="ch" ptType="node" func="cnt" op="equ" val="2">
            <dgm:layoutNode name="arrowDiagram2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7">
                <dgm:if name="Name8" func="var" arg="dir" op="equ" val="norm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l" for="ch" forName="textBox2a" refType="ctrX" refFor="ch" refForName="bullet2a"/>
                    <dgm:constr type="t" for="ch" forName="textBox2a" refType="ctrY" refFor="ch" refForName="bullet2a"/>
                    <dgm:constr type="w" for="ch" forName="textBox2a" refType="w" fact="0.325"/>
                    <dgm:constr type="h" for="ch" forName="textBox2a" refType="h" fact="0.427"/>
                    <dgm:constr type="userA" refType="h" refFor="ch" refForName="bullet2a" fact="0.53"/>
                    <dgm:constr type="l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l" for="ch" forName="textBox2b" refType="ctrX" refFor="ch" refForName="bullet2b"/>
                    <dgm:constr type="t" for="ch" forName="textBox2b" refType="ctrY" refFor="ch" refForName="bullet2b"/>
                    <dgm:constr type="w" for="ch" forName="textBox2b" refType="w" fact="0.325"/>
                    <dgm:constr type="h" for="ch" forName="textBox2b" refType="h" fact="0.662"/>
                    <dgm:constr type="userB" refType="h" refFor="ch" refForName="bullet2b" fact="0.53"/>
                    <dgm:constr type="lMarg" for="ch" forName="textBox2b" refType="userB" fact="2.834"/>
                    <dgm:constr type="primFontSz" for="ch" ptType="node" op="equ" val="65"/>
                  </dgm:constrLst>
                </dgm:if>
                <dgm:else name="Name9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r" for="ch" forName="textBox2a" refType="ctrX" refFor="ch" refForName="bullet2a"/>
                    <dgm:constr type="b" for="ch" forName="textBox2a" refType="ctrY" refFor="ch" refForName="bullet2a"/>
                    <dgm:constr type="w" for="ch" forName="textBox2a" refType="w" fact="0.25"/>
                    <dgm:constr type="h" for="ch" forName="textBox2a" refType="h" fact="0.573"/>
                    <dgm:constr type="userA" refType="h" refFor="ch" refForName="bullet2a" fact="0.53"/>
                    <dgm:constr type="r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r" for="ch" forName="textBox2b" refType="ctrX" refFor="ch" refForName="bullet2b"/>
                    <dgm:constr type="b" for="ch" forName="textBox2b" refType="ctrY" refFor="ch" refForName="bullet2b"/>
                    <dgm:constr type="w" for="ch" forName="textBox2b" refType="w" fact="0.28"/>
                    <dgm:constr type="h" for="ch" forName="textBox2b" refType="h" fact="0.338"/>
                    <dgm:constr type="userB" refType="h" refFor="ch" refForName="bullet2b" fact="0.53"/>
                    <dgm:constr type="rMarg" for="ch" forName="textBox2b" refType="userB" fact="2.834"/>
                    <dgm:constr type="primFontSz" for="ch" ptType="node" op="equ" val="65"/>
                  </dgm:constrLst>
                </dgm:else>
              </dgm:choose>
              <dgm:ruleLst/>
              <dgm:forEach name="Name10" axis="ch" ptType="node" cnt="1">
                <dgm:layoutNode name="bullet2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a" styleLbl="revTx">
                  <dgm:varLst>
                    <dgm:bulletEnabled val="1"/>
                  </dgm:varLst>
                  <dgm:choose name="Name11">
                    <dgm:if name="Name12" func="var" arg="dir" op="equ" val="norm">
                      <dgm:choose name="Name13">
                        <dgm:if name="Name1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6">
                      <dgm:choose name="Name17">
                        <dgm:if name="Name1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">
                    <dgm:if name="Name2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23" axis="ch" ptType="node" st="2" cnt="1">
                <dgm:layoutNode name="bullet2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b" styleLbl="revTx">
                  <dgm:varLst>
                    <dgm:bulletEnabled val="1"/>
                  </dgm:varLst>
                  <dgm:choose name="Name24">
                    <dgm:if name="Name25" func="var" arg="dir" op="equ" val="norm">
                      <dgm:choose name="Name26">
                        <dgm:if name="Name2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2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29">
                      <dgm:choose name="Name30">
                        <dgm:if name="Name3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3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33">
                    <dgm:if name="Name3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3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36" axis="ch" ptType="node" func="cnt" op="equ" val="3">
            <dgm:layoutNode name="arrowDiagram3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37">
                <dgm:if name="Name38" func="var" arg="dir" op="equ" val="norm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l" for="ch" forName="textBox3a" refType="ctrX" refFor="ch" refForName="bullet3a"/>
                    <dgm:constr type="t" for="ch" forName="textBox3a" refType="ctrY" refFor="ch" refForName="bullet3a"/>
                    <dgm:constr type="w" for="ch" forName="textBox3a" refType="w" fact="0.233"/>
                    <dgm:constr type="h" for="ch" forName="textBox3a" refType="h" fact="0.289"/>
                    <dgm:constr type="userA" refType="h" refFor="ch" refForName="bullet3a" fact="0.53"/>
                    <dgm:constr type="l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l" for="ch" forName="textBox3b" refType="ctrX" refFor="ch" refForName="bullet3b"/>
                    <dgm:constr type="t" for="ch" forName="textBox3b" refType="ctrY" refFor="ch" refForName="bullet3b"/>
                    <dgm:constr type="w" for="ch" forName="textBox3b" refType="w" fact="0.24"/>
                    <dgm:constr type="h" for="ch" forName="textBox3b" refType="h" fact="0.544"/>
                    <dgm:constr type="userB" refType="h" refFor="ch" refForName="bullet3b" fact="0.53"/>
                    <dgm:constr type="l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l" for="ch" forName="textBox3c" refType="ctrX" refFor="ch" refForName="bullet3c"/>
                    <dgm:constr type="t" for="ch" forName="textBox3c" refType="ctrY" refFor="ch" refForName="bullet3c"/>
                    <dgm:constr type="w" for="ch" forName="textBox3c" refType="w" fact="0.24"/>
                    <dgm:constr type="h" for="ch" forName="textBox3c" refType="h" fact="0.695"/>
                    <dgm:constr type="userC" refType="h" refFor="ch" refForName="bullet3c" fact="0.53"/>
                    <dgm:constr type="lMarg" for="ch" forName="textBox3c" refType="userC" fact="2.834"/>
                    <dgm:constr type="primFontSz" for="ch" ptType="node" op="equ" val="65"/>
                  </dgm:constrLst>
                </dgm:if>
                <dgm:else name="Name39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r" for="ch" forName="textBox3a" refType="ctrX" refFor="ch" refForName="bullet3a"/>
                    <dgm:constr type="b" for="ch" forName="textBox3a" refType="ctrY" refFor="ch" refForName="bullet3a"/>
                    <dgm:constr type="w" for="ch" forName="textBox3a" refType="w" fact="0.14"/>
                    <dgm:constr type="h" for="ch" forName="textBox3a" refType="h" fact="0.711"/>
                    <dgm:constr type="userA" refType="h" refFor="ch" refForName="bullet3a" fact="0.53"/>
                    <dgm:constr type="r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r" for="ch" forName="textBox3b" refType="ctrX" refFor="ch" refForName="bullet3b"/>
                    <dgm:constr type="b" for="ch" forName="textBox3b" refType="ctrY" refFor="ch" refForName="bullet3b"/>
                    <dgm:constr type="w" for="ch" forName="textBox3b" refType="w" fact="0.24"/>
                    <dgm:constr type="h" for="ch" forName="textBox3b" refType="h" fact="0.456"/>
                    <dgm:constr type="userB" refType="h" refFor="ch" refForName="bullet3b" fact="0.53"/>
                    <dgm:constr type="r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r" for="ch" forName="textBox3c" refType="ctrX" refFor="ch" refForName="bullet3c"/>
                    <dgm:constr type="b" for="ch" forName="textBox3c" refType="ctrY" refFor="ch" refForName="bullet3c"/>
                    <dgm:constr type="w" for="ch" forName="textBox3c" refType="w" fact="0.24"/>
                    <dgm:constr type="h" for="ch" forName="textBox3c" refType="h" fact="0.305"/>
                    <dgm:constr type="userC" refType="h" refFor="ch" refForName="bullet3c" fact="0.53"/>
                    <dgm:constr type="rMarg" for="ch" forName="textBox3c" refType="userC" fact="2.834"/>
                    <dgm:constr type="primFontSz" for="ch" ptType="node" op="equ" val="65"/>
                  </dgm:constrLst>
                </dgm:else>
              </dgm:choose>
              <dgm:ruleLst/>
              <dgm:forEach name="Name40" axis="ch" ptType="node" cnt="1">
                <dgm:layoutNode name="bullet3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a" styleLbl="revTx">
                  <dgm:varLst>
                    <dgm:bulletEnabled val="1"/>
                  </dgm:varLst>
                  <dgm:choose name="Name41">
                    <dgm:if name="Name42" func="var" arg="dir" op="equ" val="norm">
                      <dgm:choose name="Name43">
                        <dgm:if name="Name4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4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46">
                      <dgm:choose name="Name47">
                        <dgm:if name="Name4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4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50">
                    <dgm:if name="Name5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5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53" axis="ch" ptType="node" st="2" cnt="1">
                <dgm:layoutNode name="bullet3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b" styleLbl="revTx">
                  <dgm:varLst>
                    <dgm:bulletEnabled val="1"/>
                  </dgm:varLst>
                  <dgm:choose name="Name54">
                    <dgm:if name="Name55" func="var" arg="dir" op="equ" val="norm">
                      <dgm:choose name="Name56">
                        <dgm:if name="Name5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5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59">
                      <dgm:choose name="Name60">
                        <dgm:if name="Name6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6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63">
                    <dgm:if name="Name6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6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66" axis="ch" ptType="node" st="3" cnt="1">
                <dgm:layoutNode name="bullet3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c" styleLbl="revTx">
                  <dgm:varLst>
                    <dgm:bulletEnabled val="1"/>
                  </dgm:varLst>
                  <dgm:choose name="Name67">
                    <dgm:if name="Name68" func="var" arg="dir" op="equ" val="norm">
                      <dgm:choose name="Name69">
                        <dgm:if name="Name7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7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72">
                      <dgm:choose name="Name73">
                        <dgm:if name="Name7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7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76">
                    <dgm:if name="Name7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7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79" axis="ch" ptType="node" func="cnt" op="equ" val="4">
            <dgm:layoutNode name="arrowDiagram4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80">
                <dgm:if name="Name81" func="var" arg="dir" op="equ" val="norm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l" for="ch" forName="textBox4a" refType="ctrX" refFor="ch" refForName="bullet4a"/>
                    <dgm:constr type="t" for="ch" forName="textBox4a" refType="ctrY" refFor="ch" refForName="bullet4a"/>
                    <dgm:constr type="w" for="ch" forName="textBox4a" refType="w" fact="0.171"/>
                    <dgm:constr type="h" for="ch" forName="textBox4a" refType="h" fact="0.238"/>
                    <dgm:constr type="userA" refType="h" refFor="ch" refForName="bullet4a" fact="0.53"/>
                    <dgm:constr type="l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l" for="ch" forName="textBox4b" refType="ctrX" refFor="ch" refForName="bullet4b"/>
                    <dgm:constr type="t" for="ch" forName="textBox4b" refType="ctrY" refFor="ch" refForName="bullet4b"/>
                    <dgm:constr type="w" for="ch" forName="textBox4b" refType="w" fact="0.21"/>
                    <dgm:constr type="h" for="ch" forName="textBox4b" refType="h" fact="0.457"/>
                    <dgm:constr type="userB" refType="h" refFor="ch" refForName="bullet4b" fact="0.53"/>
                    <dgm:constr type="l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l" for="ch" forName="textBox4c" refType="ctrX" refFor="ch" refForName="bullet4c"/>
                    <dgm:constr type="t" for="ch" forName="textBox4c" refType="ctrY" refFor="ch" refForName="bullet4c"/>
                    <dgm:constr type="w" for="ch" forName="textBox4c" refType="w" fact="0.21"/>
                    <dgm:constr type="h" for="ch" forName="textBox4c" refType="h" fact="0.618"/>
                    <dgm:constr type="userC" refType="h" refFor="ch" refForName="bullet4c" fact="0.53"/>
                    <dgm:constr type="l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l" for="ch" forName="textBox4d" refType="ctrX" refFor="ch" refForName="bullet4d"/>
                    <dgm:constr type="t" for="ch" forName="textBox4d" refType="ctrY" refFor="ch" refForName="bullet4d"/>
                    <dgm:constr type="w" for="ch" forName="textBox4d" refType="w" fact="0.21"/>
                    <dgm:constr type="h" for="ch" forName="textBox4d" refType="h" fact="0.717"/>
                    <dgm:constr type="userD" refType="h" refFor="ch" refForName="bullet4d" fact="0.53"/>
                    <dgm:constr type="lMarg" for="ch" forName="textBox4d" refType="userD" fact="2.834"/>
                    <dgm:constr type="primFontSz" for="ch" ptType="node" op="equ" val="65"/>
                  </dgm:constrLst>
                </dgm:if>
                <dgm:else name="Name82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r" for="ch" forName="textBox4a" refType="ctrX" refFor="ch" refForName="bullet4a"/>
                    <dgm:constr type="b" for="ch" forName="textBox4a" refType="ctrY" refFor="ch" refForName="bullet4a"/>
                    <dgm:constr type="w" for="ch" forName="textBox4a" refType="w" fact="0.11"/>
                    <dgm:constr type="h" for="ch" forName="textBox4a" refType="h" fact="0.762"/>
                    <dgm:constr type="userA" refType="h" refFor="ch" refForName="bullet4a" fact="0.53"/>
                    <dgm:constr type="r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r" for="ch" forName="textBox4b" refType="ctrX" refFor="ch" refForName="bullet4b"/>
                    <dgm:constr type="b" for="ch" forName="textBox4b" refType="ctrY" refFor="ch" refForName="bullet4b"/>
                    <dgm:constr type="w" for="ch" forName="textBox4b" refType="w" fact="0.171"/>
                    <dgm:constr type="h" for="ch" forName="textBox4b" refType="h" fact="0.543"/>
                    <dgm:constr type="userB" refType="h" refFor="ch" refForName="bullet4b" fact="0.53"/>
                    <dgm:constr type="r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r" for="ch" forName="textBox4c" refType="ctrX" refFor="ch" refForName="bullet4c"/>
                    <dgm:constr type="b" for="ch" forName="textBox4c" refType="ctrY" refFor="ch" refForName="bullet4c"/>
                    <dgm:constr type="w" for="ch" forName="textBox4c" refType="w" fact="0.21"/>
                    <dgm:constr type="h" for="ch" forName="textBox4c" refType="h" fact="0.382"/>
                    <dgm:constr type="userC" refType="h" refFor="ch" refForName="bullet4c" fact="0.53"/>
                    <dgm:constr type="r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r" for="ch" forName="textBox4d" refType="ctrX" refFor="ch" refForName="bullet4d"/>
                    <dgm:constr type="b" for="ch" forName="textBox4d" refType="ctrY" refFor="ch" refForName="bullet4d"/>
                    <dgm:constr type="w" for="ch" forName="textBox4d" refType="w" fact="0.21"/>
                    <dgm:constr type="h" for="ch" forName="textBox4d" refType="h" fact="0.283"/>
                    <dgm:constr type="userD" refType="h" refFor="ch" refForName="bullet4d" fact="0.53"/>
                    <dgm:constr type="rMarg" for="ch" forName="textBox4d" refType="userD" fact="2.834"/>
                    <dgm:constr type="primFontSz" for="ch" ptType="node" op="equ" val="65"/>
                  </dgm:constrLst>
                </dgm:else>
              </dgm:choose>
              <dgm:ruleLst/>
              <dgm:forEach name="Name83" axis="ch" ptType="node" cnt="1">
                <dgm:layoutNode name="bullet4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a" styleLbl="revTx">
                  <dgm:varLst>
                    <dgm:bulletEnabled val="1"/>
                  </dgm:varLst>
                  <dgm:choose name="Name84">
                    <dgm:if name="Name85" func="var" arg="dir" op="equ" val="norm">
                      <dgm:choose name="Name86">
                        <dgm:if name="Name8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8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89">
                      <dgm:choose name="Name90">
                        <dgm:if name="Name9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9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93">
                    <dgm:if name="Name9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9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96" axis="ch" ptType="node" st="2" cnt="1">
                <dgm:layoutNode name="bullet4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b" styleLbl="revTx">
                  <dgm:varLst>
                    <dgm:bulletEnabled val="1"/>
                  </dgm:varLst>
                  <dgm:choose name="Name97">
                    <dgm:if name="Name98" func="var" arg="dir" op="equ" val="norm">
                      <dgm:choose name="Name99">
                        <dgm:if name="Name10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0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02">
                      <dgm:choose name="Name103">
                        <dgm:if name="Name10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0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06">
                    <dgm:if name="Name10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0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09" axis="ch" ptType="node" st="3" cnt="1">
                <dgm:layoutNode name="bullet4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c" styleLbl="revTx">
                  <dgm:varLst>
                    <dgm:bulletEnabled val="1"/>
                  </dgm:varLst>
                  <dgm:choose name="Name110">
                    <dgm:if name="Name111" func="var" arg="dir" op="equ" val="norm">
                      <dgm:choose name="Name112">
                        <dgm:if name="Name11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1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15">
                      <dgm:choose name="Name116">
                        <dgm:if name="Name11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1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19">
                    <dgm:if name="Name12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2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22" axis="ch" ptType="node" st="4" cnt="1">
                <dgm:layoutNode name="bullet4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d" styleLbl="revTx">
                  <dgm:varLst>
                    <dgm:bulletEnabled val="1"/>
                  </dgm:varLst>
                  <dgm:choose name="Name123">
                    <dgm:if name="Name124" func="var" arg="dir" op="equ" val="norm">
                      <dgm:choose name="Name125">
                        <dgm:if name="Name12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2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28">
                      <dgm:choose name="Name129">
                        <dgm:if name="Name13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3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32">
                    <dgm:if name="Name13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3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else name="Name135">
            <dgm:layoutNode name="arrowDiagram5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136">
                <dgm:if name="Name137" func="var" arg="dir" op="equ" val="norm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l" for="ch" forName="textBox5a" refType="ctrX" refFor="ch" refForName="bullet5a"/>
                    <dgm:constr type="t" for="ch" forName="textBox5a" refType="ctrY" refFor="ch" refForName="bullet5a"/>
                    <dgm:constr type="w" for="ch" forName="textBox5a" refType="w" fact="0.131"/>
                    <dgm:constr type="h" for="ch" forName="textBox5a" refType="h" fact="0.238"/>
                    <dgm:constr type="userA" refType="h" refFor="ch" refForName="bullet5a" fact="0.53"/>
                    <dgm:constr type="l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l" for="ch" forName="textBox5b" refType="ctrX" refFor="ch" refForName="bullet5b"/>
                    <dgm:constr type="t" for="ch" forName="textBox5b" refType="ctrY" refFor="ch" refForName="bullet5b"/>
                    <dgm:constr type="w" for="ch" forName="textBox5b" refType="w" fact="0.166"/>
                    <dgm:constr type="h" for="ch" forName="textBox5b" refType="h" fact="0.419"/>
                    <dgm:constr type="userB" refType="h" refFor="ch" refForName="bullet5b" fact="0.53"/>
                    <dgm:constr type="l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l" for="ch" forName="textBox5c" refType="ctrX" refFor="ch" refForName="bullet5c"/>
                    <dgm:constr type="t" for="ch" forName="textBox5c" refType="ctrY" refFor="ch" refForName="bullet5c"/>
                    <dgm:constr type="w" for="ch" forName="textBox5c" refType="w" fact="0.193"/>
                    <dgm:constr type="h" for="ch" forName="textBox5c" refType="h" fact="0.562"/>
                    <dgm:constr type="userC" refType="h" refFor="ch" refForName="bullet5c" fact="0.53"/>
                    <dgm:constr type="l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l" for="ch" forName="textBox5d" refType="ctrX" refFor="ch" refForName="bullet5d"/>
                    <dgm:constr type="t" for="ch" forName="textBox5d" refType="ctrY" refFor="ch" refForName="bullet5d"/>
                    <dgm:constr type="w" for="ch" forName="textBox5d" refType="w" fact="0.2"/>
                    <dgm:constr type="h" for="ch" forName="textBox5d" refType="h" fact="0.67"/>
                    <dgm:constr type="userD" refType="h" refFor="ch" refForName="bullet5d" fact="0.53"/>
                    <dgm:constr type="l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l" for="ch" forName="textBox5e" refType="ctrX" refFor="ch" refForName="bullet5e"/>
                    <dgm:constr type="t" for="ch" forName="textBox5e" refType="ctrY" refFor="ch" refForName="bullet5e"/>
                    <dgm:constr type="w" for="ch" forName="textBox5e" refType="w" fact="0.2"/>
                    <dgm:constr type="h" for="ch" forName="textBox5e" refType="h" fact="0.736"/>
                    <dgm:constr type="userE" refType="h" refFor="ch" refForName="bullet5e" fact="0.53"/>
                    <dgm:constr type="lMarg" for="ch" forName="textBox5e" refType="userE" fact="2.834"/>
                    <dgm:constr type="primFontSz" for="ch" ptType="node" op="equ" val="65"/>
                  </dgm:constrLst>
                </dgm:if>
                <dgm:else name="Name138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r" for="ch" forName="textBox5a" refType="ctrX" refFor="ch" refForName="bullet5a"/>
                    <dgm:constr type="b" for="ch" forName="textBox5a" refType="ctrY" refFor="ch" refForName="bullet5a"/>
                    <dgm:constr type="w" for="ch" forName="textBox5a" refType="w" fact="0.11"/>
                    <dgm:constr type="h" for="ch" forName="textBox5a" refType="h" fact="0.762"/>
                    <dgm:constr type="userA" refType="h" refFor="ch" refForName="bullet5a" fact="0.53"/>
                    <dgm:constr type="r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r" for="ch" forName="textBox5b" refType="ctrX" refFor="ch" refForName="bullet5b"/>
                    <dgm:constr type="b" for="ch" forName="textBox5b" refType="ctrY" refFor="ch" refForName="bullet5b"/>
                    <dgm:constr type="w" for="ch" forName="textBox5b" refType="w" fact="0.131"/>
                    <dgm:constr type="h" for="ch" forName="textBox5b" refType="h" fact="0.581"/>
                    <dgm:constr type="userB" refType="h" refFor="ch" refForName="bullet5b" fact="0.53"/>
                    <dgm:constr type="r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r" for="ch" forName="textBox5c" refType="ctrX" refFor="ch" refForName="bullet5c"/>
                    <dgm:constr type="b" for="ch" forName="textBox5c" refType="ctrY" refFor="ch" refForName="bullet5c"/>
                    <dgm:constr type="w" for="ch" forName="textBox5c" refType="w" fact="0.166"/>
                    <dgm:constr type="h" for="ch" forName="textBox5c" refType="h" fact="0.438"/>
                    <dgm:constr type="userC" refType="h" refFor="ch" refForName="bullet5c" fact="0.53"/>
                    <dgm:constr type="r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r" for="ch" forName="textBox5d" refType="ctrX" refFor="ch" refForName="bullet5d"/>
                    <dgm:constr type="b" for="ch" forName="textBox5d" refType="ctrY" refFor="ch" refForName="bullet5d"/>
                    <dgm:constr type="w" for="ch" forName="textBox5d" refType="w" fact="0.193"/>
                    <dgm:constr type="h" for="ch" forName="textBox5d" refType="h" fact="0.33"/>
                    <dgm:constr type="userD" refType="h" refFor="ch" refForName="bullet5d" fact="0.53"/>
                    <dgm:constr type="r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r" for="ch" forName="textBox5e" refType="ctrX" refFor="ch" refForName="bullet5e"/>
                    <dgm:constr type="b" for="ch" forName="textBox5e" refType="ctrY" refFor="ch" refForName="bullet5e"/>
                    <dgm:constr type="w" for="ch" forName="textBox5e" refType="w" fact="0.2"/>
                    <dgm:constr type="h" for="ch" forName="textBox5e" refType="h" fact="0.264"/>
                    <dgm:constr type="userE" refType="h" refFor="ch" refForName="bullet5e" fact="0.53"/>
                    <dgm:constr type="rMarg" for="ch" forName="textBox5e" refType="userE" fact="2.834"/>
                    <dgm:constr type="primFontSz" for="ch" ptType="node" op="equ" val="65"/>
                  </dgm:constrLst>
                </dgm:else>
              </dgm:choose>
              <dgm:ruleLst/>
              <dgm:forEach name="Name139" axis="ch" ptType="node" cnt="1">
                <dgm:layoutNode name="bullet5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a" styleLbl="revTx">
                  <dgm:varLst>
                    <dgm:bulletEnabled val="1"/>
                  </dgm:varLst>
                  <dgm:choose name="Name140">
                    <dgm:if name="Name141" func="var" arg="dir" op="equ" val="norm">
                      <dgm:choose name="Name142">
                        <dgm:if name="Name14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4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45">
                      <dgm:choose name="Name146">
                        <dgm:if name="Name14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4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49">
                    <dgm:if name="Name15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5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52" axis="ch" ptType="node" st="2" cnt="1">
                <dgm:layoutNode name="bullet5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b" styleLbl="revTx">
                  <dgm:varLst>
                    <dgm:bulletEnabled val="1"/>
                  </dgm:varLst>
                  <dgm:choose name="Name153">
                    <dgm:if name="Name154" func="var" arg="dir" op="equ" val="norm">
                      <dgm:choose name="Name155">
                        <dgm:if name="Name15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58">
                      <dgm:choose name="Name159">
                        <dgm:if name="Name16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6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62">
                    <dgm:if name="Name16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6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65" axis="ch" ptType="node" st="3" cnt="1">
                <dgm:layoutNode name="bullet5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c" styleLbl="revTx">
                  <dgm:varLst>
                    <dgm:bulletEnabled val="1"/>
                  </dgm:varLst>
                  <dgm:choose name="Name166">
                    <dgm:if name="Name167" func="var" arg="dir" op="equ" val="norm">
                      <dgm:choose name="Name168">
                        <dgm:if name="Name169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70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71">
                      <dgm:choose name="Name172">
                        <dgm:if name="Name173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74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75">
                    <dgm:if name="Name176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77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78" axis="ch" ptType="node" st="4" cnt="1">
                <dgm:layoutNode name="bullet5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d" styleLbl="revTx">
                  <dgm:varLst>
                    <dgm:bulletEnabled val="1"/>
                  </dgm:varLst>
                  <dgm:choose name="Name179">
                    <dgm:if name="Name180" func="var" arg="dir" op="equ" val="norm">
                      <dgm:choose name="Name181">
                        <dgm:if name="Name182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83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84">
                      <dgm:choose name="Name185">
                        <dgm:if name="Name186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87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88">
                    <dgm:if name="Name189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90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91" axis="ch" ptType="node" st="5" cnt="1">
                <dgm:layoutNode name="bullet5e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e" styleLbl="revTx">
                  <dgm:varLst>
                    <dgm:bulletEnabled val="1"/>
                  </dgm:varLst>
                  <dgm:choose name="Name192">
                    <dgm:if name="Name193" func="var" arg="dir" op="equ" val="norm">
                      <dgm:choose name="Name194">
                        <dgm:if name="Name195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96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97">
                      <dgm:choose name="Name198">
                        <dgm:if name="Name199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200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1">
                    <dgm:if name="Name202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03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else>
        </dgm:choose>
      </dgm:if>
      <dgm:else name="Name204"/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arrow2">
  <dgm:title val=""/>
  <dgm:desc val=""/>
  <dgm:catLst>
    <dgm:cat type="process" pri="2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arrowDiagram">
    <dgm:varLst>
      <dgm:chMax val="5"/>
      <dgm:dir/>
      <dgm:resizeHandles val="exact"/>
    </dgm:varLst>
    <dgm:alg type="composite">
      <dgm:param type="ar" val="1.6"/>
    </dgm:alg>
    <dgm:shape xmlns:r="http://schemas.openxmlformats.org/officeDocument/2006/relationships" r:blip="">
      <dgm:adjLst/>
    </dgm:shape>
    <dgm:presOf/>
    <dgm:constrLst>
      <dgm:constr type="l" for="ch" forName="arrow"/>
      <dgm:constr type="t" for="ch" forName="arrow"/>
      <dgm:constr type="w" for="ch" forName="arrow" refType="w"/>
      <dgm:constr type="h" for="ch" forName="arrow" refType="h"/>
      <dgm:constr type="ctrX" for="ch" forName="arrowDiagram1" refType="w" fact="0.5"/>
      <dgm:constr type="ctrY" for="ch" forName="arrowDiagram1" refType="h" fact="0.5"/>
      <dgm:constr type="w" for="ch" forName="arrowDiagram1" refType="w"/>
      <dgm:constr type="h" for="ch" forName="arrowDiagram1" refType="h"/>
      <dgm:constr type="ctrX" for="ch" forName="arrowDiagram2" refType="w" fact="0.5"/>
      <dgm:constr type="ctrY" for="ch" forName="arrowDiagram2" refType="h" fact="0.5"/>
      <dgm:constr type="w" for="ch" forName="arrowDiagram2" refType="w"/>
      <dgm:constr type="h" for="ch" forName="arrowDiagram2" refType="h"/>
      <dgm:constr type="ctrX" for="ch" forName="arrowDiagram3" refType="w" fact="0.5"/>
      <dgm:constr type="ctrY" for="ch" forName="arrowDiagram3" refType="h" fact="0.5"/>
      <dgm:constr type="w" for="ch" forName="arrowDiagram3" refType="w"/>
      <dgm:constr type="h" for="ch" forName="arrowDiagram3" refType="h"/>
      <dgm:constr type="ctrX" for="ch" forName="arrowDiagram4" refType="w" fact="0.5"/>
      <dgm:constr type="ctrY" for="ch" forName="arrowDiagram4" refType="h" fact="0.5"/>
      <dgm:constr type="w" for="ch" forName="arrowDiagram4" refType="w"/>
      <dgm:constr type="h" for="ch" forName="arrowDiagram4" refType="h"/>
      <dgm:constr type="ctrX" for="ch" forName="arrowDiagram5" refType="w" fact="0.5"/>
      <dgm:constr type="ctrY" for="ch" forName="arrowDiagram5" refType="h" fact="0.5"/>
      <dgm:constr type="w" for="ch" forName="arrowDiagram5" refType="w"/>
      <dgm:constr type="h" for="ch" forName="arrowDiagram5" refType="h"/>
    </dgm:constrLst>
    <dgm:ruleLst/>
    <dgm:choose name="Name0">
      <dgm:if name="Name1" axis="ch" ptType="node" func="cnt" op="gte" val="1">
        <dgm:layoutNode name="arrow" styleLbl="bgShp">
          <dgm:alg type="sp"/>
          <dgm:shape xmlns:r="http://schemas.openxmlformats.org/officeDocument/2006/relationships" type="swooshArrow" r:blip="">
            <dgm:adjLst>
              <dgm:adj idx="2" val="0.25"/>
            </dgm:adjLst>
          </dgm:shape>
          <dgm:presOf/>
          <dgm:constrLst/>
          <dgm:ruleLst/>
        </dgm:layoutNode>
        <dgm:choose name="Name2">
          <dgm:if name="Name3" axis="ch" ptType="node" func="cnt" op="lt" val="1"/>
          <dgm:if name="Name4" axis="ch" ptType="node" func="cnt" op="equ" val="1">
            <dgm:layoutNode name="arrowDiagram1">
              <dgm:varLst>
                <dgm:bulletEnabled val="1"/>
              </dgm:varLst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ctrX" for="ch" forName="bullet1" refType="w" fact="0.8"/>
                <dgm:constr type="ctrY" for="ch" forName="bullet1" refType="h" fact="0.262"/>
                <dgm:constr type="w" for="ch" forName="bullet1" refType="w" fact="0.074"/>
                <dgm:constr type="h" for="ch" forName="bullet1" refType="w" refFor="ch" refForName="bullet1"/>
                <dgm:constr type="r" for="ch" forName="textBox1" refType="ctrX" refFor="ch" refForName="bullet1"/>
                <dgm:constr type="t" for="ch" forName="textBox1" refType="ctrY" refFor="ch" refForName="bullet1"/>
                <dgm:constr type="w" for="ch" forName="textBox1" refType="w" fact="0.4"/>
                <dgm:constr type="h" for="ch" forName="textBox1" refType="h" fact="0.738"/>
                <dgm:constr type="userA" refType="h" refFor="ch" refForName="bullet1" fact="0.53"/>
                <dgm:constr type="rMarg" for="ch" forName="textBox1" refType="userA" fact="2.834"/>
                <dgm:constr type="primFontSz" for="ch" ptType="node" op="equ" val="65"/>
              </dgm:constrLst>
              <dgm:ruleLst/>
              <dgm:forEach name="Name5" axis="ch" ptType="node" cnt="1">
                <dgm:layoutNode name="bullet1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1" styleLbl="revTx">
                  <dgm:varLst>
                    <dgm:bulletEnabled val="1"/>
                  </dgm:varLst>
                  <dgm:alg type="tx">
                    <dgm:param type="txAnchorVert" val="t"/>
                    <dgm:param type="parTxLTRAlign" val="r"/>
                    <dgm:param type="parTxRTLAlign" val="r"/>
                  </dgm:alg>
                  <dgm:shape xmlns:r="http://schemas.openxmlformats.org/officeDocument/2006/relationships" type="round2DiagRect" r:blip="">
                    <dgm:adjLst/>
                  </dgm:shape>
                  <dgm:presOf axis="desOrSelf" ptType="node"/>
                  <dgm:constrLst>
                    <dgm:constr type="lMarg"/>
                    <dgm:constr type="tMarg"/>
                    <dgm:constr type="bMarg"/>
                  </dgm:constrLst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6" axis="ch" ptType="node" func="cnt" op="equ" val="2">
            <dgm:layoutNode name="arrowDiagram2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7">
                <dgm:if name="Name8" func="var" arg="dir" op="equ" val="norm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l" for="ch" forName="textBox2a" refType="ctrX" refFor="ch" refForName="bullet2a"/>
                    <dgm:constr type="t" for="ch" forName="textBox2a" refType="ctrY" refFor="ch" refForName="bullet2a"/>
                    <dgm:constr type="w" for="ch" forName="textBox2a" refType="w" fact="0.325"/>
                    <dgm:constr type="h" for="ch" forName="textBox2a" refType="h" fact="0.427"/>
                    <dgm:constr type="userA" refType="h" refFor="ch" refForName="bullet2a" fact="0.53"/>
                    <dgm:constr type="l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l" for="ch" forName="textBox2b" refType="ctrX" refFor="ch" refForName="bullet2b"/>
                    <dgm:constr type="t" for="ch" forName="textBox2b" refType="ctrY" refFor="ch" refForName="bullet2b"/>
                    <dgm:constr type="w" for="ch" forName="textBox2b" refType="w" fact="0.325"/>
                    <dgm:constr type="h" for="ch" forName="textBox2b" refType="h" fact="0.662"/>
                    <dgm:constr type="userB" refType="h" refFor="ch" refForName="bullet2b" fact="0.53"/>
                    <dgm:constr type="lMarg" for="ch" forName="textBox2b" refType="userB" fact="2.834"/>
                    <dgm:constr type="primFontSz" for="ch" ptType="node" op="equ" val="65"/>
                  </dgm:constrLst>
                </dgm:if>
                <dgm:else name="Name9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r" for="ch" forName="textBox2a" refType="ctrX" refFor="ch" refForName="bullet2a"/>
                    <dgm:constr type="b" for="ch" forName="textBox2a" refType="ctrY" refFor="ch" refForName="bullet2a"/>
                    <dgm:constr type="w" for="ch" forName="textBox2a" refType="w" fact="0.25"/>
                    <dgm:constr type="h" for="ch" forName="textBox2a" refType="h" fact="0.573"/>
                    <dgm:constr type="userA" refType="h" refFor="ch" refForName="bullet2a" fact="0.53"/>
                    <dgm:constr type="r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r" for="ch" forName="textBox2b" refType="ctrX" refFor="ch" refForName="bullet2b"/>
                    <dgm:constr type="b" for="ch" forName="textBox2b" refType="ctrY" refFor="ch" refForName="bullet2b"/>
                    <dgm:constr type="w" for="ch" forName="textBox2b" refType="w" fact="0.28"/>
                    <dgm:constr type="h" for="ch" forName="textBox2b" refType="h" fact="0.338"/>
                    <dgm:constr type="userB" refType="h" refFor="ch" refForName="bullet2b" fact="0.53"/>
                    <dgm:constr type="rMarg" for="ch" forName="textBox2b" refType="userB" fact="2.834"/>
                    <dgm:constr type="primFontSz" for="ch" ptType="node" op="equ" val="65"/>
                  </dgm:constrLst>
                </dgm:else>
              </dgm:choose>
              <dgm:ruleLst/>
              <dgm:forEach name="Name10" axis="ch" ptType="node" cnt="1">
                <dgm:layoutNode name="bullet2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a" styleLbl="revTx">
                  <dgm:varLst>
                    <dgm:bulletEnabled val="1"/>
                  </dgm:varLst>
                  <dgm:choose name="Name11">
                    <dgm:if name="Name12" func="var" arg="dir" op="equ" val="norm">
                      <dgm:choose name="Name13">
                        <dgm:if name="Name1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6">
                      <dgm:choose name="Name17">
                        <dgm:if name="Name1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">
                    <dgm:if name="Name2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23" axis="ch" ptType="node" st="2" cnt="1">
                <dgm:layoutNode name="bullet2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b" styleLbl="revTx">
                  <dgm:varLst>
                    <dgm:bulletEnabled val="1"/>
                  </dgm:varLst>
                  <dgm:choose name="Name24">
                    <dgm:if name="Name25" func="var" arg="dir" op="equ" val="norm">
                      <dgm:choose name="Name26">
                        <dgm:if name="Name2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2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29">
                      <dgm:choose name="Name30">
                        <dgm:if name="Name3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3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33">
                    <dgm:if name="Name3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3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36" axis="ch" ptType="node" func="cnt" op="equ" val="3">
            <dgm:layoutNode name="arrowDiagram3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37">
                <dgm:if name="Name38" func="var" arg="dir" op="equ" val="norm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l" for="ch" forName="textBox3a" refType="ctrX" refFor="ch" refForName="bullet3a"/>
                    <dgm:constr type="t" for="ch" forName="textBox3a" refType="ctrY" refFor="ch" refForName="bullet3a"/>
                    <dgm:constr type="w" for="ch" forName="textBox3a" refType="w" fact="0.233"/>
                    <dgm:constr type="h" for="ch" forName="textBox3a" refType="h" fact="0.289"/>
                    <dgm:constr type="userA" refType="h" refFor="ch" refForName="bullet3a" fact="0.53"/>
                    <dgm:constr type="l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l" for="ch" forName="textBox3b" refType="ctrX" refFor="ch" refForName="bullet3b"/>
                    <dgm:constr type="t" for="ch" forName="textBox3b" refType="ctrY" refFor="ch" refForName="bullet3b"/>
                    <dgm:constr type="w" for="ch" forName="textBox3b" refType="w" fact="0.24"/>
                    <dgm:constr type="h" for="ch" forName="textBox3b" refType="h" fact="0.544"/>
                    <dgm:constr type="userB" refType="h" refFor="ch" refForName="bullet3b" fact="0.53"/>
                    <dgm:constr type="l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l" for="ch" forName="textBox3c" refType="ctrX" refFor="ch" refForName="bullet3c"/>
                    <dgm:constr type="t" for="ch" forName="textBox3c" refType="ctrY" refFor="ch" refForName="bullet3c"/>
                    <dgm:constr type="w" for="ch" forName="textBox3c" refType="w" fact="0.24"/>
                    <dgm:constr type="h" for="ch" forName="textBox3c" refType="h" fact="0.695"/>
                    <dgm:constr type="userC" refType="h" refFor="ch" refForName="bullet3c" fact="0.53"/>
                    <dgm:constr type="lMarg" for="ch" forName="textBox3c" refType="userC" fact="2.834"/>
                    <dgm:constr type="primFontSz" for="ch" ptType="node" op="equ" val="65"/>
                  </dgm:constrLst>
                </dgm:if>
                <dgm:else name="Name39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r" for="ch" forName="textBox3a" refType="ctrX" refFor="ch" refForName="bullet3a"/>
                    <dgm:constr type="b" for="ch" forName="textBox3a" refType="ctrY" refFor="ch" refForName="bullet3a"/>
                    <dgm:constr type="w" for="ch" forName="textBox3a" refType="w" fact="0.14"/>
                    <dgm:constr type="h" for="ch" forName="textBox3a" refType="h" fact="0.711"/>
                    <dgm:constr type="userA" refType="h" refFor="ch" refForName="bullet3a" fact="0.53"/>
                    <dgm:constr type="r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r" for="ch" forName="textBox3b" refType="ctrX" refFor="ch" refForName="bullet3b"/>
                    <dgm:constr type="b" for="ch" forName="textBox3b" refType="ctrY" refFor="ch" refForName="bullet3b"/>
                    <dgm:constr type="w" for="ch" forName="textBox3b" refType="w" fact="0.24"/>
                    <dgm:constr type="h" for="ch" forName="textBox3b" refType="h" fact="0.456"/>
                    <dgm:constr type="userB" refType="h" refFor="ch" refForName="bullet3b" fact="0.53"/>
                    <dgm:constr type="r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r" for="ch" forName="textBox3c" refType="ctrX" refFor="ch" refForName="bullet3c"/>
                    <dgm:constr type="b" for="ch" forName="textBox3c" refType="ctrY" refFor="ch" refForName="bullet3c"/>
                    <dgm:constr type="w" for="ch" forName="textBox3c" refType="w" fact="0.24"/>
                    <dgm:constr type="h" for="ch" forName="textBox3c" refType="h" fact="0.305"/>
                    <dgm:constr type="userC" refType="h" refFor="ch" refForName="bullet3c" fact="0.53"/>
                    <dgm:constr type="rMarg" for="ch" forName="textBox3c" refType="userC" fact="2.834"/>
                    <dgm:constr type="primFontSz" for="ch" ptType="node" op="equ" val="65"/>
                  </dgm:constrLst>
                </dgm:else>
              </dgm:choose>
              <dgm:ruleLst/>
              <dgm:forEach name="Name40" axis="ch" ptType="node" cnt="1">
                <dgm:layoutNode name="bullet3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a" styleLbl="revTx">
                  <dgm:varLst>
                    <dgm:bulletEnabled val="1"/>
                  </dgm:varLst>
                  <dgm:choose name="Name41">
                    <dgm:if name="Name42" func="var" arg="dir" op="equ" val="norm">
                      <dgm:choose name="Name43">
                        <dgm:if name="Name4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4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46">
                      <dgm:choose name="Name47">
                        <dgm:if name="Name4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4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50">
                    <dgm:if name="Name5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5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53" axis="ch" ptType="node" st="2" cnt="1">
                <dgm:layoutNode name="bullet3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b" styleLbl="revTx">
                  <dgm:varLst>
                    <dgm:bulletEnabled val="1"/>
                  </dgm:varLst>
                  <dgm:choose name="Name54">
                    <dgm:if name="Name55" func="var" arg="dir" op="equ" val="norm">
                      <dgm:choose name="Name56">
                        <dgm:if name="Name5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5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59">
                      <dgm:choose name="Name60">
                        <dgm:if name="Name6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6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63">
                    <dgm:if name="Name6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6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66" axis="ch" ptType="node" st="3" cnt="1">
                <dgm:layoutNode name="bullet3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c" styleLbl="revTx">
                  <dgm:varLst>
                    <dgm:bulletEnabled val="1"/>
                  </dgm:varLst>
                  <dgm:choose name="Name67">
                    <dgm:if name="Name68" func="var" arg="dir" op="equ" val="norm">
                      <dgm:choose name="Name69">
                        <dgm:if name="Name7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7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72">
                      <dgm:choose name="Name73">
                        <dgm:if name="Name7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7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76">
                    <dgm:if name="Name7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7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79" axis="ch" ptType="node" func="cnt" op="equ" val="4">
            <dgm:layoutNode name="arrowDiagram4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80">
                <dgm:if name="Name81" func="var" arg="dir" op="equ" val="norm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l" for="ch" forName="textBox4a" refType="ctrX" refFor="ch" refForName="bullet4a"/>
                    <dgm:constr type="t" for="ch" forName="textBox4a" refType="ctrY" refFor="ch" refForName="bullet4a"/>
                    <dgm:constr type="w" for="ch" forName="textBox4a" refType="w" fact="0.171"/>
                    <dgm:constr type="h" for="ch" forName="textBox4a" refType="h" fact="0.238"/>
                    <dgm:constr type="userA" refType="h" refFor="ch" refForName="bullet4a" fact="0.53"/>
                    <dgm:constr type="l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l" for="ch" forName="textBox4b" refType="ctrX" refFor="ch" refForName="bullet4b"/>
                    <dgm:constr type="t" for="ch" forName="textBox4b" refType="ctrY" refFor="ch" refForName="bullet4b"/>
                    <dgm:constr type="w" for="ch" forName="textBox4b" refType="w" fact="0.21"/>
                    <dgm:constr type="h" for="ch" forName="textBox4b" refType="h" fact="0.457"/>
                    <dgm:constr type="userB" refType="h" refFor="ch" refForName="bullet4b" fact="0.53"/>
                    <dgm:constr type="l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l" for="ch" forName="textBox4c" refType="ctrX" refFor="ch" refForName="bullet4c"/>
                    <dgm:constr type="t" for="ch" forName="textBox4c" refType="ctrY" refFor="ch" refForName="bullet4c"/>
                    <dgm:constr type="w" for="ch" forName="textBox4c" refType="w" fact="0.21"/>
                    <dgm:constr type="h" for="ch" forName="textBox4c" refType="h" fact="0.618"/>
                    <dgm:constr type="userC" refType="h" refFor="ch" refForName="bullet4c" fact="0.53"/>
                    <dgm:constr type="l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l" for="ch" forName="textBox4d" refType="ctrX" refFor="ch" refForName="bullet4d"/>
                    <dgm:constr type="t" for="ch" forName="textBox4d" refType="ctrY" refFor="ch" refForName="bullet4d"/>
                    <dgm:constr type="w" for="ch" forName="textBox4d" refType="w" fact="0.21"/>
                    <dgm:constr type="h" for="ch" forName="textBox4d" refType="h" fact="0.717"/>
                    <dgm:constr type="userD" refType="h" refFor="ch" refForName="bullet4d" fact="0.53"/>
                    <dgm:constr type="lMarg" for="ch" forName="textBox4d" refType="userD" fact="2.834"/>
                    <dgm:constr type="primFontSz" for="ch" ptType="node" op="equ" val="65"/>
                  </dgm:constrLst>
                </dgm:if>
                <dgm:else name="Name82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r" for="ch" forName="textBox4a" refType="ctrX" refFor="ch" refForName="bullet4a"/>
                    <dgm:constr type="b" for="ch" forName="textBox4a" refType="ctrY" refFor="ch" refForName="bullet4a"/>
                    <dgm:constr type="w" for="ch" forName="textBox4a" refType="w" fact="0.11"/>
                    <dgm:constr type="h" for="ch" forName="textBox4a" refType="h" fact="0.762"/>
                    <dgm:constr type="userA" refType="h" refFor="ch" refForName="bullet4a" fact="0.53"/>
                    <dgm:constr type="r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r" for="ch" forName="textBox4b" refType="ctrX" refFor="ch" refForName="bullet4b"/>
                    <dgm:constr type="b" for="ch" forName="textBox4b" refType="ctrY" refFor="ch" refForName="bullet4b"/>
                    <dgm:constr type="w" for="ch" forName="textBox4b" refType="w" fact="0.171"/>
                    <dgm:constr type="h" for="ch" forName="textBox4b" refType="h" fact="0.543"/>
                    <dgm:constr type="userB" refType="h" refFor="ch" refForName="bullet4b" fact="0.53"/>
                    <dgm:constr type="r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r" for="ch" forName="textBox4c" refType="ctrX" refFor="ch" refForName="bullet4c"/>
                    <dgm:constr type="b" for="ch" forName="textBox4c" refType="ctrY" refFor="ch" refForName="bullet4c"/>
                    <dgm:constr type="w" for="ch" forName="textBox4c" refType="w" fact="0.21"/>
                    <dgm:constr type="h" for="ch" forName="textBox4c" refType="h" fact="0.382"/>
                    <dgm:constr type="userC" refType="h" refFor="ch" refForName="bullet4c" fact="0.53"/>
                    <dgm:constr type="r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r" for="ch" forName="textBox4d" refType="ctrX" refFor="ch" refForName="bullet4d"/>
                    <dgm:constr type="b" for="ch" forName="textBox4d" refType="ctrY" refFor="ch" refForName="bullet4d"/>
                    <dgm:constr type="w" for="ch" forName="textBox4d" refType="w" fact="0.21"/>
                    <dgm:constr type="h" for="ch" forName="textBox4d" refType="h" fact="0.283"/>
                    <dgm:constr type="userD" refType="h" refFor="ch" refForName="bullet4d" fact="0.53"/>
                    <dgm:constr type="rMarg" for="ch" forName="textBox4d" refType="userD" fact="2.834"/>
                    <dgm:constr type="primFontSz" for="ch" ptType="node" op="equ" val="65"/>
                  </dgm:constrLst>
                </dgm:else>
              </dgm:choose>
              <dgm:ruleLst/>
              <dgm:forEach name="Name83" axis="ch" ptType="node" cnt="1">
                <dgm:layoutNode name="bullet4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a" styleLbl="revTx">
                  <dgm:varLst>
                    <dgm:bulletEnabled val="1"/>
                  </dgm:varLst>
                  <dgm:choose name="Name84">
                    <dgm:if name="Name85" func="var" arg="dir" op="equ" val="norm">
                      <dgm:choose name="Name86">
                        <dgm:if name="Name8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8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89">
                      <dgm:choose name="Name90">
                        <dgm:if name="Name9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9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93">
                    <dgm:if name="Name9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9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96" axis="ch" ptType="node" st="2" cnt="1">
                <dgm:layoutNode name="bullet4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b" styleLbl="revTx">
                  <dgm:varLst>
                    <dgm:bulletEnabled val="1"/>
                  </dgm:varLst>
                  <dgm:choose name="Name97">
                    <dgm:if name="Name98" func="var" arg="dir" op="equ" val="norm">
                      <dgm:choose name="Name99">
                        <dgm:if name="Name10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0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02">
                      <dgm:choose name="Name103">
                        <dgm:if name="Name10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0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06">
                    <dgm:if name="Name10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0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09" axis="ch" ptType="node" st="3" cnt="1">
                <dgm:layoutNode name="bullet4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c" styleLbl="revTx">
                  <dgm:varLst>
                    <dgm:bulletEnabled val="1"/>
                  </dgm:varLst>
                  <dgm:choose name="Name110">
                    <dgm:if name="Name111" func="var" arg="dir" op="equ" val="norm">
                      <dgm:choose name="Name112">
                        <dgm:if name="Name11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1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15">
                      <dgm:choose name="Name116">
                        <dgm:if name="Name11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1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19">
                    <dgm:if name="Name12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2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22" axis="ch" ptType="node" st="4" cnt="1">
                <dgm:layoutNode name="bullet4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d" styleLbl="revTx">
                  <dgm:varLst>
                    <dgm:bulletEnabled val="1"/>
                  </dgm:varLst>
                  <dgm:choose name="Name123">
                    <dgm:if name="Name124" func="var" arg="dir" op="equ" val="norm">
                      <dgm:choose name="Name125">
                        <dgm:if name="Name12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2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28">
                      <dgm:choose name="Name129">
                        <dgm:if name="Name13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3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32">
                    <dgm:if name="Name13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3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else name="Name135">
            <dgm:layoutNode name="arrowDiagram5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136">
                <dgm:if name="Name137" func="var" arg="dir" op="equ" val="norm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l" for="ch" forName="textBox5a" refType="ctrX" refFor="ch" refForName="bullet5a"/>
                    <dgm:constr type="t" for="ch" forName="textBox5a" refType="ctrY" refFor="ch" refForName="bullet5a"/>
                    <dgm:constr type="w" for="ch" forName="textBox5a" refType="w" fact="0.131"/>
                    <dgm:constr type="h" for="ch" forName="textBox5a" refType="h" fact="0.238"/>
                    <dgm:constr type="userA" refType="h" refFor="ch" refForName="bullet5a" fact="0.53"/>
                    <dgm:constr type="l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l" for="ch" forName="textBox5b" refType="ctrX" refFor="ch" refForName="bullet5b"/>
                    <dgm:constr type="t" for="ch" forName="textBox5b" refType="ctrY" refFor="ch" refForName="bullet5b"/>
                    <dgm:constr type="w" for="ch" forName="textBox5b" refType="w" fact="0.166"/>
                    <dgm:constr type="h" for="ch" forName="textBox5b" refType="h" fact="0.419"/>
                    <dgm:constr type="userB" refType="h" refFor="ch" refForName="bullet5b" fact="0.53"/>
                    <dgm:constr type="l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l" for="ch" forName="textBox5c" refType="ctrX" refFor="ch" refForName="bullet5c"/>
                    <dgm:constr type="t" for="ch" forName="textBox5c" refType="ctrY" refFor="ch" refForName="bullet5c"/>
                    <dgm:constr type="w" for="ch" forName="textBox5c" refType="w" fact="0.193"/>
                    <dgm:constr type="h" for="ch" forName="textBox5c" refType="h" fact="0.562"/>
                    <dgm:constr type="userC" refType="h" refFor="ch" refForName="bullet5c" fact="0.53"/>
                    <dgm:constr type="l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l" for="ch" forName="textBox5d" refType="ctrX" refFor="ch" refForName="bullet5d"/>
                    <dgm:constr type="t" for="ch" forName="textBox5d" refType="ctrY" refFor="ch" refForName="bullet5d"/>
                    <dgm:constr type="w" for="ch" forName="textBox5d" refType="w" fact="0.2"/>
                    <dgm:constr type="h" for="ch" forName="textBox5d" refType="h" fact="0.67"/>
                    <dgm:constr type="userD" refType="h" refFor="ch" refForName="bullet5d" fact="0.53"/>
                    <dgm:constr type="l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l" for="ch" forName="textBox5e" refType="ctrX" refFor="ch" refForName="bullet5e"/>
                    <dgm:constr type="t" for="ch" forName="textBox5e" refType="ctrY" refFor="ch" refForName="bullet5e"/>
                    <dgm:constr type="w" for="ch" forName="textBox5e" refType="w" fact="0.2"/>
                    <dgm:constr type="h" for="ch" forName="textBox5e" refType="h" fact="0.736"/>
                    <dgm:constr type="userE" refType="h" refFor="ch" refForName="bullet5e" fact="0.53"/>
                    <dgm:constr type="lMarg" for="ch" forName="textBox5e" refType="userE" fact="2.834"/>
                    <dgm:constr type="primFontSz" for="ch" ptType="node" op="equ" val="65"/>
                  </dgm:constrLst>
                </dgm:if>
                <dgm:else name="Name138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r" for="ch" forName="textBox5a" refType="ctrX" refFor="ch" refForName="bullet5a"/>
                    <dgm:constr type="b" for="ch" forName="textBox5a" refType="ctrY" refFor="ch" refForName="bullet5a"/>
                    <dgm:constr type="w" for="ch" forName="textBox5a" refType="w" fact="0.11"/>
                    <dgm:constr type="h" for="ch" forName="textBox5a" refType="h" fact="0.762"/>
                    <dgm:constr type="userA" refType="h" refFor="ch" refForName="bullet5a" fact="0.53"/>
                    <dgm:constr type="r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r" for="ch" forName="textBox5b" refType="ctrX" refFor="ch" refForName="bullet5b"/>
                    <dgm:constr type="b" for="ch" forName="textBox5b" refType="ctrY" refFor="ch" refForName="bullet5b"/>
                    <dgm:constr type="w" for="ch" forName="textBox5b" refType="w" fact="0.131"/>
                    <dgm:constr type="h" for="ch" forName="textBox5b" refType="h" fact="0.581"/>
                    <dgm:constr type="userB" refType="h" refFor="ch" refForName="bullet5b" fact="0.53"/>
                    <dgm:constr type="r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r" for="ch" forName="textBox5c" refType="ctrX" refFor="ch" refForName="bullet5c"/>
                    <dgm:constr type="b" for="ch" forName="textBox5c" refType="ctrY" refFor="ch" refForName="bullet5c"/>
                    <dgm:constr type="w" for="ch" forName="textBox5c" refType="w" fact="0.166"/>
                    <dgm:constr type="h" for="ch" forName="textBox5c" refType="h" fact="0.438"/>
                    <dgm:constr type="userC" refType="h" refFor="ch" refForName="bullet5c" fact="0.53"/>
                    <dgm:constr type="r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r" for="ch" forName="textBox5d" refType="ctrX" refFor="ch" refForName="bullet5d"/>
                    <dgm:constr type="b" for="ch" forName="textBox5d" refType="ctrY" refFor="ch" refForName="bullet5d"/>
                    <dgm:constr type="w" for="ch" forName="textBox5d" refType="w" fact="0.193"/>
                    <dgm:constr type="h" for="ch" forName="textBox5d" refType="h" fact="0.33"/>
                    <dgm:constr type="userD" refType="h" refFor="ch" refForName="bullet5d" fact="0.53"/>
                    <dgm:constr type="r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r" for="ch" forName="textBox5e" refType="ctrX" refFor="ch" refForName="bullet5e"/>
                    <dgm:constr type="b" for="ch" forName="textBox5e" refType="ctrY" refFor="ch" refForName="bullet5e"/>
                    <dgm:constr type="w" for="ch" forName="textBox5e" refType="w" fact="0.2"/>
                    <dgm:constr type="h" for="ch" forName="textBox5e" refType="h" fact="0.264"/>
                    <dgm:constr type="userE" refType="h" refFor="ch" refForName="bullet5e" fact="0.53"/>
                    <dgm:constr type="rMarg" for="ch" forName="textBox5e" refType="userE" fact="2.834"/>
                    <dgm:constr type="primFontSz" for="ch" ptType="node" op="equ" val="65"/>
                  </dgm:constrLst>
                </dgm:else>
              </dgm:choose>
              <dgm:ruleLst/>
              <dgm:forEach name="Name139" axis="ch" ptType="node" cnt="1">
                <dgm:layoutNode name="bullet5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a" styleLbl="revTx">
                  <dgm:varLst>
                    <dgm:bulletEnabled val="1"/>
                  </dgm:varLst>
                  <dgm:choose name="Name140">
                    <dgm:if name="Name141" func="var" arg="dir" op="equ" val="norm">
                      <dgm:choose name="Name142">
                        <dgm:if name="Name14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4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45">
                      <dgm:choose name="Name146">
                        <dgm:if name="Name14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4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49">
                    <dgm:if name="Name15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5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52" axis="ch" ptType="node" st="2" cnt="1">
                <dgm:layoutNode name="bullet5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b" styleLbl="revTx">
                  <dgm:varLst>
                    <dgm:bulletEnabled val="1"/>
                  </dgm:varLst>
                  <dgm:choose name="Name153">
                    <dgm:if name="Name154" func="var" arg="dir" op="equ" val="norm">
                      <dgm:choose name="Name155">
                        <dgm:if name="Name15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58">
                      <dgm:choose name="Name159">
                        <dgm:if name="Name16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6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62">
                    <dgm:if name="Name16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6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65" axis="ch" ptType="node" st="3" cnt="1">
                <dgm:layoutNode name="bullet5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c" styleLbl="revTx">
                  <dgm:varLst>
                    <dgm:bulletEnabled val="1"/>
                  </dgm:varLst>
                  <dgm:choose name="Name166">
                    <dgm:if name="Name167" func="var" arg="dir" op="equ" val="norm">
                      <dgm:choose name="Name168">
                        <dgm:if name="Name169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70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71">
                      <dgm:choose name="Name172">
                        <dgm:if name="Name173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74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75">
                    <dgm:if name="Name176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77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78" axis="ch" ptType="node" st="4" cnt="1">
                <dgm:layoutNode name="bullet5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d" styleLbl="revTx">
                  <dgm:varLst>
                    <dgm:bulletEnabled val="1"/>
                  </dgm:varLst>
                  <dgm:choose name="Name179">
                    <dgm:if name="Name180" func="var" arg="dir" op="equ" val="norm">
                      <dgm:choose name="Name181">
                        <dgm:if name="Name182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83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84">
                      <dgm:choose name="Name185">
                        <dgm:if name="Name186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87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88">
                    <dgm:if name="Name189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90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91" axis="ch" ptType="node" st="5" cnt="1">
                <dgm:layoutNode name="bullet5e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e" styleLbl="revTx">
                  <dgm:varLst>
                    <dgm:bulletEnabled val="1"/>
                  </dgm:varLst>
                  <dgm:choose name="Name192">
                    <dgm:if name="Name193" func="var" arg="dir" op="equ" val="norm">
                      <dgm:choose name="Name194">
                        <dgm:if name="Name195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96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97">
                      <dgm:choose name="Name198">
                        <dgm:if name="Name199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200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1">
                    <dgm:if name="Name202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03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else>
        </dgm:choose>
      </dgm:if>
      <dgm:else name="Name204"/>
    </dgm:choos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target3">
  <dgm:title val=""/>
  <dgm:desc val=""/>
  <dgm:catLst>
    <dgm:cat type="relationship" pri="11000"/>
    <dgm:cat type="list" pri="22000"/>
    <dgm:cat type="convert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clrData>
  <dgm:layoutNode name="Name0">
    <dgm:varLst>
      <dgm:chMax val="7"/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hoose name="Name3">
          <dgm:if name="Name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1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l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l" for="ch" forName="rect7" refType="r" refFor="ch" refForName="space"/>
              <dgm:constr type="r" for="ch" forName="rect7" refType="w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l" for="ch" forName="rect7ParTx" refType="r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l" for="ch" forName="rect7ChTx" refType="r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l" for="ch" forName="rect7ParTxNoCh" refType="r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11">
            <dgm:constrLst/>
          </dgm:else>
        </dgm:choose>
      </dgm:if>
      <dgm:else name="Name12">
        <dgm:choose name="Name13">
          <dgm:if name="Name1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1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1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1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1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1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2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r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r" for="ch" forName="rect7" refType="l" refFor="ch" refForName="space"/>
              <dgm:constr type="l" for="ch" forName="rect7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r" for="ch" forName="rect7ParTx" refType="l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r" for="ch" forName="rect7ChTx" refType="l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r" for="ch" forName="rect7ParTxNoCh" refType="l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21">
            <dgm:constrLst/>
          </dgm:else>
        </dgm:choose>
      </dgm:else>
    </dgm:choose>
    <dgm:ruleLst/>
    <dgm:forEach name="Name22" axis="ch" ptType="node" cnt="1">
      <dgm:layoutNode name="circle1" styleLbl="node1">
        <dgm:alg type="sp"/>
        <dgm:choose name="Name23">
          <dgm:if name="Name2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rect1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26" axis="ch" ptType="node" st="2" cnt="1">
      <dgm:layoutNode name="vertSpace2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2" styleLbl="node1">
        <dgm:alg type="sp"/>
        <dgm:choose name="Name27">
          <dgm:if name="Name2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2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0" axis="ch" ptType="node" st="3" cnt="1">
      <dgm:layoutNode name="vertSpace3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3" styleLbl="node1">
        <dgm:alg type="sp"/>
        <dgm:choose name="Name31">
          <dgm:if name="Name32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3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3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4" axis="ch" ptType="node" st="4" cnt="1">
      <dgm:layoutNode name="vertSpace4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4" styleLbl="node1">
        <dgm:alg type="sp"/>
        <dgm:choose name="Name35">
          <dgm:if name="Name36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7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4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8" axis="ch" ptType="node" st="5" cnt="1">
      <dgm:layoutNode name="vertSpace5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5" styleLbl="node1">
        <dgm:alg type="sp"/>
        <dgm:choose name="Name39">
          <dgm:if name="Name40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1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5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2" axis="ch" ptType="node" st="6" cnt="1">
      <dgm:layoutNode name="vertSpace6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6" styleLbl="node1">
        <dgm:alg type="sp"/>
        <dgm:choose name="Name43">
          <dgm:if name="Name4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6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6" axis="ch" ptType="node" st="7" cnt="1">
      <dgm:layoutNode name="vertSpace7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7" styleLbl="node1">
        <dgm:alg type="sp"/>
        <dgm:choose name="Name47">
          <dgm:if name="Name4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7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50" axis="ch" ptType="node" cnt="1">
      <dgm:choose name="Name51">
        <dgm:if name="Name52" axis="root des" ptType="all node" func="maxDepth" op="gte" val="2">
          <dgm:layoutNode name="rect1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1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3">
          <dgm:layoutNode name="rect1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4" axis="ch" ptType="node" st="2" cnt="1">
      <dgm:choose name="Name55">
        <dgm:if name="Name56" axis="root des" ptType="all node" func="maxDepth" op="gte" val="2">
          <dgm:layoutNode name="rect2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2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7">
          <dgm:layoutNode name="rect2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8" axis="ch" ptType="node" st="3" cnt="1">
      <dgm:choose name="Name59">
        <dgm:if name="Name60" axis="root des" ptType="all node" func="maxDepth" op="gte" val="2">
          <dgm:layoutNode name="rect3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3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1">
          <dgm:layoutNode name="rect3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2" axis="ch" ptType="node" st="4" cnt="1">
      <dgm:choose name="Name63">
        <dgm:if name="Name64" axis="root des" ptType="all node" func="maxDepth" op="gte" val="2">
          <dgm:layoutNode name="rect4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4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5">
          <dgm:layoutNode name="rect4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6" axis="ch" ptType="node" st="5" cnt="1">
      <dgm:choose name="Name67">
        <dgm:if name="Name68" axis="root des" ptType="all node" func="maxDepth" op="gte" val="2">
          <dgm:layoutNode name="rect5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5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9">
          <dgm:layoutNode name="rect5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0" axis="ch" ptType="node" st="6" cnt="1">
      <dgm:choose name="Name71">
        <dgm:if name="Name72" axis="root des" ptType="all node" func="maxDepth" op="gte" val="2">
          <dgm:layoutNode name="rect6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6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3">
          <dgm:layoutNode name="rect6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4" axis="ch" ptType="node" st="7" cnt="1">
      <dgm:choose name="Name75">
        <dgm:if name="Name76" axis="root des" ptType="all node" func="maxDepth" op="gte" val="2">
          <dgm:layoutNode name="rect7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7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7">
          <dgm:layoutNode name="rect7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balance1">
  <dgm:title val=""/>
  <dgm:desc val=""/>
  <dgm:catLst>
    <dgm:cat type="relationship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23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25" srcId="2" destId="23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21"/>
        <dgm:pt modelId="22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2"/>
        <dgm:pt modelId="21"/>
        <dgm:pt modelId="22"/>
        <dgm:pt modelId="23"/>
      </dgm:ptLst>
      <dgm:cxnLst>
        <dgm:cxn modelId="4" srcId="0" destId="1" srcOrd="0" destOrd="0"/>
        <dgm:cxn modelId="5" srcId="0" destId="2" srcOrd="1" destOrd="0"/>
        <dgm:cxn modelId="15" srcId="1" destId="11" srcOrd="0" destOrd="0"/>
        <dgm:cxn modelId="16" srcId="1" destId="12" srcOrd="0" destOrd="0"/>
        <dgm:cxn modelId="17" srcId="1" destId="13" srcOrd="0" destOrd="0"/>
        <dgm:cxn modelId="25" srcId="2" destId="21" srcOrd="0" destOrd="0"/>
        <dgm:cxn modelId="26" srcId="2" destId="22" srcOrd="0" destOrd="0"/>
        <dgm:cxn modelId="27" srcId="2" destId="23" srcOrd="0" destOrd="0"/>
      </dgm:cxnLst>
      <dgm:bg/>
      <dgm:whole/>
    </dgm:dataModel>
  </dgm:clrData>
  <dgm:layoutNode name="outerComposite">
    <dgm:varLst>
      <dgm:chMax val="2"/>
      <dgm:animLvl val="lvl"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onstrLst>
      <dgm:constr type="h" for="ch" forName="parentComposite" refType="h" refFor="ch" refForName="dummyMaxCanvas" op="equ" fact="0.2"/>
      <dgm:constr type="t" for="ch" forName="parentComposite"/>
      <dgm:constr type="h" for="ch" forName="childrenComposite" refType="h" refFor="ch" refForName="dummyMaxCanvas" op="equ" fact="0.8"/>
      <dgm:constr type="t" for="ch" forName="childrenComposite" refType="h" refFor="ch" refForName="dummyMaxCanvas" fact="0.2"/>
    </dgm:constrLst>
    <dgm:ruleLst/>
    <dgm:layoutNode name="dummyMaxCanvas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parentComposite">
      <dgm:alg type="composite"/>
      <dgm:shape xmlns:r="http://schemas.openxmlformats.org/officeDocument/2006/relationships" r:blip="">
        <dgm:adjLst/>
      </dgm:shape>
      <dgm:presOf/>
      <dgm:constrLst>
        <dgm:constr type="w" for="ch" forName="parent1" refType="w" fact="0.36"/>
        <dgm:constr type="ctrX" for="ch" forName="parent1" refType="w" fact="0.24"/>
        <dgm:constr type="w" for="ch" forName="parent2" refType="w" fact="0.36"/>
        <dgm:constr type="ctrX" for="ch" forName="parent2" refType="w" fact="0.76"/>
        <dgm:constr type="primFontSz" for="ch" ptType="node" op="equ"/>
      </dgm:constrLst>
      <dgm:ruleLst/>
      <dgm:layoutNode name="parent1" styleLbl="alignAccFollowNode1">
        <dgm:varLst>
          <dgm:chMax val="4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ch" ptType="node" cnt="1"/>
        <dgm:constrLst>
          <dgm:constr type="primFontSz" val="65"/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parent2" styleLbl="alignAccFollowNode1">
        <dgm:varLst>
          <dgm:chMax val="4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ch" ptType="node" st="2" cnt="1"/>
        <dgm:constrLst>
          <dgm:constr type="primFontSz" val="65"/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</dgm:layoutNode>
    <dgm:layoutNode name="childrenComposite">
      <dgm:alg type="composite"/>
      <dgm:shape xmlns:r="http://schemas.openxmlformats.org/officeDocument/2006/relationships" r:blip="">
        <dgm:adjLst/>
      </dgm:shape>
      <dgm:presOf/>
      <dgm:constrLst>
        <dgm:constr type="primFontSz" for="ch" ptType="node" op="equ" val="65"/>
        <dgm:constr type="w" for="ch" forName="fulcrum" refType="w" fact="0.15"/>
        <dgm:constr type="h" for="ch" forName="fulcrum" refType="w" refFor="ch" refForName="fulcrum"/>
        <dgm:constr type="b" for="ch" forName="fulcrum" refType="h"/>
        <dgm:constr type="ctrX" for="ch" forName="fulcrum" refType="w" fact="0.5"/>
        <dgm:constr type="w" for="ch" forName="balance_00" refType="w" fact="0.9"/>
        <dgm:constr type="h" for="ch" forName="balance_00" refType="h" fact="0.076"/>
        <dgm:constr type="b" for="ch" forName="balance_00" refType="h" fact="0.81"/>
        <dgm:constr type="ctrX" for="ch" forName="balance_00" refType="w" fact="0.5"/>
        <dgm:constr type="w" for="ch" forName="balance_01" refType="w"/>
        <dgm:constr type="h" for="ch" forName="balance_01" refType="h" fact="0.157"/>
        <dgm:constr type="b" for="ch" forName="balance_01" refType="h" fact="0.85"/>
        <dgm:constr type="ctrX" for="ch" forName="balance_01" refType="w" fact="0.5"/>
        <dgm:constr type="w" for="ch" forName="balance_02" refType="w"/>
        <dgm:constr type="h" for="ch" forName="balance_02" refType="h" fact="0.157"/>
        <dgm:constr type="b" for="ch" forName="balance_02" refType="h" fact="0.85"/>
        <dgm:constr type="ctrX" for="ch" forName="balance_02" refType="w" fact="0.5"/>
        <dgm:constr type="w" for="ch" forName="balance_03" refType="w"/>
        <dgm:constr type="h" for="ch" forName="balance_03" refType="h" fact="0.157"/>
        <dgm:constr type="b" for="ch" forName="balance_03" refType="h" fact="0.85"/>
        <dgm:constr type="ctrX" for="ch" forName="balance_03" refType="w" fact="0.5"/>
        <dgm:constr type="w" for="ch" forName="balance_04" refType="w"/>
        <dgm:constr type="h" for="ch" forName="balance_04" refType="h" fact="0.157"/>
        <dgm:constr type="b" for="ch" forName="balance_04" refType="h" fact="0.85"/>
        <dgm:constr type="ctrX" for="ch" forName="balance_04" refType="w" fact="0.5"/>
        <dgm:constr type="w" for="ch" forName="balance_10" refType="w"/>
        <dgm:constr type="h" for="ch" forName="balance_10" refType="h" fact="0.157"/>
        <dgm:constr type="b" for="ch" forName="balance_10" refType="h" fact="0.85"/>
        <dgm:constr type="ctrX" for="ch" forName="balance_10" refType="w" fact="0.5"/>
        <dgm:constr type="w" for="ch" forName="balance_11" refType="w" fact="0.9"/>
        <dgm:constr type="h" for="ch" forName="balance_11" refType="h" fact="0.076"/>
        <dgm:constr type="b" for="ch" forName="balance_11" refType="h" fact="0.81"/>
        <dgm:constr type="ctrX" for="ch" forName="balance_11" refType="w" fact="0.5"/>
        <dgm:constr type="w" for="ch" forName="balance_12" refType="w"/>
        <dgm:constr type="h" for="ch" forName="balance_12" refType="h" fact="0.157"/>
        <dgm:constr type="b" for="ch" forName="balance_12" refType="h" fact="0.85"/>
        <dgm:constr type="ctrX" for="ch" forName="balance_12" refType="w" fact="0.5"/>
        <dgm:constr type="w" for="ch" forName="balance_13" refType="w"/>
        <dgm:constr type="h" for="ch" forName="balance_13" refType="h" fact="0.157"/>
        <dgm:constr type="b" for="ch" forName="balance_13" refType="h" fact="0.85"/>
        <dgm:constr type="ctrX" for="ch" forName="balance_13" refType="w" fact="0.5"/>
        <dgm:constr type="w" for="ch" forName="balance_14" refType="w"/>
        <dgm:constr type="h" for="ch" forName="balance_14" refType="h" fact="0.157"/>
        <dgm:constr type="b" for="ch" forName="balance_14" refType="h" fact="0.85"/>
        <dgm:constr type="ctrX" for="ch" forName="balance_14" refType="w" fact="0.5"/>
        <dgm:constr type="w" for="ch" forName="balance_20" refType="w"/>
        <dgm:constr type="h" for="ch" forName="balance_20" refType="h" fact="0.157"/>
        <dgm:constr type="b" for="ch" forName="balance_20" refType="h" fact="0.85"/>
        <dgm:constr type="ctrX" for="ch" forName="balance_20" refType="w" fact="0.5"/>
        <dgm:constr type="w" for="ch" forName="balance_21" refType="w"/>
        <dgm:constr type="h" for="ch" forName="balance_21" refType="h" fact="0.157"/>
        <dgm:constr type="b" for="ch" forName="balance_21" refType="h" fact="0.85"/>
        <dgm:constr type="ctrX" for="ch" forName="balance_21" refType="w" fact="0.5"/>
        <dgm:constr type="w" for="ch" forName="balance_22" refType="w" fact="0.9"/>
        <dgm:constr type="h" for="ch" forName="balance_22" refType="h" fact="0.076"/>
        <dgm:constr type="b" for="ch" forName="balance_22" refType="h" fact="0.81"/>
        <dgm:constr type="ctrX" for="ch" forName="balance_22" refType="w" fact="0.5"/>
        <dgm:constr type="w" for="ch" forName="balance_23" refType="w"/>
        <dgm:constr type="h" for="ch" forName="balance_23" refType="h" fact="0.157"/>
        <dgm:constr type="b" for="ch" forName="balance_23" refType="h" fact="0.85"/>
        <dgm:constr type="ctrX" for="ch" forName="balance_23" refType="w" fact="0.5"/>
        <dgm:constr type="w" for="ch" forName="balance_24" refType="w"/>
        <dgm:constr type="h" for="ch" forName="balance_24" refType="h" fact="0.157"/>
        <dgm:constr type="b" for="ch" forName="balance_24" refType="h" fact="0.85"/>
        <dgm:constr type="ctrX" for="ch" forName="balance_24" refType="w" fact="0.5"/>
        <dgm:constr type="w" for="ch" forName="balance_30" refType="w"/>
        <dgm:constr type="h" for="ch" forName="balance_30" refType="h" fact="0.157"/>
        <dgm:constr type="b" for="ch" forName="balance_30" refType="h" fact="0.85"/>
        <dgm:constr type="ctrX" for="ch" forName="balance_30" refType="w" fact="0.5"/>
        <dgm:constr type="w" for="ch" forName="balance_31" refType="w"/>
        <dgm:constr type="h" for="ch" forName="balance_31" refType="h" fact="0.157"/>
        <dgm:constr type="b" for="ch" forName="balance_31" refType="h" fact="0.85"/>
        <dgm:constr type="ctrX" for="ch" forName="balance_31" refType="w" fact="0.5"/>
        <dgm:constr type="w" for="ch" forName="balance_32" refType="w"/>
        <dgm:constr type="h" for="ch" forName="balance_32" refType="h" fact="0.157"/>
        <dgm:constr type="b" for="ch" forName="balance_32" refType="h" fact="0.85"/>
        <dgm:constr type="ctrX" for="ch" forName="balance_32" refType="w" fact="0.5"/>
        <dgm:constr type="w" for="ch" forName="balance_33" refType="w" fact="0.9"/>
        <dgm:constr type="h" for="ch" forName="balance_33" refType="h" fact="0.076"/>
        <dgm:constr type="b" for="ch" forName="balance_33" refType="h" fact="0.81"/>
        <dgm:constr type="ctrX" for="ch" forName="balance_33" refType="w" fact="0.5"/>
        <dgm:constr type="w" for="ch" forName="balance_34" refType="w"/>
        <dgm:constr type="h" for="ch" forName="balance_34" refType="h" fact="0.157"/>
        <dgm:constr type="b" for="ch" forName="balance_34" refType="h" fact="0.85"/>
        <dgm:constr type="ctrX" for="ch" forName="balance_34" refType="w" fact="0.5"/>
        <dgm:constr type="w" for="ch" forName="balance_40" refType="w"/>
        <dgm:constr type="h" for="ch" forName="balance_40" refType="h" fact="0.157"/>
        <dgm:constr type="b" for="ch" forName="balance_40" refType="h" fact="0.85"/>
        <dgm:constr type="ctrX" for="ch" forName="balance_40" refType="w" fact="0.5"/>
        <dgm:constr type="w" for="ch" forName="balance_41" refType="w"/>
        <dgm:constr type="h" for="ch" forName="balance_41" refType="h" fact="0.157"/>
        <dgm:constr type="b" for="ch" forName="balance_41" refType="h" fact="0.85"/>
        <dgm:constr type="ctrX" for="ch" forName="balance_41" refType="w" fact="0.5"/>
        <dgm:constr type="w" for="ch" forName="balance_42" refType="w"/>
        <dgm:constr type="h" for="ch" forName="balance_42" refType="h" fact="0.157"/>
        <dgm:constr type="b" for="ch" forName="balance_42" refType="h" fact="0.85"/>
        <dgm:constr type="ctrX" for="ch" forName="balance_42" refType="w" fact="0.5"/>
        <dgm:constr type="w" for="ch" forName="balance_43" refType="w"/>
        <dgm:constr type="h" for="ch" forName="balance_43" refType="h" fact="0.157"/>
        <dgm:constr type="b" for="ch" forName="balance_43" refType="h" fact="0.85"/>
        <dgm:constr type="ctrX" for="ch" forName="balance_43" refType="w" fact="0.5"/>
        <dgm:constr type="w" for="ch" forName="balance_44" refType="w" fact="0.9"/>
        <dgm:constr type="h" for="ch" forName="balance_44" refType="h" fact="0.076"/>
        <dgm:constr type="b" for="ch" forName="balance_44" refType="h" fact="0.81"/>
        <dgm:constr type="ctrX" for="ch" forName="balance_44" refType="w" fact="0.5"/>
        <dgm:constr type="w" for="ch" forName="right_01_1" refType="w" fact="0.4"/>
        <dgm:constr type="h" for="ch" forName="right_01_1" refType="h" fact="0.7"/>
        <dgm:constr type="b" for="ch" forName="right_01_1" refType="h" fact="0.76"/>
        <dgm:constr type="ctrX" for="ch" forName="right_01_1" refType="w" fact="0.78"/>
        <dgm:constr type="w" for="ch" forName="left_10_1" refType="w" fact="0.4"/>
        <dgm:constr type="h" for="ch" forName="left_10_1" refType="h" fact="0.7"/>
        <dgm:constr type="b" for="ch" forName="left_10_1" refType="h" fact="0.76"/>
        <dgm:constr type="ctrX" for="ch" forName="left_10_1" refType="w" fact="0.22"/>
        <dgm:constr type="w" for="ch" forName="right_11_1" refType="w" fact="0.36"/>
        <dgm:constr type="h" for="ch" forName="right_11_1" refType="h" fact="0.67"/>
        <dgm:constr type="b" for="ch" forName="right_11_1" refType="h" fact="0.725"/>
        <dgm:constr type="ctrX" for="ch" forName="right_11_1" refType="w" fact="0.76"/>
        <dgm:constr type="w" for="ch" forName="left_11_1" refType="w" fact="0.36"/>
        <dgm:constr type="h" for="ch" forName="left_11_1" refType="h" fact="0.67"/>
        <dgm:constr type="b" for="ch" forName="left_11_1" refType="h" fact="0.725"/>
        <dgm:constr type="ctrX" for="ch" forName="left_11_1" refType="w" fact="0.24"/>
        <dgm:constr type="w" for="ch" forName="right_02_1" refType="w" fact="0.388"/>
        <dgm:constr type="h" for="ch" forName="right_02_1" refType="h" fact="0.36"/>
        <dgm:constr type="b" for="ch" forName="right_02_1" refType="h" fact="0.76"/>
        <dgm:constr type="ctrX" for="ch" forName="right_02_1" refType="w" fact="0.77"/>
        <dgm:constr type="w" for="ch" forName="right_02_2" refType="w" fact="0.388"/>
        <dgm:constr type="h" for="ch" forName="right_02_2" refType="h" fact="0.36"/>
        <dgm:constr type="b" for="ch" forName="right_02_2" refType="h" fact="0.42"/>
        <dgm:constr type="ctrX" for="ch" forName="right_02_2" refType="w" fact="0.79"/>
        <dgm:constr type="w" for="ch" forName="left_20_1" refType="w" fact="0.388"/>
        <dgm:constr type="h" for="ch" forName="left_20_1" refType="h" fact="0.36"/>
        <dgm:constr type="b" for="ch" forName="left_20_1" refType="h" fact="0.76"/>
        <dgm:constr type="ctrX" for="ch" forName="left_20_1" refType="w" fact="0.23"/>
        <dgm:constr type="w" for="ch" forName="left_20_2" refType="w" fact="0.388"/>
        <dgm:constr type="h" for="ch" forName="left_20_2" refType="h" fact="0.36"/>
        <dgm:constr type="b" for="ch" forName="left_20_2" refType="h" fact="0.42"/>
        <dgm:constr type="ctrX" for="ch" forName="left_20_2" refType="w" fact="0.21"/>
        <dgm:constr type="w" for="ch" forName="right_12_1" refType="w" fact="0.388"/>
        <dgm:constr type="h" for="ch" forName="right_12_1" refType="h" fact="0.36"/>
        <dgm:constr type="b" for="ch" forName="right_12_1" refType="h" fact="0.76"/>
        <dgm:constr type="ctrX" for="ch" forName="right_12_1" refType="w" fact="0.77"/>
        <dgm:constr type="w" for="ch" forName="right_12_2" refType="w" fact="0.388"/>
        <dgm:constr type="h" for="ch" forName="right_12_2" refType="h" fact="0.36"/>
        <dgm:constr type="b" for="ch" forName="right_12_2" refType="h" fact="0.42"/>
        <dgm:constr type="ctrX" for="ch" forName="right_12_2" refType="w" fact="0.79"/>
        <dgm:constr type="w" for="ch" forName="left_12_1" refType="w" fact="0.388"/>
        <dgm:constr type="h" for="ch" forName="left_12_1" refType="h" fact="0.36"/>
        <dgm:constr type="b" for="ch" forName="left_12_1" refType="h" fact="0.715"/>
        <dgm:constr type="ctrX" for="ch" forName="left_12_1" refType="w" fact="0.255"/>
        <dgm:constr type="w" for="ch" forName="right_22_1" refType="w" fact="0.36"/>
        <dgm:constr type="h" for="ch" forName="right_22_1" refType="h" fact="0.32"/>
        <dgm:constr type="b" for="ch" forName="right_22_1" refType="h" fact="0.725"/>
        <dgm:constr type="ctrX" for="ch" forName="right_22_1" refType="w" fact="0.76"/>
        <dgm:constr type="w" for="ch" forName="right_22_2" refType="w" fact="0.36"/>
        <dgm:constr type="h" for="ch" forName="right_22_2" refType="h" fact="0.32"/>
        <dgm:constr type="b" for="ch" forName="right_22_2" refType="h" fact="0.39"/>
        <dgm:constr type="ctrX" for="ch" forName="right_22_2" refType="w" fact="0.76"/>
        <dgm:constr type="w" for="ch" forName="left_22_1" refType="w" fact="0.36"/>
        <dgm:constr type="h" for="ch" forName="left_22_1" refType="h" fact="0.32"/>
        <dgm:constr type="b" for="ch" forName="left_22_1" refType="h" fact="0.725"/>
        <dgm:constr type="ctrX" for="ch" forName="left_22_1" refType="w" fact="0.24"/>
        <dgm:constr type="w" for="ch" forName="left_22_2" refType="w" fact="0.36"/>
        <dgm:constr type="h" for="ch" forName="left_22_2" refType="h" fact="0.32"/>
        <dgm:constr type="b" for="ch" forName="left_22_2" refType="h" fact="0.39"/>
        <dgm:constr type="ctrX" for="ch" forName="left_22_2" refType="w" fact="0.24"/>
        <dgm:constr type="w" for="ch" forName="left_21_1" refType="w" fact="0.388"/>
        <dgm:constr type="h" for="ch" forName="left_21_1" refType="h" fact="0.36"/>
        <dgm:constr type="b" for="ch" forName="left_21_1" refType="h" fact="0.76"/>
        <dgm:constr type="ctrX" for="ch" forName="left_21_1" refType="w" fact="0.23"/>
        <dgm:constr type="w" for="ch" forName="left_21_2" refType="w" fact="0.388"/>
        <dgm:constr type="h" for="ch" forName="left_21_2" refType="h" fact="0.36"/>
        <dgm:constr type="b" for="ch" forName="left_21_2" refType="h" fact="0.42"/>
        <dgm:constr type="ctrX" for="ch" forName="left_21_2" refType="w" fact="0.21"/>
        <dgm:constr type="w" for="ch" forName="right_21_1" refType="w" fact="0.388"/>
        <dgm:constr type="h" for="ch" forName="right_21_1" refType="h" fact="0.36"/>
        <dgm:constr type="b" for="ch" forName="right_21_1" refType="h" fact="0.715"/>
        <dgm:constr type="ctrX" for="ch" forName="right_21_1" refType="w" fact="0.745"/>
        <dgm:constr type="w" for="ch" forName="right_03_1" refType="w" fact="0.37"/>
        <dgm:constr type="h" for="ch" forName="right_03_1" refType="h" fact="0.24"/>
        <dgm:constr type="b" for="ch" forName="right_03_1" refType="h" fact="0.76"/>
        <dgm:constr type="ctrX" for="ch" forName="right_03_1" refType="w" fact="0.77"/>
        <dgm:constr type="w" for="ch" forName="right_03_2" refType="w" fact="0.37"/>
        <dgm:constr type="h" for="ch" forName="right_03_2" refType="h" fact="0.24"/>
        <dgm:constr type="b" for="ch" forName="right_03_2" refType="h" fact="0.535"/>
        <dgm:constr type="ctrX" for="ch" forName="right_03_2" refType="w" fact="0.783"/>
        <dgm:constr type="w" for="ch" forName="right_03_3" refType="w" fact="0.37"/>
        <dgm:constr type="h" for="ch" forName="right_03_3" refType="h" fact="0.24"/>
        <dgm:constr type="b" for="ch" forName="right_03_3" refType="h" fact="0.315"/>
        <dgm:constr type="ctrX" for="ch" forName="right_03_3" refType="w" fact="0.796"/>
        <dgm:constr type="w" for="ch" forName="left_30_1" refType="w" fact="0.37"/>
        <dgm:constr type="h" for="ch" forName="left_30_1" refType="h" fact="0.24"/>
        <dgm:constr type="b" for="ch" forName="left_30_1" refType="h" fact="0.76"/>
        <dgm:constr type="ctrX" for="ch" forName="left_30_1" refType="w" fact="0.23"/>
        <dgm:constr type="w" for="ch" forName="left_30_2" refType="w" fact="0.37"/>
        <dgm:constr type="h" for="ch" forName="left_30_2" refType="h" fact="0.24"/>
        <dgm:constr type="b" for="ch" forName="left_30_2" refType="h" fact="0.535"/>
        <dgm:constr type="ctrX" for="ch" forName="left_30_2" refType="w" fact="0.217"/>
        <dgm:constr type="w" for="ch" forName="left_30_3" refType="w" fact="0.37"/>
        <dgm:constr type="h" for="ch" forName="left_30_3" refType="h" fact="0.24"/>
        <dgm:constr type="b" for="ch" forName="left_30_3" refType="h" fact="0.315"/>
        <dgm:constr type="ctrX" for="ch" forName="left_30_3" refType="w" fact="0.204"/>
        <dgm:constr type="w" for="ch" forName="right_13_1" refType="w" fact="0.37"/>
        <dgm:constr type="h" for="ch" forName="right_13_1" refType="h" fact="0.24"/>
        <dgm:constr type="b" for="ch" forName="right_13_1" refType="h" fact="0.76"/>
        <dgm:constr type="ctrX" for="ch" forName="right_13_1" refType="w" fact="0.77"/>
        <dgm:constr type="w" for="ch" forName="right_13_2" refType="w" fact="0.37"/>
        <dgm:constr type="h" for="ch" forName="right_13_2" refType="h" fact="0.24"/>
        <dgm:constr type="b" for="ch" forName="right_13_2" refType="h" fact="0.535"/>
        <dgm:constr type="ctrX" for="ch" forName="right_13_2" refType="w" fact="0.783"/>
        <dgm:constr type="w" for="ch" forName="right_13_3" refType="w" fact="0.37"/>
        <dgm:constr type="h" for="ch" forName="right_13_3" refType="h" fact="0.24"/>
        <dgm:constr type="b" for="ch" forName="right_13_3" refType="h" fact="0.315"/>
        <dgm:constr type="ctrX" for="ch" forName="right_13_3" refType="w" fact="0.796"/>
        <dgm:constr type="w" for="ch" forName="left_13_1" refType="w" fact="0.37"/>
        <dgm:constr type="h" for="ch" forName="left_13_1" refType="h" fact="0.24"/>
        <dgm:constr type="b" for="ch" forName="left_13_1" refType="h" fact="0.715"/>
        <dgm:constr type="ctrX" for="ch" forName="left_13_1" refType="w" fact="0.255"/>
        <dgm:constr type="w" for="ch" forName="left_31_1" refType="w" fact="0.37"/>
        <dgm:constr type="h" for="ch" forName="left_31_1" refType="h" fact="0.24"/>
        <dgm:constr type="b" for="ch" forName="left_31_1" refType="h" fact="0.76"/>
        <dgm:constr type="ctrX" for="ch" forName="left_31_1" refType="w" fact="0.23"/>
        <dgm:constr type="w" for="ch" forName="left_31_2" refType="w" fact="0.37"/>
        <dgm:constr type="h" for="ch" forName="left_31_2" refType="h" fact="0.24"/>
        <dgm:constr type="b" for="ch" forName="left_31_2" refType="h" fact="0.535"/>
        <dgm:constr type="ctrX" for="ch" forName="left_31_2" refType="w" fact="0.217"/>
        <dgm:constr type="w" for="ch" forName="left_31_3" refType="w" fact="0.37"/>
        <dgm:constr type="h" for="ch" forName="left_31_3" refType="h" fact="0.24"/>
        <dgm:constr type="b" for="ch" forName="left_31_3" refType="h" fact="0.315"/>
        <dgm:constr type="ctrX" for="ch" forName="left_31_3" refType="w" fact="0.204"/>
        <dgm:constr type="w" for="ch" forName="right_31_1" refType="w" fact="0.37"/>
        <dgm:constr type="h" for="ch" forName="right_31_1" refType="h" fact="0.24"/>
        <dgm:constr type="b" for="ch" forName="right_31_1" refType="h" fact="0.715"/>
        <dgm:constr type="ctrX" for="ch" forName="right_31_1" refType="w" fact="0.745"/>
        <dgm:constr type="w" for="ch" forName="right_23_1" refType="w" fact="0.37"/>
        <dgm:constr type="h" for="ch" forName="right_23_1" refType="h" fact="0.24"/>
        <dgm:constr type="b" for="ch" forName="right_23_1" refType="h" fact="0.76"/>
        <dgm:constr type="ctrX" for="ch" forName="right_23_1" refType="w" fact="0.77"/>
        <dgm:constr type="w" for="ch" forName="right_23_2" refType="w" fact="0.37"/>
        <dgm:constr type="h" for="ch" forName="right_23_2" refType="h" fact="0.24"/>
        <dgm:constr type="b" for="ch" forName="right_23_2" refType="h" fact="0.535"/>
        <dgm:constr type="ctrX" for="ch" forName="right_23_2" refType="w" fact="0.783"/>
        <dgm:constr type="w" for="ch" forName="right_23_3" refType="w" fact="0.37"/>
        <dgm:constr type="h" for="ch" forName="right_23_3" refType="h" fact="0.24"/>
        <dgm:constr type="b" for="ch" forName="right_23_3" refType="h" fact="0.315"/>
        <dgm:constr type="ctrX" for="ch" forName="right_23_3" refType="w" fact="0.796"/>
        <dgm:constr type="w" for="ch" forName="left_23_1" refType="w" fact="0.37"/>
        <dgm:constr type="h" for="ch" forName="left_23_1" refType="h" fact="0.24"/>
        <dgm:constr type="b" for="ch" forName="left_23_1" refType="h" fact="0.715"/>
        <dgm:constr type="ctrX" for="ch" forName="left_23_1" refType="w" fact="0.255"/>
        <dgm:constr type="w" for="ch" forName="left_23_2" refType="w" fact="0.37"/>
        <dgm:constr type="h" for="ch" forName="left_23_2" refType="h" fact="0.24"/>
        <dgm:constr type="b" for="ch" forName="left_23_2" refType="h" fact="0.49"/>
        <dgm:constr type="ctrX" for="ch" forName="left_23_2" refType="w" fact="0.268"/>
        <dgm:constr type="w" for="ch" forName="left_32_1" refType="w" fact="0.37"/>
        <dgm:constr type="h" for="ch" forName="left_32_1" refType="h" fact="0.24"/>
        <dgm:constr type="b" for="ch" forName="left_32_1" refType="h" fact="0.76"/>
        <dgm:constr type="ctrX" for="ch" forName="left_32_1" refType="w" fact="0.23"/>
        <dgm:constr type="w" for="ch" forName="left_32_2" refType="w" fact="0.37"/>
        <dgm:constr type="h" for="ch" forName="left_32_2" refType="h" fact="0.24"/>
        <dgm:constr type="b" for="ch" forName="left_32_2" refType="h" fact="0.535"/>
        <dgm:constr type="ctrX" for="ch" forName="left_32_2" refType="w" fact="0.217"/>
        <dgm:constr type="w" for="ch" forName="left_32_3" refType="w" fact="0.37"/>
        <dgm:constr type="h" for="ch" forName="left_32_3" refType="h" fact="0.24"/>
        <dgm:constr type="b" for="ch" forName="left_32_3" refType="h" fact="0.315"/>
        <dgm:constr type="ctrX" for="ch" forName="left_32_3" refType="w" fact="0.204"/>
        <dgm:constr type="w" for="ch" forName="right_32_1" refType="w" fact="0.37"/>
        <dgm:constr type="h" for="ch" forName="right_32_1" refType="h" fact="0.24"/>
        <dgm:constr type="b" for="ch" forName="right_32_1" refType="h" fact="0.715"/>
        <dgm:constr type="ctrX" for="ch" forName="right_32_1" refType="w" fact="0.745"/>
        <dgm:constr type="w" for="ch" forName="right_32_2" refType="w" fact="0.37"/>
        <dgm:constr type="h" for="ch" forName="right_32_2" refType="h" fact="0.24"/>
        <dgm:constr type="b" for="ch" forName="right_32_2" refType="h" fact="0.49"/>
        <dgm:constr type="ctrX" for="ch" forName="right_32_2" refType="w" fact="0.732"/>
        <dgm:constr type="w" for="ch" forName="right_33_1" refType="w" fact="0.36"/>
        <dgm:constr type="h" for="ch" forName="right_33_1" refType="h" fact="0.21"/>
        <dgm:constr type="b" for="ch" forName="right_33_1" refType="h" fact="0.725"/>
        <dgm:constr type="ctrX" for="ch" forName="right_33_1" refType="w" fact="0.76"/>
        <dgm:constr type="w" for="ch" forName="right_33_2" refType="w" fact="0.36"/>
        <dgm:constr type="h" for="ch" forName="right_33_2" refType="h" fact="0.21"/>
        <dgm:constr type="b" for="ch" forName="right_33_2" refType="h" fact="0.5"/>
        <dgm:constr type="ctrX" for="ch" forName="right_33_2" refType="w" fact="0.76"/>
        <dgm:constr type="w" for="ch" forName="right_33_3" refType="w" fact="0.36"/>
        <dgm:constr type="h" for="ch" forName="right_33_3" refType="h" fact="0.21"/>
        <dgm:constr type="b" for="ch" forName="right_33_3" refType="h" fact="0.275"/>
        <dgm:constr type="ctrX" for="ch" forName="right_33_3" refType="w" fact="0.76"/>
        <dgm:constr type="w" for="ch" forName="left_33_1" refType="w" fact="0.36"/>
        <dgm:constr type="h" for="ch" forName="left_33_1" refType="h" fact="0.21"/>
        <dgm:constr type="b" for="ch" forName="left_33_1" refType="h" fact="0.725"/>
        <dgm:constr type="ctrX" for="ch" forName="left_33_1" refType="w" fact="0.24"/>
        <dgm:constr type="w" for="ch" forName="left_33_2" refType="w" fact="0.36"/>
        <dgm:constr type="h" for="ch" forName="left_33_2" refType="h" fact="0.21"/>
        <dgm:constr type="b" for="ch" forName="left_33_2" refType="h" fact="0.5"/>
        <dgm:constr type="ctrX" for="ch" forName="left_33_2" refType="w" fact="0.24"/>
        <dgm:constr type="w" for="ch" forName="left_33_3" refType="w" fact="0.36"/>
        <dgm:constr type="h" for="ch" forName="left_33_3" refType="h" fact="0.21"/>
        <dgm:constr type="b" for="ch" forName="left_33_3" refType="h" fact="0.275"/>
        <dgm:constr type="ctrX" for="ch" forName="left_33_3" refType="w" fact="0.24"/>
        <dgm:constr type="w" for="ch" forName="right_04_1" refType="w" fact="0.365"/>
        <dgm:constr type="h" for="ch" forName="right_04_1" refType="h" fact="0.185"/>
        <dgm:constr type="b" for="ch" forName="right_04_1" refType="h" fact="0.76"/>
        <dgm:constr type="ctrX" for="ch" forName="right_04_1" refType="w" fact="0.77"/>
        <dgm:constr type="w" for="ch" forName="right_04_2" refType="w" fact="0.365"/>
        <dgm:constr type="h" for="ch" forName="right_04_2" refType="h" fact="0.185"/>
        <dgm:constr type="b" for="ch" forName="right_04_2" refType="h" fact="0.595"/>
        <dgm:constr type="ctrX" for="ch" forName="right_04_2" refType="w" fact="0.78"/>
        <dgm:constr type="w" for="ch" forName="right_04_3" refType="w" fact="0.365"/>
        <dgm:constr type="h" for="ch" forName="right_04_3" refType="h" fact="0.185"/>
        <dgm:constr type="b" for="ch" forName="right_04_3" refType="h" fact="0.43"/>
        <dgm:constr type="ctrX" for="ch" forName="right_04_3" refType="w" fact="0.79"/>
        <dgm:constr type="w" for="ch" forName="right_04_4" refType="w" fact="0.365"/>
        <dgm:constr type="h" for="ch" forName="right_04_4" refType="h" fact="0.185"/>
        <dgm:constr type="b" for="ch" forName="right_04_4" refType="h" fact="0.265"/>
        <dgm:constr type="ctrX" for="ch" forName="right_04_4" refType="w" fact="0.8"/>
        <dgm:constr type="w" for="ch" forName="left_40_1" refType="w" fact="0.365"/>
        <dgm:constr type="h" for="ch" forName="left_40_1" refType="h" fact="0.185"/>
        <dgm:constr type="b" for="ch" forName="left_40_1" refType="h" fact="0.76"/>
        <dgm:constr type="ctrX" for="ch" forName="left_40_1" refType="w" fact="0.23"/>
        <dgm:constr type="w" for="ch" forName="left_40_2" refType="w" fact="0.365"/>
        <dgm:constr type="h" for="ch" forName="left_40_2" refType="h" fact="0.185"/>
        <dgm:constr type="b" for="ch" forName="left_40_2" refType="h" fact="0.595"/>
        <dgm:constr type="ctrX" for="ch" forName="left_40_2" refType="w" fact="0.22"/>
        <dgm:constr type="w" for="ch" forName="left_40_3" refType="w" fact="0.365"/>
        <dgm:constr type="h" for="ch" forName="left_40_3" refType="h" fact="0.185"/>
        <dgm:constr type="b" for="ch" forName="left_40_3" refType="h" fact="0.43"/>
        <dgm:constr type="ctrX" for="ch" forName="left_40_3" refType="w" fact="0.21"/>
        <dgm:constr type="w" for="ch" forName="left_40_4" refType="w" fact="0.365"/>
        <dgm:constr type="h" for="ch" forName="left_40_4" refType="h" fact="0.185"/>
        <dgm:constr type="b" for="ch" forName="left_40_4" refType="h" fact="0.265"/>
        <dgm:constr type="ctrX" for="ch" forName="left_40_4" refType="w" fact="0.2"/>
        <dgm:constr type="w" for="ch" forName="right_14_1" refType="w" fact="0.365"/>
        <dgm:constr type="h" for="ch" forName="right_14_1" refType="h" fact="0.185"/>
        <dgm:constr type="b" for="ch" forName="right_14_1" refType="h" fact="0.76"/>
        <dgm:constr type="ctrX" for="ch" forName="right_14_1" refType="w" fact="0.77"/>
        <dgm:constr type="w" for="ch" forName="right_14_2" refType="w" fact="0.365"/>
        <dgm:constr type="h" for="ch" forName="right_14_2" refType="h" fact="0.185"/>
        <dgm:constr type="b" for="ch" forName="right_14_2" refType="h" fact="0.595"/>
        <dgm:constr type="ctrX" for="ch" forName="right_14_2" refType="w" fact="0.78"/>
        <dgm:constr type="w" for="ch" forName="right_14_3" refType="w" fact="0.365"/>
        <dgm:constr type="h" for="ch" forName="right_14_3" refType="h" fact="0.185"/>
        <dgm:constr type="b" for="ch" forName="right_14_3" refType="h" fact="0.43"/>
        <dgm:constr type="ctrX" for="ch" forName="right_14_3" refType="w" fact="0.79"/>
        <dgm:constr type="w" for="ch" forName="right_14_4" refType="w" fact="0.365"/>
        <dgm:constr type="h" for="ch" forName="right_14_4" refType="h" fact="0.185"/>
        <dgm:constr type="b" for="ch" forName="right_14_4" refType="h" fact="0.265"/>
        <dgm:constr type="ctrX" for="ch" forName="right_14_4" refType="w" fact="0.8"/>
        <dgm:constr type="w" for="ch" forName="left_14_1" refType="w" fact="0.365"/>
        <dgm:constr type="h" for="ch" forName="left_14_1" refType="h" fact="0.185"/>
        <dgm:constr type="b" for="ch" forName="left_14_1" refType="h" fact="0.715"/>
        <dgm:constr type="ctrX" for="ch" forName="left_14_1" refType="w" fact="0.25"/>
        <dgm:constr type="w" for="ch" forName="left_41_1" refType="w" fact="0.365"/>
        <dgm:constr type="h" for="ch" forName="left_41_1" refType="h" fact="0.185"/>
        <dgm:constr type="b" for="ch" forName="left_41_1" refType="h" fact="0.76"/>
        <dgm:constr type="ctrX" for="ch" forName="left_41_1" refType="w" fact="0.23"/>
        <dgm:constr type="w" for="ch" forName="left_41_2" refType="w" fact="0.365"/>
        <dgm:constr type="h" for="ch" forName="left_41_2" refType="h" fact="0.185"/>
        <dgm:constr type="b" for="ch" forName="left_41_2" refType="h" fact="0.595"/>
        <dgm:constr type="ctrX" for="ch" forName="left_41_2" refType="w" fact="0.22"/>
        <dgm:constr type="w" for="ch" forName="left_41_3" refType="w" fact="0.365"/>
        <dgm:constr type="h" for="ch" forName="left_41_3" refType="h" fact="0.185"/>
        <dgm:constr type="b" for="ch" forName="left_41_3" refType="h" fact="0.43"/>
        <dgm:constr type="ctrX" for="ch" forName="left_41_3" refType="w" fact="0.21"/>
        <dgm:constr type="w" for="ch" forName="left_41_4" refType="w" fact="0.365"/>
        <dgm:constr type="h" for="ch" forName="left_41_4" refType="h" fact="0.185"/>
        <dgm:constr type="b" for="ch" forName="left_41_4" refType="h" fact="0.265"/>
        <dgm:constr type="ctrX" for="ch" forName="left_41_4" refType="w" fact="0.2"/>
        <dgm:constr type="w" for="ch" forName="right_41_1" refType="w" fact="0.365"/>
        <dgm:constr type="h" for="ch" forName="right_41_1" refType="h" fact="0.185"/>
        <dgm:constr type="b" for="ch" forName="right_41_1" refType="h" fact="0.715"/>
        <dgm:constr type="ctrX" for="ch" forName="right_41_1" refType="w" fact="0.75"/>
        <dgm:constr type="w" for="ch" forName="right_24_1" refType="w" fact="0.365"/>
        <dgm:constr type="h" for="ch" forName="right_24_1" refType="h" fact="0.185"/>
        <dgm:constr type="b" for="ch" forName="right_24_1" refType="h" fact="0.76"/>
        <dgm:constr type="ctrX" for="ch" forName="right_24_1" refType="w" fact="0.77"/>
        <dgm:constr type="w" for="ch" forName="right_24_2" refType="w" fact="0.365"/>
        <dgm:constr type="h" for="ch" forName="right_24_2" refType="h" fact="0.185"/>
        <dgm:constr type="b" for="ch" forName="right_24_2" refType="h" fact="0.595"/>
        <dgm:constr type="ctrX" for="ch" forName="right_24_2" refType="w" fact="0.78"/>
        <dgm:constr type="w" for="ch" forName="right_24_3" refType="w" fact="0.365"/>
        <dgm:constr type="h" for="ch" forName="right_24_3" refType="h" fact="0.185"/>
        <dgm:constr type="b" for="ch" forName="right_24_3" refType="h" fact="0.43"/>
        <dgm:constr type="ctrX" for="ch" forName="right_24_3" refType="w" fact="0.79"/>
        <dgm:constr type="w" for="ch" forName="right_24_4" refType="w" fact="0.365"/>
        <dgm:constr type="h" for="ch" forName="right_24_4" refType="h" fact="0.185"/>
        <dgm:constr type="b" for="ch" forName="right_24_4" refType="h" fact="0.265"/>
        <dgm:constr type="ctrX" for="ch" forName="right_24_4" refType="w" fact="0.8"/>
        <dgm:constr type="w" for="ch" forName="left_24_1" refType="w" fact="0.365"/>
        <dgm:constr type="h" for="ch" forName="left_24_1" refType="h" fact="0.185"/>
        <dgm:constr type="b" for="ch" forName="left_24_1" refType="h" fact="0.715"/>
        <dgm:constr type="ctrX" for="ch" forName="left_24_1" refType="w" fact="0.25"/>
        <dgm:constr type="w" for="ch" forName="left_24_2" refType="w" fact="0.365"/>
        <dgm:constr type="h" for="ch" forName="left_24_2" refType="h" fact="0.185"/>
        <dgm:constr type="b" for="ch" forName="left_24_2" refType="h" fact="0.55"/>
        <dgm:constr type="ctrX" for="ch" forName="left_24_2" refType="w" fact="0.26"/>
        <dgm:constr type="w" for="ch" forName="left_42_1" refType="w" fact="0.365"/>
        <dgm:constr type="h" for="ch" forName="left_42_1" refType="h" fact="0.185"/>
        <dgm:constr type="b" for="ch" forName="left_42_1" refType="h" fact="0.76"/>
        <dgm:constr type="ctrX" for="ch" forName="left_42_1" refType="w" fact="0.23"/>
        <dgm:constr type="w" for="ch" forName="left_42_2" refType="w" fact="0.365"/>
        <dgm:constr type="h" for="ch" forName="left_42_2" refType="h" fact="0.185"/>
        <dgm:constr type="b" for="ch" forName="left_42_2" refType="h" fact="0.595"/>
        <dgm:constr type="ctrX" for="ch" forName="left_42_2" refType="w" fact="0.22"/>
        <dgm:constr type="w" for="ch" forName="left_42_3" refType="w" fact="0.365"/>
        <dgm:constr type="h" for="ch" forName="left_42_3" refType="h" fact="0.185"/>
        <dgm:constr type="b" for="ch" forName="left_42_3" refType="h" fact="0.43"/>
        <dgm:constr type="ctrX" for="ch" forName="left_42_3" refType="w" fact="0.21"/>
        <dgm:constr type="w" for="ch" forName="left_42_4" refType="w" fact="0.365"/>
        <dgm:constr type="h" for="ch" forName="left_42_4" refType="h" fact="0.185"/>
        <dgm:constr type="b" for="ch" forName="left_42_4" refType="h" fact="0.265"/>
        <dgm:constr type="ctrX" for="ch" forName="left_42_4" refType="w" fact="0.2"/>
        <dgm:constr type="w" for="ch" forName="right_42_1" refType="w" fact="0.365"/>
        <dgm:constr type="h" for="ch" forName="right_42_1" refType="h" fact="0.185"/>
        <dgm:constr type="b" for="ch" forName="right_42_1" refType="h" fact="0.715"/>
        <dgm:constr type="ctrX" for="ch" forName="right_42_1" refType="w" fact="0.75"/>
        <dgm:constr type="w" for="ch" forName="right_42_2" refType="w" fact="0.365"/>
        <dgm:constr type="h" for="ch" forName="right_42_2" refType="h" fact="0.185"/>
        <dgm:constr type="b" for="ch" forName="right_42_2" refType="h" fact="0.55"/>
        <dgm:constr type="ctrX" for="ch" forName="right_42_2" refType="w" fact="0.74"/>
        <dgm:constr type="w" for="ch" forName="right_34_1" refType="w" fact="0.365"/>
        <dgm:constr type="h" for="ch" forName="right_34_1" refType="h" fact="0.185"/>
        <dgm:constr type="b" for="ch" forName="right_34_1" refType="h" fact="0.76"/>
        <dgm:constr type="ctrX" for="ch" forName="right_34_1" refType="w" fact="0.77"/>
        <dgm:constr type="w" for="ch" forName="right_34_2" refType="w" fact="0.365"/>
        <dgm:constr type="h" for="ch" forName="right_34_2" refType="h" fact="0.185"/>
        <dgm:constr type="b" for="ch" forName="right_34_2" refType="h" fact="0.595"/>
        <dgm:constr type="ctrX" for="ch" forName="right_34_2" refType="w" fact="0.78"/>
        <dgm:constr type="w" for="ch" forName="right_34_3" refType="w" fact="0.365"/>
        <dgm:constr type="h" for="ch" forName="right_34_3" refType="h" fact="0.185"/>
        <dgm:constr type="b" for="ch" forName="right_34_3" refType="h" fact="0.43"/>
        <dgm:constr type="ctrX" for="ch" forName="right_34_3" refType="w" fact="0.79"/>
        <dgm:constr type="w" for="ch" forName="right_34_4" refType="w" fact="0.365"/>
        <dgm:constr type="h" for="ch" forName="right_34_4" refType="h" fact="0.185"/>
        <dgm:constr type="b" for="ch" forName="right_34_4" refType="h" fact="0.265"/>
        <dgm:constr type="ctrX" for="ch" forName="right_34_4" refType="w" fact="0.8"/>
        <dgm:constr type="w" for="ch" forName="left_34_1" refType="w" fact="0.365"/>
        <dgm:constr type="h" for="ch" forName="left_34_1" refType="h" fact="0.185"/>
        <dgm:constr type="b" for="ch" forName="left_34_1" refType="h" fact="0.715"/>
        <dgm:constr type="ctrX" for="ch" forName="left_34_1" refType="w" fact="0.25"/>
        <dgm:constr type="w" for="ch" forName="left_34_2" refType="w" fact="0.365"/>
        <dgm:constr type="h" for="ch" forName="left_34_2" refType="h" fact="0.185"/>
        <dgm:constr type="b" for="ch" forName="left_34_2" refType="h" fact="0.55"/>
        <dgm:constr type="ctrX" for="ch" forName="left_34_2" refType="w" fact="0.26"/>
        <dgm:constr type="w" for="ch" forName="left_34_3" refType="w" fact="0.365"/>
        <dgm:constr type="h" for="ch" forName="left_34_3" refType="h" fact="0.185"/>
        <dgm:constr type="b" for="ch" forName="left_34_3" refType="h" fact="0.385"/>
        <dgm:constr type="ctrX" for="ch" forName="left_34_3" refType="w" fact="0.27"/>
        <dgm:constr type="w" for="ch" forName="left_43_1" refType="w" fact="0.365"/>
        <dgm:constr type="h" for="ch" forName="left_43_1" refType="h" fact="0.185"/>
        <dgm:constr type="b" for="ch" forName="left_43_1" refType="h" fact="0.76"/>
        <dgm:constr type="ctrX" for="ch" forName="left_43_1" refType="w" fact="0.23"/>
        <dgm:constr type="w" for="ch" forName="left_43_2" refType="w" fact="0.365"/>
        <dgm:constr type="h" for="ch" forName="left_43_2" refType="h" fact="0.185"/>
        <dgm:constr type="b" for="ch" forName="left_43_2" refType="h" fact="0.595"/>
        <dgm:constr type="ctrX" for="ch" forName="left_43_2" refType="w" fact="0.22"/>
        <dgm:constr type="w" for="ch" forName="left_43_3" refType="w" fact="0.365"/>
        <dgm:constr type="h" for="ch" forName="left_43_3" refType="h" fact="0.185"/>
        <dgm:constr type="b" for="ch" forName="left_43_3" refType="h" fact="0.43"/>
        <dgm:constr type="ctrX" for="ch" forName="left_43_3" refType="w" fact="0.21"/>
        <dgm:constr type="w" for="ch" forName="left_43_4" refType="w" fact="0.365"/>
        <dgm:constr type="h" for="ch" forName="left_43_4" refType="h" fact="0.185"/>
        <dgm:constr type="b" for="ch" forName="left_43_4" refType="h" fact="0.265"/>
        <dgm:constr type="ctrX" for="ch" forName="left_43_4" refType="w" fact="0.2"/>
        <dgm:constr type="w" for="ch" forName="right_43_1" refType="w" fact="0.365"/>
        <dgm:constr type="h" for="ch" forName="right_43_1" refType="h" fact="0.185"/>
        <dgm:constr type="b" for="ch" forName="right_43_1" refType="h" fact="0.715"/>
        <dgm:constr type="ctrX" for="ch" forName="right_43_1" refType="w" fact="0.75"/>
        <dgm:constr type="w" for="ch" forName="right_43_2" refType="w" fact="0.365"/>
        <dgm:constr type="h" for="ch" forName="right_43_2" refType="h" fact="0.185"/>
        <dgm:constr type="b" for="ch" forName="right_43_2" refType="h" fact="0.55"/>
        <dgm:constr type="ctrX" for="ch" forName="right_43_2" refType="w" fact="0.74"/>
        <dgm:constr type="w" for="ch" forName="right_43_3" refType="w" fact="0.365"/>
        <dgm:constr type="h" for="ch" forName="right_43_3" refType="h" fact="0.185"/>
        <dgm:constr type="b" for="ch" forName="right_43_3" refType="h" fact="0.385"/>
        <dgm:constr type="ctrX" for="ch" forName="right_43_3" refType="w" fact="0.73"/>
        <dgm:constr type="w" for="ch" forName="right_44_1" refType="w" fact="0.36"/>
        <dgm:constr type="h" for="ch" forName="right_44_1" refType="h" fact="0.154"/>
        <dgm:constr type="b" for="ch" forName="right_44_1" refType="h" fact="0.725"/>
        <dgm:constr type="ctrX" for="ch" forName="right_44_1" refType="w" fact="0.76"/>
        <dgm:constr type="w" for="ch" forName="right_44_2" refType="w" fact="0.36"/>
        <dgm:constr type="h" for="ch" forName="right_44_2" refType="h" fact="0.154"/>
        <dgm:constr type="b" for="ch" forName="right_44_2" refType="h" fact="0.559"/>
        <dgm:constr type="ctrX" for="ch" forName="right_44_2" refType="w" fact="0.76"/>
        <dgm:constr type="w" for="ch" forName="right_44_3" refType="w" fact="0.36"/>
        <dgm:constr type="h" for="ch" forName="right_44_3" refType="h" fact="0.154"/>
        <dgm:constr type="b" for="ch" forName="right_44_3" refType="h" fact="0.393"/>
        <dgm:constr type="ctrX" for="ch" forName="right_44_3" refType="w" fact="0.76"/>
        <dgm:constr type="w" for="ch" forName="right_44_4" refType="w" fact="0.36"/>
        <dgm:constr type="h" for="ch" forName="right_44_4" refType="h" fact="0.154"/>
        <dgm:constr type="b" for="ch" forName="right_44_4" refType="h" fact="0.224"/>
        <dgm:constr type="ctrX" for="ch" forName="right_44_4" refType="w" fact="0.76"/>
        <dgm:constr type="w" for="ch" forName="left_44_1" refType="w" fact="0.36"/>
        <dgm:constr type="h" for="ch" forName="left_44_1" refType="h" fact="0.154"/>
        <dgm:constr type="b" for="ch" forName="left_44_1" refType="h" fact="0.725"/>
        <dgm:constr type="ctrX" for="ch" forName="left_44_1" refType="w" fact="0.24"/>
        <dgm:constr type="w" for="ch" forName="left_44_2" refType="w" fact="0.36"/>
        <dgm:constr type="h" for="ch" forName="left_44_2" refType="h" fact="0.154"/>
        <dgm:constr type="b" for="ch" forName="left_44_2" refType="h" fact="0.559"/>
        <dgm:constr type="ctrX" for="ch" forName="left_44_2" refType="w" fact="0.24"/>
        <dgm:constr type="w" for="ch" forName="left_44_3" refType="w" fact="0.36"/>
        <dgm:constr type="h" for="ch" forName="left_44_3" refType="h" fact="0.154"/>
        <dgm:constr type="b" for="ch" forName="left_44_3" refType="h" fact="0.393"/>
        <dgm:constr type="ctrX" for="ch" forName="left_44_3" refType="w" fact="0.24"/>
        <dgm:constr type="w" for="ch" forName="left_44_4" refType="w" fact="0.36"/>
        <dgm:constr type="h" for="ch" forName="left_44_4" refType="h" fact="0.154"/>
        <dgm:constr type="b" for="ch" forName="left_44_4" refType="h" fact="0.224"/>
        <dgm:constr type="ctrX" for="ch" forName="left_44_4" refType="w" fact="0.24"/>
      </dgm:constrLst>
      <dgm:ruleLst/>
      <dgm:layoutNode name="dummyMaxCanvas_ChildArea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fulcrum" styleLbl="alignAccFollowNode1">
        <dgm:alg type="sp"/>
        <dgm:shape xmlns:r="http://schemas.openxmlformats.org/officeDocument/2006/relationships" type="triangle" r:blip="">
          <dgm:adjLst/>
        </dgm:shape>
        <dgm:presOf/>
        <dgm:constrLst/>
        <dgm:ruleLst/>
      </dgm:layoutNode>
      <dgm:choose name="Name0">
        <dgm:if name="Name1" axis="ch ch" ptType="node node" st="1 1" cnt="1 0" func="cnt" op="equ" val="0">
          <dgm:choose name="Name2">
            <dgm:if name="Name3" axis="ch ch" ptType="node node" st="2 1" cnt="1 0" func="cnt" op="equ" val="0">
              <dgm:layoutNode name="balance_00" styleLbl="alignAccFollowNode1">
                <dgm:varLst>
                  <dgm:bulletEnabled val="1"/>
                </dgm:varLst>
                <dgm:alg type="sp"/>
                <dgm:shape xmlns:r="http://schemas.openxmlformats.org/officeDocument/2006/relationships" type="rect" r:blip="">
                  <dgm:adjLst/>
                </dgm:shape>
                <dgm:presOf/>
                <dgm:constrLst/>
                <dgm:ruleLst/>
              </dgm:layoutNode>
            </dgm:if>
            <dgm:else name="Name4">
              <dgm:choose name="Name5">
                <dgm:if name="Name6" axis="ch ch" ptType="node node" st="2 1" cnt="1 0" func="cnt" op="equ" val="1">
                  <dgm:layoutNode name="balance_01" styleLbl="alignAccFollowNode1">
                    <dgm:varLst>
                      <dgm:bulletEnabled val="1"/>
                    </dgm:varLst>
                    <dgm:alg type="sp"/>
                    <dgm:shape xmlns:r="http://schemas.openxmlformats.org/officeDocument/2006/relationships" rot="4" type="rect" r:blip="">
                      <dgm:adjLst/>
                    </dgm:shape>
                    <dgm:presOf/>
                    <dgm:constrLst/>
                    <dgm:ruleLst/>
                  </dgm:layoutNode>
                  <dgm:layoutNode name="right_01_1" styleLbl="node1">
                    <dgm:varLst>
                      <dgm:bulletEnabled val="1"/>
                    </dgm:varLst>
                    <dgm:alg type="tx"/>
                    <dgm:shape xmlns:r="http://schemas.openxmlformats.org/officeDocument/2006/relationships" rot="4" type="roundRect" r:blip="">
                      <dgm:adjLst/>
                    </dgm:shape>
                    <dgm:presOf axis="ch ch desOrSelf" ptType="node node node" st="2 1 1" cnt="1 1 0"/>
                    <dgm:constrLst>
                      <dgm:constr type="lMarg" refType="primFontSz" fact="0.3"/>
                      <dgm:constr type="rMarg" refType="primFontSz" fact="0.3"/>
                      <dgm:constr type="tMarg" refType="primFontSz" fact="0.3"/>
                      <dgm:constr type="bMarg" refType="primFontSz" fact="0.3"/>
                    </dgm:constrLst>
                    <dgm:ruleLst>
                      <dgm:rule type="primFontSz" val="5" fact="NaN" max="NaN"/>
                    </dgm:ruleLst>
                  </dgm:layoutNode>
                </dgm:if>
                <dgm:else name="Name7">
                  <dgm:choose name="Name8">
                    <dgm:if name="Name9" axis="ch ch" ptType="node node" st="2 1" cnt="1 0" func="cnt" op="equ" val="2">
                      <dgm:layoutNode name="balance_02" styleLbl="alignAccFollowNode1">
                        <dgm:varLst>
                          <dgm:bulletEnabled val="1"/>
                        </dgm:varLst>
                        <dgm:alg type="sp"/>
                        <dgm:shape xmlns:r="http://schemas.openxmlformats.org/officeDocument/2006/relationships" rot="4" type="rect" r:blip="">
                          <dgm:adjLst/>
                        </dgm:shape>
                        <dgm:presOf/>
                        <dgm:constrLst/>
                        <dgm:ruleLst/>
                      </dgm:layoutNode>
                      <dgm:layoutNode name="right_02_1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rot="4" type="roundRect" r:blip="">
                          <dgm:adjLst/>
                        </dgm:shape>
                        <dgm:presOf axis="ch ch desOrSelf" ptType="node node node" st="2 1 1" cnt="1 1 0"/>
                        <dgm:constrLst>
                          <dgm:constr type="lMarg" refType="primFontSz" fact="0.3"/>
                          <dgm:constr type="rMarg" refType="primFontSz" fact="0.3"/>
                          <dgm:constr type="tMarg" refType="primFontSz" fact="0.3"/>
                          <dgm:constr type="b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right_02_2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rot="4" type="roundRect" r:blip="">
                          <dgm:adjLst/>
                        </dgm:shape>
                        <dgm:presOf axis="ch ch desOrSelf" ptType="node node node" st="2 2 1" cnt="1 1 0"/>
                        <dgm:constrLst>
                          <dgm:constr type="lMarg" refType="primFontSz" fact="0.3"/>
                          <dgm:constr type="rMarg" refType="primFontSz" fact="0.3"/>
                          <dgm:constr type="tMarg" refType="primFontSz" fact="0.3"/>
                          <dgm:constr type="b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</dgm:if>
                    <dgm:else name="Name10">
                      <dgm:choose name="Name11">
                        <dgm:if name="Name12" axis="ch ch" ptType="node node" st="2 1" cnt="1 0" func="cnt" op="equ" val="3">
                          <dgm:layoutNode name="balance_03" styleLbl="alignAccFollowNode1">
                            <dgm:varLst>
                              <dgm:bulletEnabled val="1"/>
                            </dgm:varLst>
                            <dgm:alg type="sp"/>
                            <dgm:shape xmlns:r="http://schemas.openxmlformats.org/officeDocument/2006/relationships" rot="4" type="rect" r:blip="">
                              <dgm:adjLst/>
                            </dgm:shape>
                            <dgm:presOf/>
                            <dgm:constrLst/>
                            <dgm:ruleLst/>
                          </dgm:layoutNode>
                          <dgm:layoutNode name="right_03_1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4" type="roundRect" r:blip="">
                              <dgm:adjLst/>
                            </dgm:shape>
                            <dgm:presOf axis="ch ch desOrSelf" ptType="node node node" st="2 1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layoutNode name="right_03_2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4" type="roundRect" r:blip="">
                              <dgm:adjLst/>
                            </dgm:shape>
                            <dgm:presOf axis="ch ch desOrSelf" ptType="node node node" st="2 2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layoutNode name="right_03_3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4" type="roundRect" r:blip="">
                              <dgm:adjLst/>
                            </dgm:shape>
                            <dgm:presOf axis="ch ch desOrSelf" ptType="node node node" st="2 3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if>
                        <dgm:else name="Name13">
                          <dgm:choose name="Name14">
                            <dgm:if name="Name15" axis="ch ch" ptType="node node" st="2 1" cnt="1 0" func="cnt" op="gte" val="4">
                              <dgm:layoutNode name="balance_04" styleLbl="alignAccFollowNode1">
                                <dgm:varLst>
                                  <dgm:bulletEnabled val="1"/>
                                </dgm:varLst>
                                <dgm:alg type="sp"/>
                                <dgm:shape xmlns:r="http://schemas.openxmlformats.org/officeDocument/2006/relationships" rot="4" type="rect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  <dgm:layoutNode name="right_04_1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4" type="roundRect" r:blip="">
                                  <dgm:adjLst/>
                                </dgm:shape>
                                <dgm:presOf axis="ch ch desOrSelf" ptType="node node node" st="2 1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right_04_2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4" type="roundRect" r:blip="">
                                  <dgm:adjLst/>
                                </dgm:shape>
                                <dgm:presOf axis="ch ch desOrSelf" ptType="node node node" st="2 2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right_04_3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4" type="roundRect" r:blip="">
                                  <dgm:adjLst/>
                                </dgm:shape>
                                <dgm:presOf axis="ch ch desOrSelf" ptType="node node node" st="2 3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right_04_4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4" type="roundRect" r:blip="">
                                  <dgm:adjLst/>
                                </dgm:shape>
                                <dgm:presOf axis="ch ch desOrSelf" ptType="node node node" st="2 4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</dgm:if>
                            <dgm:else name="Name16"/>
                          </dgm:choose>
                        </dgm:else>
                      </dgm:choose>
                    </dgm:else>
                  </dgm:choose>
                </dgm:else>
              </dgm:choose>
            </dgm:else>
          </dgm:choose>
        </dgm:if>
        <dgm:else name="Name17">
          <dgm:choose name="Name18">
            <dgm:if name="Name19" axis="ch ch" ptType="node node" st="1 1" cnt="1 0" func="cnt" op="equ" val="1">
              <dgm:choose name="Name20">
                <dgm:if name="Name21" axis="ch ch" ptType="node node" st="2 1" cnt="1 0" func="cnt" op="equ" val="0">
                  <dgm:layoutNode name="balance_10" styleLbl="alignAccFollowNode1">
                    <dgm:varLst>
                      <dgm:bulletEnabled val="1"/>
                    </dgm:varLst>
                    <dgm:alg type="sp"/>
                    <dgm:shape xmlns:r="http://schemas.openxmlformats.org/officeDocument/2006/relationships" rot="-4" type="rect" r:blip="">
                      <dgm:adjLst/>
                    </dgm:shape>
                    <dgm:presOf/>
                    <dgm:constrLst/>
                    <dgm:ruleLst/>
                  </dgm:layoutNode>
                  <dgm:layoutNode name="left_10_1" styleLbl="node1">
                    <dgm:varLst>
                      <dgm:bulletEnabled val="1"/>
                    </dgm:varLst>
                    <dgm:alg type="tx"/>
                    <dgm:shape xmlns:r="http://schemas.openxmlformats.org/officeDocument/2006/relationships" rot="-4" type="roundRect" r:blip="">
                      <dgm:adjLst/>
                    </dgm:shape>
                    <dgm:presOf axis="ch ch desOrSelf" ptType="node node node" st="1 1 1" cnt="1 1 0"/>
                    <dgm:constrLst>
                      <dgm:constr type="lMarg" refType="primFontSz" fact="0.3"/>
                      <dgm:constr type="rMarg" refType="primFontSz" fact="0.3"/>
                      <dgm:constr type="tMarg" refType="primFontSz" fact="0.3"/>
                      <dgm:constr type="bMarg" refType="primFontSz" fact="0.3"/>
                    </dgm:constrLst>
                    <dgm:ruleLst>
                      <dgm:rule type="primFontSz" val="5" fact="NaN" max="NaN"/>
                    </dgm:ruleLst>
                  </dgm:layoutNode>
                </dgm:if>
                <dgm:else name="Name22">
                  <dgm:choose name="Name23">
                    <dgm:if name="Name24" axis="ch ch" ptType="node node" st="2 1" cnt="1 0" func="cnt" op="equ" val="1">
                      <dgm:layoutNode name="balance_11" styleLbl="alignAccFollowNode1">
                        <dgm:varLst>
                          <dgm:bulletEnabled val="1"/>
                        </dgm:varLst>
                        <dgm:alg type="sp"/>
                        <dgm:shape xmlns:r="http://schemas.openxmlformats.org/officeDocument/2006/relationships" type="rect" r:blip="">
                          <dgm:adjLst/>
                        </dgm:shape>
                        <dgm:presOf/>
                        <dgm:constrLst/>
                        <dgm:ruleLst/>
                      </dgm:layoutNode>
                      <dgm:layoutNode name="left_11_1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ch ch desOrSelf" ptType="node node node" st="1 1 1" cnt="1 1 0"/>
                        <dgm:constrLst>
                          <dgm:constr type="lMarg" refType="primFontSz" fact="0.3"/>
                          <dgm:constr type="rMarg" refType="primFontSz" fact="0.3"/>
                          <dgm:constr type="tMarg" refType="primFontSz" fact="0.3"/>
                          <dgm:constr type="b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right_11_1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ch ch desOrSelf" ptType="node node node" st="2 1 1" cnt="1 1 0"/>
                        <dgm:constrLst>
                          <dgm:constr type="lMarg" refType="primFontSz" fact="0.3"/>
                          <dgm:constr type="rMarg" refType="primFontSz" fact="0.3"/>
                          <dgm:constr type="tMarg" refType="primFontSz" fact="0.3"/>
                          <dgm:constr type="b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</dgm:if>
                    <dgm:else name="Name25">
                      <dgm:choose name="Name26">
                        <dgm:if name="Name27" axis="ch ch" ptType="node node" st="2 1" cnt="1 0" func="cnt" op="equ" val="2">
                          <dgm:layoutNode name="balance_12" styleLbl="alignAccFollowNode1">
                            <dgm:varLst>
                              <dgm:bulletEnabled val="1"/>
                            </dgm:varLst>
                            <dgm:alg type="sp"/>
                            <dgm:shape xmlns:r="http://schemas.openxmlformats.org/officeDocument/2006/relationships" rot="4" type="rect" r:blip="">
                              <dgm:adjLst/>
                            </dgm:shape>
                            <dgm:presOf/>
                            <dgm:constrLst/>
                            <dgm:ruleLst/>
                          </dgm:layoutNode>
                          <dgm:layoutNode name="right_12_1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4" type="roundRect" r:blip="">
                              <dgm:adjLst/>
                            </dgm:shape>
                            <dgm:presOf axis="ch ch desOrSelf" ptType="node node node" st="2 1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layoutNode name="right_12_2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4" type="roundRect" r:blip="">
                              <dgm:adjLst/>
                            </dgm:shape>
                            <dgm:presOf axis="ch ch desOrSelf" ptType="node node node" st="2 2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layoutNode name="left_12_1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4" type="roundRect" r:blip="">
                              <dgm:adjLst/>
                            </dgm:shape>
                            <dgm:presOf axis="ch ch desOrSelf" ptType="node node node" st="1 1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if>
                        <dgm:else name="Name28">
                          <dgm:choose name="Name29">
                            <dgm:if name="Name30" axis="ch ch" ptType="node node" st="2 1" cnt="1 0" func="cnt" op="equ" val="3">
                              <dgm:layoutNode name="balance_13" styleLbl="alignAccFollowNode1">
                                <dgm:varLst>
                                  <dgm:bulletEnabled val="1"/>
                                </dgm:varLst>
                                <dgm:alg type="sp"/>
                                <dgm:shape xmlns:r="http://schemas.openxmlformats.org/officeDocument/2006/relationships" rot="4" type="rect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  <dgm:layoutNode name="right_13_1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4" type="roundRect" r:blip="">
                                  <dgm:adjLst/>
                                </dgm:shape>
                                <dgm:presOf axis="ch ch desOrSelf" ptType="node node node" st="2 1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right_13_2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4" type="roundRect" r:blip="">
                                  <dgm:adjLst/>
                                </dgm:shape>
                                <dgm:presOf axis="ch ch desOrSelf" ptType="node node node" st="2 2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right_13_3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4" type="roundRect" r:blip="">
                                  <dgm:adjLst/>
                                </dgm:shape>
                                <dgm:presOf axis="ch ch desOrSelf" ptType="node node node" st="2 3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left_13_1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4" type="roundRect" r:blip="">
                                  <dgm:adjLst/>
                                </dgm:shape>
                                <dgm:presOf axis="ch ch desOrSelf" ptType="node node node" st="1 1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</dgm:if>
                            <dgm:else name="Name31">
                              <dgm:choose name="Name32">
                                <dgm:if name="Name33" axis="ch ch" ptType="node node" st="2 1" cnt="1 0" func="cnt" op="gte" val="4">
                                  <dgm:layoutNode name="balance_14" styleLbl="alignAccFollowNode1">
                                    <dgm:varLst>
                                      <dgm:bulletEnabled val="1"/>
                                    </dgm:varLst>
                                    <dgm:alg type="sp"/>
                                    <dgm:shape xmlns:r="http://schemas.openxmlformats.org/officeDocument/2006/relationships" rot="4" type="rect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</dgm:layoutNode>
                                  <dgm:layoutNode name="right_14_1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2 1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right_14_2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2 2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right_14_3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2 3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right_14_4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2 4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left_14_1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1 1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</dgm:if>
                                <dgm:else name="Name34"/>
                              </dgm:choose>
                            </dgm:else>
                          </dgm:choose>
                        </dgm:else>
                      </dgm:choose>
                    </dgm:else>
                  </dgm:choose>
                </dgm:else>
              </dgm:choose>
            </dgm:if>
            <dgm:else name="Name35">
              <dgm:choose name="Name36">
                <dgm:if name="Name37" axis="ch ch" ptType="node node" st="1 1" cnt="1 0" func="cnt" op="equ" val="2">
                  <dgm:choose name="Name38">
                    <dgm:if name="Name39" axis="ch ch" ptType="node node" st="2 1" cnt="1 0" func="cnt" op="equ" val="0">
                      <dgm:layoutNode name="balance_20" styleLbl="alignAccFollowNode1">
                        <dgm:varLst>
                          <dgm:bulletEnabled val="1"/>
                        </dgm:varLst>
                        <dgm:alg type="sp"/>
                        <dgm:shape xmlns:r="http://schemas.openxmlformats.org/officeDocument/2006/relationships" rot="-4" type="rect" r:blip="">
                          <dgm:adjLst/>
                        </dgm:shape>
                        <dgm:presOf/>
                        <dgm:constrLst/>
                        <dgm:ruleLst/>
                      </dgm:layoutNode>
                      <dgm:layoutNode name="left_20_1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rot="-4" type="roundRect" r:blip="">
                          <dgm:adjLst/>
                        </dgm:shape>
                        <dgm:presOf axis="ch ch desOrSelf" ptType="node node node" st="1 1 1" cnt="1 1 0"/>
                        <dgm:constrLst>
                          <dgm:constr type="lMarg" refType="primFontSz" fact="0.3"/>
                          <dgm:constr type="rMarg" refType="primFontSz" fact="0.3"/>
                          <dgm:constr type="tMarg" refType="primFontSz" fact="0.3"/>
                          <dgm:constr type="b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left_20_2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rot="-4" type="roundRect" r:blip="">
                          <dgm:adjLst/>
                        </dgm:shape>
                        <dgm:presOf axis="ch ch desOrSelf" ptType="node node node" st="1 2 1" cnt="1 1 0"/>
                        <dgm:constrLst>
                          <dgm:constr type="lMarg" refType="primFontSz" fact="0.3"/>
                          <dgm:constr type="rMarg" refType="primFontSz" fact="0.3"/>
                          <dgm:constr type="tMarg" refType="primFontSz" fact="0.3"/>
                          <dgm:constr type="b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</dgm:if>
                    <dgm:else name="Name40">
                      <dgm:choose name="Name41">
                        <dgm:if name="Name42" axis="ch ch" ptType="node node" st="2 1" cnt="1 0" func="cnt" op="equ" val="1">
                          <dgm:layoutNode name="balance_21" styleLbl="alignAccFollowNode1">
                            <dgm:varLst>
                              <dgm:bulletEnabled val="1"/>
                            </dgm:varLst>
                            <dgm:alg type="sp"/>
                            <dgm:shape xmlns:r="http://schemas.openxmlformats.org/officeDocument/2006/relationships" rot="-4" type="rect" r:blip="">
                              <dgm:adjLst/>
                            </dgm:shape>
                            <dgm:presOf/>
                            <dgm:constrLst/>
                            <dgm:ruleLst/>
                          </dgm:layoutNode>
                          <dgm:layoutNode name="left_21_1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-4" type="roundRect" r:blip="">
                              <dgm:adjLst/>
                            </dgm:shape>
                            <dgm:presOf axis="ch ch desOrSelf" ptType="node node node" st="1 1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layoutNode name="left_21_2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-4" type="roundRect" r:blip="">
                              <dgm:adjLst/>
                            </dgm:shape>
                            <dgm:presOf axis="ch ch desOrSelf" ptType="node node node" st="1 2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layoutNode name="right_21_1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-4" type="roundRect" r:blip="">
                              <dgm:adjLst/>
                            </dgm:shape>
                            <dgm:presOf axis="ch ch desOrSelf" ptType="node node node" st="2 1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if>
                        <dgm:else name="Name43">
                          <dgm:choose name="Name44">
                            <dgm:if name="Name45" axis="ch ch" ptType="node node" st="2 1" cnt="1 0" func="cnt" op="equ" val="2">
                              <dgm:layoutNode name="balance_22" styleLbl="alignAccFollowNode1">
                                <dgm:varLst>
                                  <dgm:bulletEnabled val="1"/>
                                </dgm:varLst>
                                <dgm:alg type="sp"/>
                                <dgm:shape xmlns:r="http://schemas.openxmlformats.org/officeDocument/2006/relationships" type="rect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  <dgm:layoutNode name="right_22_1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type="roundRect" r:blip="">
                                  <dgm:adjLst/>
                                </dgm:shape>
                                <dgm:presOf axis="ch ch desOrSelf" ptType="node node node" st="2 1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right_22_2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type="roundRect" r:blip="">
                                  <dgm:adjLst/>
                                </dgm:shape>
                                <dgm:presOf axis="ch ch desOrSelf" ptType="node node node" st="2 2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left_22_1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type="roundRect" r:blip="">
                                  <dgm:adjLst/>
                                </dgm:shape>
                                <dgm:presOf axis="ch ch desOrSelf" ptType="node node node" st="1 1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left_22_2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type="roundRect" r:blip="">
                                  <dgm:adjLst/>
                                </dgm:shape>
                                <dgm:presOf axis="ch ch desOrSelf" ptType="node node node" st="1 2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</dgm:if>
                            <dgm:else name="Name46">
                              <dgm:choose name="Name47">
                                <dgm:if name="Name48" axis="ch ch" ptType="node node" st="2 1" cnt="1 0" func="cnt" op="equ" val="3">
                                  <dgm:layoutNode name="balance_23" styleLbl="alignAccFollowNode1">
                                    <dgm:varLst>
                                      <dgm:bulletEnabled val="1"/>
                                    </dgm:varLst>
                                    <dgm:alg type="sp"/>
                                    <dgm:shape xmlns:r="http://schemas.openxmlformats.org/officeDocument/2006/relationships" rot="4" type="rect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</dgm:layoutNode>
                                  <dgm:layoutNode name="right_23_1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2 1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right_23_2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2 2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right_23_3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2 3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left_23_1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1 1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left_23_2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1 2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</dgm:if>
                                <dgm:else name="Name49">
                                  <dgm:choose name="Name50">
                                    <dgm:if name="Name51" axis="ch ch" ptType="node node" st="2 1" cnt="1 0" func="cnt" op="gte" val="4">
                                      <dgm:layoutNode name="balance_24" styleLbl="alignAccFollowNode1">
                                        <dgm:varLst>
                                          <dgm:bulletEnabled val="1"/>
                                        </dgm:varLst>
                                        <dgm:alg type="sp"/>
                                        <dgm:shape xmlns:r="http://schemas.openxmlformats.org/officeDocument/2006/relationships" rot="4" type="rect" r:blip="">
                                          <dgm:adjLst/>
                                        </dgm:shape>
                                        <dgm:presOf/>
                                        <dgm:constrLst/>
                                        <dgm:ruleLst/>
                                      </dgm:layoutNode>
                                      <dgm:layoutNode name="right_24_1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4" type="roundRect" r:blip="">
                                          <dgm:adjLst/>
                                        </dgm:shape>
                                        <dgm:presOf axis="ch ch desOrSelf" ptType="node node node" st="2 1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right_24_2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4" type="roundRect" r:blip="">
                                          <dgm:adjLst/>
                                        </dgm:shape>
                                        <dgm:presOf axis="ch ch desOrSelf" ptType="node node node" st="2 2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right_24_3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4" type="roundRect" r:blip="">
                                          <dgm:adjLst/>
                                        </dgm:shape>
                                        <dgm:presOf axis="ch ch desOrSelf" ptType="node node node" st="2 3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right_24_4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4" type="roundRect" r:blip="">
                                          <dgm:adjLst/>
                                        </dgm:shape>
                                        <dgm:presOf axis="ch ch desOrSelf" ptType="node node node" st="2 4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left_24_1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4" type="roundRect" r:blip="">
                                          <dgm:adjLst/>
                                        </dgm:shape>
                                        <dgm:presOf axis="ch ch desOrSelf" ptType="node node node" st="1 1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left_24_2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4" type="roundRect" r:blip="">
                                          <dgm:adjLst/>
                                        </dgm:shape>
                                        <dgm:presOf axis="ch ch desOrSelf" ptType="node node node" st="1 2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</dgm:if>
                                    <dgm:else name="Name52"/>
                                  </dgm:choose>
                                </dgm:else>
                              </dgm:choose>
                            </dgm:else>
                          </dgm:choose>
                        </dgm:else>
                      </dgm:choose>
                    </dgm:else>
                  </dgm:choose>
                </dgm:if>
                <dgm:else name="Name53">
                  <dgm:choose name="Name54">
                    <dgm:if name="Name55" axis="ch ch" ptType="node node" st="1 1" cnt="1 0" func="cnt" op="equ" val="3">
                      <dgm:choose name="Name56">
                        <dgm:if name="Name57" axis="ch ch" ptType="node node" st="2 1" cnt="1 0" func="cnt" op="equ" val="0">
                          <dgm:layoutNode name="balance_30" styleLbl="alignAccFollowNode1">
                            <dgm:varLst>
                              <dgm:bulletEnabled val="1"/>
                            </dgm:varLst>
                            <dgm:alg type="sp"/>
                            <dgm:shape xmlns:r="http://schemas.openxmlformats.org/officeDocument/2006/relationships" rot="-4" type="rect" r:blip="">
                              <dgm:adjLst/>
                            </dgm:shape>
                            <dgm:presOf/>
                            <dgm:constrLst/>
                            <dgm:ruleLst/>
                          </dgm:layoutNode>
                          <dgm:layoutNode name="left_30_1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-4" type="roundRect" r:blip="">
                              <dgm:adjLst/>
                            </dgm:shape>
                            <dgm:presOf axis="ch ch desOrSelf" ptType="node node node" st="1 1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layoutNode name="left_30_2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-4" type="roundRect" r:blip="">
                              <dgm:adjLst/>
                            </dgm:shape>
                            <dgm:presOf axis="ch ch desOrSelf" ptType="node node node" st="1 2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layoutNode name="left_30_3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-4" type="roundRect" r:blip="">
                              <dgm:adjLst/>
                            </dgm:shape>
                            <dgm:presOf axis="ch ch desOrSelf" ptType="node node node" st="1 3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if>
                        <dgm:else name="Name58">
                          <dgm:choose name="Name59">
                            <dgm:if name="Name60" axis="ch ch" ptType="node node" st="2 1" cnt="1 0" func="cnt" op="equ" val="1">
                              <dgm:layoutNode name="balance_31" styleLbl="alignAccFollowNode1">
                                <dgm:varLst>
                                  <dgm:bulletEnabled val="1"/>
                                </dgm:varLst>
                                <dgm:alg type="sp"/>
                                <dgm:shape xmlns:r="http://schemas.openxmlformats.org/officeDocument/2006/relationships" rot="-4" type="rect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  <dgm:layoutNode name="left_31_1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-4" type="roundRect" r:blip="">
                                  <dgm:adjLst/>
                                </dgm:shape>
                                <dgm:presOf axis="ch ch desOrSelf" ptType="node node node" st="1 1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left_31_2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-4" type="roundRect" r:blip="">
                                  <dgm:adjLst/>
                                </dgm:shape>
                                <dgm:presOf axis="ch ch desOrSelf" ptType="node node node" st="1 2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left_31_3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-4" type="roundRect" r:blip="">
                                  <dgm:adjLst/>
                                </dgm:shape>
                                <dgm:presOf axis="ch ch desOrSelf" ptType="node node node" st="1 3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right_31_1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-4" type="roundRect" r:blip="">
                                  <dgm:adjLst/>
                                </dgm:shape>
                                <dgm:presOf axis="ch ch desOrSelf" ptType="node node node" st="2 1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</dgm:if>
                            <dgm:else name="Name61">
                              <dgm:choose name="Name62">
                                <dgm:if name="Name63" axis="ch ch" ptType="node node" st="2 1" cnt="1 0" func="cnt" op="equ" val="2">
                                  <dgm:layoutNode name="balance_32" styleLbl="alignAccFollowNode1">
                                    <dgm:varLst>
                                      <dgm:bulletEnabled val="1"/>
                                    </dgm:varLst>
                                    <dgm:alg type="sp"/>
                                    <dgm:shape xmlns:r="http://schemas.openxmlformats.org/officeDocument/2006/relationships" rot="-4" type="rect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</dgm:layoutNode>
                                  <dgm:layoutNode name="left_32_1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1 1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left_32_2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1 2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left_32_3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1 3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right_32_1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2 1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right_32_2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2 2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</dgm:if>
                                <dgm:else name="Name64">
                                  <dgm:choose name="Name65">
                                    <dgm:if name="Name66" axis="ch ch" ptType="node node" st="2 1" cnt="1 0" func="cnt" op="equ" val="3">
                                      <dgm:layoutNode name="balance_33" styleLbl="alignAccFollowNode1">
                                        <dgm:varLst>
                                          <dgm:bulletEnabled val="1"/>
                                        </dgm:varLst>
                                        <dgm:alg type="sp"/>
                                        <dgm:shape xmlns:r="http://schemas.openxmlformats.org/officeDocument/2006/relationships" type="rect" r:blip="">
                                          <dgm:adjLst/>
                                        </dgm:shape>
                                        <dgm:presOf/>
                                        <dgm:constrLst/>
                                        <dgm:ruleLst/>
                                      </dgm:layoutNode>
                                      <dgm:layoutNode name="right_33_1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type="roundRect" r:blip="">
                                          <dgm:adjLst/>
                                        </dgm:shape>
                                        <dgm:presOf axis="ch ch desOrSelf" ptType="node node node" st="2 1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right_33_2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type="roundRect" r:blip="">
                                          <dgm:adjLst/>
                                        </dgm:shape>
                                        <dgm:presOf axis="ch ch desOrSelf" ptType="node node node" st="2 2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right_33_3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type="roundRect" r:blip="">
                                          <dgm:adjLst/>
                                        </dgm:shape>
                                        <dgm:presOf axis="ch ch desOrSelf" ptType="node node node" st="2 3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left_33_1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type="roundRect" r:blip="">
                                          <dgm:adjLst/>
                                        </dgm:shape>
                                        <dgm:presOf axis="ch ch desOrSelf" ptType="node node node" st="1 1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left_33_2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type="roundRect" r:blip="">
                                          <dgm:adjLst/>
                                        </dgm:shape>
                                        <dgm:presOf axis="ch ch desOrSelf" ptType="node node node" st="1 2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left_33_3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type="roundRect" r:blip="">
                                          <dgm:adjLst/>
                                        </dgm:shape>
                                        <dgm:presOf axis="ch ch desOrSelf" ptType="node node node" st="1 3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</dgm:if>
                                    <dgm:else name="Name67">
                                      <dgm:choose name="Name68">
                                        <dgm:if name="Name69" axis="ch ch" ptType="node node" st="2 1" cnt="1 0" func="cnt" op="gte" val="4">
                                          <dgm:layoutNode name="balance_34" styleLbl="alignAccFollowNode1">
                                            <dgm:varLst>
                                              <dgm:bulletEnabled val="1"/>
                                            </dgm:varLst>
                                            <dgm:alg type="sp"/>
                                            <dgm:shape xmlns:r="http://schemas.openxmlformats.org/officeDocument/2006/relationships" rot="4" type="rect" r:blip="">
                                              <dgm:adjLst/>
                                            </dgm:shape>
                                            <dgm:presOf/>
                                            <dgm:constrLst/>
                                            <dgm:ruleLst/>
                                          </dgm:layoutNode>
                                          <dgm:layoutNode name="right_34_1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4" type="roundRect" r:blip="">
                                              <dgm:adjLst/>
                                            </dgm:shape>
                                            <dgm:presOf axis="ch ch desOrSelf" ptType="node node node" st="2 1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right_34_2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4" type="roundRect" r:blip="">
                                              <dgm:adjLst/>
                                            </dgm:shape>
                                            <dgm:presOf axis="ch ch desOrSelf" ptType="node node node" st="2 2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right_34_3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4" type="roundRect" r:blip="">
                                              <dgm:adjLst/>
                                            </dgm:shape>
                                            <dgm:presOf axis="ch ch desOrSelf" ptType="node node node" st="2 3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right_34_4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4" type="roundRect" r:blip="">
                                              <dgm:adjLst/>
                                            </dgm:shape>
                                            <dgm:presOf axis="ch ch desOrSelf" ptType="node node node" st="2 4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left_34_1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4" type="roundRect" r:blip="">
                                              <dgm:adjLst/>
                                            </dgm:shape>
                                            <dgm:presOf axis="ch ch desOrSelf" ptType="node node node" st="1 1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left_34_2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4" type="roundRect" r:blip="">
                                              <dgm:adjLst/>
                                            </dgm:shape>
                                            <dgm:presOf axis="ch ch desOrSelf" ptType="node node node" st="1 2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left_34_3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4" type="roundRect" r:blip="">
                                              <dgm:adjLst/>
                                            </dgm:shape>
                                            <dgm:presOf axis="ch ch desOrSelf" ptType="node node node" st="1 3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</dgm:if>
                                        <dgm:else name="Name70"/>
                                      </dgm:choose>
                                    </dgm:else>
                                  </dgm:choose>
                                </dgm:else>
                              </dgm:choose>
                            </dgm:else>
                          </dgm:choose>
                        </dgm:else>
                      </dgm:choose>
                    </dgm:if>
                    <dgm:else name="Name71">
                      <dgm:choose name="Name72">
                        <dgm:if name="Name73" axis="ch ch" ptType="node node" st="1 1" cnt="1 0" func="cnt" op="gte" val="4">
                          <dgm:choose name="Name74">
                            <dgm:if name="Name75" axis="ch ch" ptType="node node" st="2 1" cnt="1 0" func="cnt" op="equ" val="0">
                              <dgm:layoutNode name="balance_40" styleLbl="alignAccFollowNode1">
                                <dgm:varLst>
                                  <dgm:bulletEnabled val="1"/>
                                </dgm:varLst>
                                <dgm:alg type="sp"/>
                                <dgm:shape xmlns:r="http://schemas.openxmlformats.org/officeDocument/2006/relationships" rot="-4" type="rect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  <dgm:layoutNode name="left_40_1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-4" type="roundRect" r:blip="">
                                  <dgm:adjLst/>
                                </dgm:shape>
                                <dgm:presOf axis="ch ch desOrSelf" ptType="node node node" st="1 1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left_40_2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-4" type="roundRect" r:blip="">
                                  <dgm:adjLst/>
                                </dgm:shape>
                                <dgm:presOf axis="ch ch desOrSelf" ptType="node node node" st="1 2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left_40_3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-4" type="roundRect" r:blip="">
                                  <dgm:adjLst/>
                                </dgm:shape>
                                <dgm:presOf axis="ch ch desOrSelf" ptType="node node node" st="1 3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left_40_4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-4" type="roundRect" r:blip="">
                                  <dgm:adjLst/>
                                </dgm:shape>
                                <dgm:presOf axis="ch ch desOrSelf" ptType="node node node" st="1 4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</dgm:if>
                            <dgm:else name="Name76">
                              <dgm:choose name="Name77">
                                <dgm:if name="Name78" axis="ch ch" ptType="node node" st="2 1" cnt="1 0" func="cnt" op="equ" val="1">
                                  <dgm:layoutNode name="balance_41" styleLbl="alignAccFollowNode1">
                                    <dgm:varLst>
                                      <dgm:bulletEnabled val="1"/>
                                    </dgm:varLst>
                                    <dgm:alg type="sp"/>
                                    <dgm:shape xmlns:r="http://schemas.openxmlformats.org/officeDocument/2006/relationships" rot="-4" type="rect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</dgm:layoutNode>
                                  <dgm:layoutNode name="left_41_1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1 1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left_41_2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1 2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left_41_3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1 3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left_41_4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1 4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right_41_1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2 1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</dgm:if>
                                <dgm:else name="Name79">
                                  <dgm:choose name="Name80">
                                    <dgm:if name="Name81" axis="ch ch" ptType="node node" st="2 1" cnt="1 0" func="cnt" op="equ" val="2">
                                      <dgm:layoutNode name="balance_42" styleLbl="alignAccFollowNode1">
                                        <dgm:varLst>
                                          <dgm:bulletEnabled val="1"/>
                                        </dgm:varLst>
                                        <dgm:alg type="sp"/>
                                        <dgm:shape xmlns:r="http://schemas.openxmlformats.org/officeDocument/2006/relationships" rot="-4" type="rect" r:blip="">
                                          <dgm:adjLst/>
                                        </dgm:shape>
                                        <dgm:presOf/>
                                        <dgm:constrLst/>
                                        <dgm:ruleLst/>
                                      </dgm:layoutNode>
                                      <dgm:layoutNode name="left_42_1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-4" type="roundRect" r:blip="">
                                          <dgm:adjLst/>
                                        </dgm:shape>
                                        <dgm:presOf axis="ch ch desOrSelf" ptType="node node node" st="1 1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left_42_2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-4" type="roundRect" r:blip="">
                                          <dgm:adjLst/>
                                        </dgm:shape>
                                        <dgm:presOf axis="ch ch desOrSelf" ptType="node node node" st="1 2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left_42_3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-4" type="roundRect" r:blip="">
                                          <dgm:adjLst/>
                                        </dgm:shape>
                                        <dgm:presOf axis="ch ch desOrSelf" ptType="node node node" st="1 3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left_42_4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-4" type="roundRect" r:blip="">
                                          <dgm:adjLst/>
                                        </dgm:shape>
                                        <dgm:presOf axis="ch ch desOrSelf" ptType="node node node" st="1 4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right_42_1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-4" type="roundRect" r:blip="">
                                          <dgm:adjLst/>
                                        </dgm:shape>
                                        <dgm:presOf axis="ch ch desOrSelf" ptType="node node node" st="2 1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right_42_2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-4" type="roundRect" r:blip="">
                                          <dgm:adjLst/>
                                        </dgm:shape>
                                        <dgm:presOf axis="ch ch desOrSelf" ptType="node node node" st="2 2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</dgm:if>
                                    <dgm:else name="Name82">
                                      <dgm:choose name="Name83">
                                        <dgm:if name="Name84" axis="ch ch" ptType="node node" st="2 1" cnt="1 0" func="cnt" op="equ" val="3">
                                          <dgm:layoutNode name="balance_43" styleLbl="alignAccFollowNode1">
                                            <dgm:varLst>
                                              <dgm:bulletEnabled val="1"/>
                                            </dgm:varLst>
                                            <dgm:alg type="sp"/>
                                            <dgm:shape xmlns:r="http://schemas.openxmlformats.org/officeDocument/2006/relationships" rot="-4" type="rect" r:blip="">
                                              <dgm:adjLst/>
                                            </dgm:shape>
                                            <dgm:presOf/>
                                            <dgm:constrLst/>
                                            <dgm:ruleLst/>
                                          </dgm:layoutNode>
                                          <dgm:layoutNode name="left_43_1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-4" type="roundRect" r:blip="">
                                              <dgm:adjLst/>
                                            </dgm:shape>
                                            <dgm:presOf axis="ch ch desOrSelf" ptType="node node node" st="1 1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left_43_2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-4" type="roundRect" r:blip="">
                                              <dgm:adjLst/>
                                            </dgm:shape>
                                            <dgm:presOf axis="ch ch desOrSelf" ptType="node node node" st="1 2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left_43_3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-4" type="roundRect" r:blip="">
                                              <dgm:adjLst/>
                                            </dgm:shape>
                                            <dgm:presOf axis="ch ch desOrSelf" ptType="node node node" st="1 3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left_43_4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-4" type="roundRect" r:blip="">
                                              <dgm:adjLst/>
                                            </dgm:shape>
                                            <dgm:presOf axis="ch ch desOrSelf" ptType="node node node" st="1 4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right_43_1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-4" type="roundRect" r:blip="">
                                              <dgm:adjLst/>
                                            </dgm:shape>
                                            <dgm:presOf axis="ch ch desOrSelf" ptType="node node node" st="2 1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right_43_2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-4" type="roundRect" r:blip="">
                                              <dgm:adjLst/>
                                            </dgm:shape>
                                            <dgm:presOf axis="ch ch desOrSelf" ptType="node node node" st="2 2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right_43_3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-4" type="roundRect" r:blip="">
                                              <dgm:adjLst/>
                                            </dgm:shape>
                                            <dgm:presOf axis="ch ch desOrSelf" ptType="node node node" st="2 3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</dgm:if>
                                        <dgm:else name="Name85">
                                          <dgm:choose name="Name86">
                                            <dgm:if name="Name87" axis="ch ch" ptType="node node" st="2 1" cnt="1 0" func="cnt" op="gte" val="4">
                                              <dgm:layoutNode name="balance_44" styleLbl="alignAccFollowNode1">
                                                <dgm:varLst>
                                                  <dgm:bulletEnabled val="1"/>
                                                </dgm:varLst>
                                                <dgm:alg type="sp"/>
                                                <dgm:shape xmlns:r="http://schemas.openxmlformats.org/officeDocument/2006/relationships" type="rect" r:blip="">
                                                  <dgm:adjLst/>
                                                </dgm:shape>
                                                <dgm:presOf/>
                                                <dgm:constrLst/>
                                                <dgm:ruleLst/>
                                              </dgm:layoutNode>
                                              <dgm:layoutNode name="right_44_1" styleLbl="node1">
                                                <dgm:varLst>
                                                  <dgm:bulletEnabled val="1"/>
                                                </dgm:varLst>
                                                <dgm:alg type="tx"/>
                                                <dgm:shape xmlns:r="http://schemas.openxmlformats.org/officeDocument/2006/relationships" type="roundRect" r:blip="">
                                                  <dgm:adjLst/>
                                                </dgm:shape>
                                                <dgm:presOf axis="ch ch desOrSelf" ptType="node node node" st="2 1 1" cnt="1 1 0"/>
                                                <dgm:constrLst>
                                                  <dgm:constr type="lMarg" refType="primFontSz" fact="0.3"/>
                                                  <dgm:constr type="rMarg" refType="primFontSz" fact="0.3"/>
                                                  <dgm:constr type="tMarg" refType="primFontSz" fact="0.3"/>
                                                  <dgm:constr type="bMarg" refType="primFontSz" fact="0.3"/>
                                                </dgm:constrLst>
                                                <dgm:ruleLst>
                                                  <dgm:rule type="primFontSz" val="5" fact="NaN" max="NaN"/>
                                                </dgm:ruleLst>
                                              </dgm:layoutNode>
                                              <dgm:layoutNode name="right_44_2" styleLbl="node1">
                                                <dgm:varLst>
                                                  <dgm:bulletEnabled val="1"/>
                                                </dgm:varLst>
                                                <dgm:alg type="tx"/>
                                                <dgm:shape xmlns:r="http://schemas.openxmlformats.org/officeDocument/2006/relationships" type="roundRect" r:blip="">
                                                  <dgm:adjLst/>
                                                </dgm:shape>
                                                <dgm:presOf axis="ch ch desOrSelf" ptType="node node node" st="2 2 1" cnt="1 1 0"/>
                                                <dgm:constrLst>
                                                  <dgm:constr type="lMarg" refType="primFontSz" fact="0.3"/>
                                                  <dgm:constr type="rMarg" refType="primFontSz" fact="0.3"/>
                                                  <dgm:constr type="tMarg" refType="primFontSz" fact="0.3"/>
                                                  <dgm:constr type="bMarg" refType="primFontSz" fact="0.3"/>
                                                </dgm:constrLst>
                                                <dgm:ruleLst>
                                                  <dgm:rule type="primFontSz" val="5" fact="NaN" max="NaN"/>
                                                </dgm:ruleLst>
                                              </dgm:layoutNode>
                                              <dgm:layoutNode name="right_44_3" styleLbl="node1">
                                                <dgm:varLst>
                                                  <dgm:bulletEnabled val="1"/>
                                                </dgm:varLst>
                                                <dgm:alg type="tx"/>
                                                <dgm:shape xmlns:r="http://schemas.openxmlformats.org/officeDocument/2006/relationships" type="roundRect" r:blip="">
                                                  <dgm:adjLst/>
                                                </dgm:shape>
                                                <dgm:presOf axis="ch ch desOrSelf" ptType="node node node" st="2 3 1" cnt="1 1 0"/>
                                                <dgm:constrLst>
                                                  <dgm:constr type="lMarg" refType="primFontSz" fact="0.3"/>
                                                  <dgm:constr type="rMarg" refType="primFontSz" fact="0.3"/>
                                                  <dgm:constr type="tMarg" refType="primFontSz" fact="0.3"/>
                                                  <dgm:constr type="bMarg" refType="primFontSz" fact="0.3"/>
                                                </dgm:constrLst>
                                                <dgm:ruleLst>
                                                  <dgm:rule type="primFontSz" val="5" fact="NaN" max="NaN"/>
                                                </dgm:ruleLst>
                                              </dgm:layoutNode>
                                              <dgm:layoutNode name="right_44_4" styleLbl="node1">
                                                <dgm:varLst>
                                                  <dgm:bulletEnabled val="1"/>
                                                </dgm:varLst>
                                                <dgm:alg type="tx"/>
                                                <dgm:shape xmlns:r="http://schemas.openxmlformats.org/officeDocument/2006/relationships" type="roundRect" r:blip="">
                                                  <dgm:adjLst/>
                                                </dgm:shape>
                                                <dgm:presOf axis="ch ch desOrSelf" ptType="node node node" st="2 4 1" cnt="1 1 0"/>
                                                <dgm:constrLst>
                                                  <dgm:constr type="lMarg" refType="primFontSz" fact="0.3"/>
                                                  <dgm:constr type="rMarg" refType="primFontSz" fact="0.3"/>
                                                  <dgm:constr type="tMarg" refType="primFontSz" fact="0.3"/>
                                                  <dgm:constr type="bMarg" refType="primFontSz" fact="0.3"/>
                                                </dgm:constrLst>
                                                <dgm:ruleLst>
                                                  <dgm:rule type="primFontSz" val="5" fact="NaN" max="NaN"/>
                                                </dgm:ruleLst>
                                              </dgm:layoutNode>
                                              <dgm:layoutNode name="left_44_1" styleLbl="node1">
                                                <dgm:varLst>
                                                  <dgm:bulletEnabled val="1"/>
                                                </dgm:varLst>
                                                <dgm:alg type="tx"/>
                                                <dgm:shape xmlns:r="http://schemas.openxmlformats.org/officeDocument/2006/relationships" type="roundRect" r:blip="">
                                                  <dgm:adjLst/>
                                                </dgm:shape>
                                                <dgm:presOf axis="ch ch desOrSelf" ptType="node node node" st="1 1 1" cnt="1 1 0"/>
                                                <dgm:constrLst>
                                                  <dgm:constr type="lMarg" refType="primFontSz" fact="0.3"/>
                                                  <dgm:constr type="rMarg" refType="primFontSz" fact="0.3"/>
                                                  <dgm:constr type="tMarg" refType="primFontSz" fact="0.3"/>
                                                  <dgm:constr type="bMarg" refType="primFontSz" fact="0.3"/>
                                                </dgm:constrLst>
                                                <dgm:ruleLst>
                                                  <dgm:rule type="primFontSz" val="5" fact="NaN" max="NaN"/>
                                                </dgm:ruleLst>
                                              </dgm:layoutNode>
                                              <dgm:layoutNode name="left_44_2" styleLbl="node1">
                                                <dgm:varLst>
                                                  <dgm:bulletEnabled val="1"/>
                                                </dgm:varLst>
                                                <dgm:alg type="tx"/>
                                                <dgm:shape xmlns:r="http://schemas.openxmlformats.org/officeDocument/2006/relationships" type="roundRect" r:blip="">
                                                  <dgm:adjLst/>
                                                </dgm:shape>
                                                <dgm:presOf axis="ch ch desOrSelf" ptType="node node node" st="1 2 1" cnt="1 1 0"/>
                                                <dgm:constrLst>
                                                  <dgm:constr type="lMarg" refType="primFontSz" fact="0.3"/>
                                                  <dgm:constr type="rMarg" refType="primFontSz" fact="0.3"/>
                                                  <dgm:constr type="tMarg" refType="primFontSz" fact="0.3"/>
                                                  <dgm:constr type="bMarg" refType="primFontSz" fact="0.3"/>
                                                </dgm:constrLst>
                                                <dgm:ruleLst>
                                                  <dgm:rule type="primFontSz" val="5" fact="NaN" max="NaN"/>
                                                </dgm:ruleLst>
                                              </dgm:layoutNode>
                                              <dgm:layoutNode name="left_44_3" styleLbl="node1">
                                                <dgm:varLst>
                                                  <dgm:bulletEnabled val="1"/>
                                                </dgm:varLst>
                                                <dgm:alg type="tx"/>
                                                <dgm:shape xmlns:r="http://schemas.openxmlformats.org/officeDocument/2006/relationships" type="roundRect" r:blip="">
                                                  <dgm:adjLst/>
                                                </dgm:shape>
                                                <dgm:presOf axis="ch ch desOrSelf" ptType="node node node" st="1 3 1" cnt="1 1 0"/>
                                                <dgm:constrLst>
                                                  <dgm:constr type="lMarg" refType="primFontSz" fact="0.3"/>
                                                  <dgm:constr type="rMarg" refType="primFontSz" fact="0.3"/>
                                                  <dgm:constr type="tMarg" refType="primFontSz" fact="0.3"/>
                                                  <dgm:constr type="bMarg" refType="primFontSz" fact="0.3"/>
                                                </dgm:constrLst>
                                                <dgm:ruleLst>
                                                  <dgm:rule type="primFontSz" val="5" fact="NaN" max="NaN"/>
                                                </dgm:ruleLst>
                                              </dgm:layoutNode>
                                              <dgm:layoutNode name="left_44_4" styleLbl="node1">
                                                <dgm:varLst>
                                                  <dgm:bulletEnabled val="1"/>
                                                </dgm:varLst>
                                                <dgm:alg type="tx"/>
                                                <dgm:shape xmlns:r="http://schemas.openxmlformats.org/officeDocument/2006/relationships" type="roundRect" r:blip="">
                                                  <dgm:adjLst/>
                                                </dgm:shape>
                                                <dgm:presOf axis="ch ch desOrSelf" ptType="node node node" st="1 4 1" cnt="1 1 0"/>
                                                <dgm:constrLst>
                                                  <dgm:constr type="lMarg" refType="primFontSz" fact="0.3"/>
                                                  <dgm:constr type="rMarg" refType="primFontSz" fact="0.3"/>
                                                  <dgm:constr type="tMarg" refType="primFontSz" fact="0.3"/>
                                                  <dgm:constr type="bMarg" refType="primFontSz" fact="0.3"/>
                                                </dgm:constrLst>
                                                <dgm:ruleLst>
                                                  <dgm:rule type="primFontSz" val="5" fact="NaN" max="NaN"/>
                                                </dgm:ruleLst>
                                              </dgm:layoutNode>
                                            </dgm:if>
                                            <dgm:else name="Name88"/>
                                          </dgm:choose>
                                        </dgm:else>
                                      </dgm:choose>
                                    </dgm:else>
                                  </dgm:choose>
                                </dgm:else>
                              </dgm:choose>
                            </dgm:else>
                          </dgm:choose>
                        </dgm:if>
                        <dgm:else name="Name89"/>
                      </dgm:choose>
                    </dgm:else>
                  </dgm:choose>
                </dgm:else>
              </dgm:choose>
            </dgm:else>
          </dgm:choose>
        </dgm:else>
      </dgm:choose>
    </dgm:layoutNode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25.02.2014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25.02.2014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25.02.2014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25.02.2014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 ?><Relationships xmlns="http://schemas.openxmlformats.org/package/2006/relationships"><Relationship Id="rId8" Target="../diagrams/drawing7.xml" Type="http://schemas.microsoft.com/office/2007/relationships/diagramDrawing"/><Relationship Id="rId3" Target="../diagrams/layout7.xml" Type="http://schemas.openxmlformats.org/officeDocument/2006/relationships/diagramLayout"/><Relationship Id="rId7" Target="../media/image7.jpeg" Type="http://schemas.openxmlformats.org/officeDocument/2006/relationships/image"/><Relationship Id="rId2" Target="../diagrams/data7.xml" Type="http://schemas.openxmlformats.org/officeDocument/2006/relationships/diagramData"/><Relationship Id="rId1" Target="../slideLayouts/slideLayout7.xml" Type="http://schemas.openxmlformats.org/officeDocument/2006/relationships/slideLayout"/><Relationship Id="rId6" Target="../media/image6.jpeg" Type="http://schemas.openxmlformats.org/officeDocument/2006/relationships/image"/><Relationship Id="rId5" Target="../diagrams/colors7.xml" Type="http://schemas.openxmlformats.org/officeDocument/2006/relationships/diagramColors"/><Relationship Id="rId4" Target="../diagrams/quickStyle7.xml" Type="http://schemas.openxmlformats.org/officeDocument/2006/relationships/diagramQuickStyle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13" Type="http://schemas.openxmlformats.org/officeDocument/2006/relationships/image" Target="../media/image19.png"/><Relationship Id="rId18" Type="http://schemas.openxmlformats.org/officeDocument/2006/relationships/image" Target="../media/image24.png"/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12" Type="http://schemas.openxmlformats.org/officeDocument/2006/relationships/image" Target="../media/image18.png"/><Relationship Id="rId17" Type="http://schemas.openxmlformats.org/officeDocument/2006/relationships/image" Target="../media/image23.png"/><Relationship Id="rId2" Type="http://schemas.openxmlformats.org/officeDocument/2006/relationships/image" Target="../media/image8.png"/><Relationship Id="rId16" Type="http://schemas.openxmlformats.org/officeDocument/2006/relationships/image" Target="../media/image22.png"/><Relationship Id="rId20" Type="http://schemas.openxmlformats.org/officeDocument/2006/relationships/image" Target="../media/image26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2.png"/><Relationship Id="rId11" Type="http://schemas.openxmlformats.org/officeDocument/2006/relationships/image" Target="../media/image17.png"/><Relationship Id="rId5" Type="http://schemas.openxmlformats.org/officeDocument/2006/relationships/image" Target="../media/image11.png"/><Relationship Id="rId15" Type="http://schemas.openxmlformats.org/officeDocument/2006/relationships/image" Target="../media/image21.png"/><Relationship Id="rId10" Type="http://schemas.openxmlformats.org/officeDocument/2006/relationships/image" Target="../media/image16.png"/><Relationship Id="rId19" Type="http://schemas.openxmlformats.org/officeDocument/2006/relationships/image" Target="../media/image25.png"/><Relationship Id="rId4" Type="http://schemas.openxmlformats.org/officeDocument/2006/relationships/image" Target="../media/image10.png"/><Relationship Id="rId9" Type="http://schemas.openxmlformats.org/officeDocument/2006/relationships/image" Target="../media/image15.png"/><Relationship Id="rId14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image" Target="../media/image28.png"/><Relationship Id="rId7" Type="http://schemas.openxmlformats.org/officeDocument/2006/relationships/image" Target="../media/image32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Relationship Id="rId9" Type="http://schemas.openxmlformats.org/officeDocument/2006/relationships/image" Target="../media/image3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8.xml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8.xml"/><Relationship Id="rId5" Type="http://schemas.openxmlformats.org/officeDocument/2006/relationships/diagramColors" Target="../diagrams/colors8.xml"/><Relationship Id="rId4" Type="http://schemas.openxmlformats.org/officeDocument/2006/relationships/diagramQuickStyle" Target="../diagrams/quickStyle8.xml"/></Relationships>
</file>

<file path=ppt/slides/_rels/slide1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9.xml"/><Relationship Id="rId3" Type="http://schemas.openxmlformats.org/officeDocument/2006/relationships/diagramLayout" Target="../diagrams/layout9.xml"/><Relationship Id="rId7" Type="http://schemas.openxmlformats.org/officeDocument/2006/relationships/image" Target="../media/image37.jpeg"/><Relationship Id="rId2" Type="http://schemas.openxmlformats.org/officeDocument/2006/relationships/diagramData" Target="../diagrams/data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6.jpeg"/><Relationship Id="rId5" Type="http://schemas.openxmlformats.org/officeDocument/2006/relationships/diagramColors" Target="../diagrams/colors9.xml"/><Relationship Id="rId4" Type="http://schemas.openxmlformats.org/officeDocument/2006/relationships/diagramQuickStyle" Target="../diagrams/quickStyle9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0.xml"/><Relationship Id="rId2" Type="http://schemas.openxmlformats.org/officeDocument/2006/relationships/diagramData" Target="../diagrams/data10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0.xml"/><Relationship Id="rId5" Type="http://schemas.openxmlformats.org/officeDocument/2006/relationships/diagramColors" Target="../diagrams/colors10.xml"/><Relationship Id="rId4" Type="http://schemas.openxmlformats.org/officeDocument/2006/relationships/diagramQuickStyle" Target="../diagrams/quickStyle10.xml"/></Relationships>
</file>

<file path=ppt/slides/_rels/slide16.xml.rels><?xml version="1.0" encoding="UTF-8" standalone="yes" ?><Relationships xmlns="http://schemas.openxmlformats.org/package/2006/relationships"><Relationship Id="rId8" Target="../diagrams/drawing11.xml" Type="http://schemas.microsoft.com/office/2007/relationships/diagramDrawing"/><Relationship Id="rId3" Target="../diagrams/layout11.xml" Type="http://schemas.openxmlformats.org/officeDocument/2006/relationships/diagramLayout"/><Relationship Id="rId7" Target="../media/image39.jpeg" Type="http://schemas.openxmlformats.org/officeDocument/2006/relationships/image"/><Relationship Id="rId2" Target="../diagrams/data11.xml" Type="http://schemas.openxmlformats.org/officeDocument/2006/relationships/diagramData"/><Relationship Id="rId1" Target="../slideLayouts/slideLayout7.xml" Type="http://schemas.openxmlformats.org/officeDocument/2006/relationships/slideLayout"/><Relationship Id="rId6" Target="../media/image38.jpeg" Type="http://schemas.openxmlformats.org/officeDocument/2006/relationships/image"/><Relationship Id="rId5" Target="../diagrams/colors11.xml" Type="http://schemas.openxmlformats.org/officeDocument/2006/relationships/diagramColors"/><Relationship Id="rId4" Target="../diagrams/quickStyle11.xml" Type="http://schemas.openxmlformats.org/officeDocument/2006/relationships/diagramQuickStyle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2.xml"/><Relationship Id="rId7" Type="http://schemas.microsoft.com/office/2007/relationships/diagramDrawing" Target="../diagrams/drawing12.xml"/><Relationship Id="rId2" Type="http://schemas.openxmlformats.org/officeDocument/2006/relationships/diagramData" Target="../diagrams/data1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0.jpeg"/><Relationship Id="rId5" Type="http://schemas.openxmlformats.org/officeDocument/2006/relationships/diagramColors" Target="../diagrams/colors12.xml"/><Relationship Id="rId4" Type="http://schemas.openxmlformats.org/officeDocument/2006/relationships/diagramQuickStyle" Target="../diagrams/quickStyle1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3.xml"/><Relationship Id="rId2" Type="http://schemas.openxmlformats.org/officeDocument/2006/relationships/diagramData" Target="../diagrams/data13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3.xml"/><Relationship Id="rId5" Type="http://schemas.openxmlformats.org/officeDocument/2006/relationships/diagramColors" Target="../diagrams/colors13.xml"/><Relationship Id="rId4" Type="http://schemas.openxmlformats.org/officeDocument/2006/relationships/diagramQuickStyle" Target="../diagrams/quickStyle13.xml"/></Relationships>
</file>

<file path=ppt/slides/_rels/slide19.xml.rels><?xml version="1.0" encoding="UTF-8" standalone="yes" ?><Relationships xmlns="http://schemas.openxmlformats.org/package/2006/relationships"><Relationship Id="rId8" Target="../media/image43.jpeg" Type="http://schemas.openxmlformats.org/officeDocument/2006/relationships/image"/><Relationship Id="rId3" Target="../diagrams/layout14.xml" Type="http://schemas.openxmlformats.org/officeDocument/2006/relationships/diagramLayout"/><Relationship Id="rId7" Target="../media/image42.jpeg" Type="http://schemas.openxmlformats.org/officeDocument/2006/relationships/image"/><Relationship Id="rId2" Target="../diagrams/data14.xml" Type="http://schemas.openxmlformats.org/officeDocument/2006/relationships/diagramData"/><Relationship Id="rId1" Target="../slideLayouts/slideLayout7.xml" Type="http://schemas.openxmlformats.org/officeDocument/2006/relationships/slideLayout"/><Relationship Id="rId6" Target="../media/image41.jpeg" Type="http://schemas.openxmlformats.org/officeDocument/2006/relationships/image"/><Relationship Id="rId5" Target="../diagrams/colors14.xml" Type="http://schemas.openxmlformats.org/officeDocument/2006/relationships/diagramColors"/><Relationship Id="rId4" Target="../diagrams/quickStyle14.xml" Type="http://schemas.openxmlformats.org/officeDocument/2006/relationships/diagramQuickStyle"/><Relationship Id="rId9" Target="../diagrams/drawing14.xml" Type="http://schemas.microsoft.com/office/2007/relationships/diagramDrawi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5.xml"/><Relationship Id="rId3" Type="http://schemas.openxmlformats.org/officeDocument/2006/relationships/diagramLayout" Target="../diagrams/layout15.xml"/><Relationship Id="rId7" Type="http://schemas.openxmlformats.org/officeDocument/2006/relationships/image" Target="../media/image45.jpeg"/><Relationship Id="rId2" Type="http://schemas.openxmlformats.org/officeDocument/2006/relationships/diagramData" Target="../diagrams/data1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4.jpeg"/><Relationship Id="rId5" Type="http://schemas.openxmlformats.org/officeDocument/2006/relationships/diagramColors" Target="../diagrams/colors15.xml"/><Relationship Id="rId4" Type="http://schemas.openxmlformats.org/officeDocument/2006/relationships/diagramQuickStyle" Target="../diagrams/quickStyle15.xml"/></Relationships>
</file>

<file path=ppt/slides/_rels/slide21.xml.rels><?xml version="1.0" encoding="UTF-8" standalone="yes" ?><Relationships xmlns="http://schemas.openxmlformats.org/package/2006/relationships"><Relationship Id="rId8" Target="../media/image48.jpeg" Type="http://schemas.openxmlformats.org/officeDocument/2006/relationships/image"/><Relationship Id="rId3" Target="../diagrams/layout16.xml" Type="http://schemas.openxmlformats.org/officeDocument/2006/relationships/diagramLayout"/><Relationship Id="rId7" Target="../media/image47.jpeg" Type="http://schemas.openxmlformats.org/officeDocument/2006/relationships/image"/><Relationship Id="rId2" Target="../diagrams/data16.xml" Type="http://schemas.openxmlformats.org/officeDocument/2006/relationships/diagramData"/><Relationship Id="rId1" Target="../slideLayouts/slideLayout7.xml" Type="http://schemas.openxmlformats.org/officeDocument/2006/relationships/slideLayout"/><Relationship Id="rId6" Target="../media/image46.jpeg" Type="http://schemas.openxmlformats.org/officeDocument/2006/relationships/image"/><Relationship Id="rId5" Target="../diagrams/colors16.xml" Type="http://schemas.openxmlformats.org/officeDocument/2006/relationships/diagramColors"/><Relationship Id="rId4" Target="../diagrams/quickStyle16.xml" Type="http://schemas.openxmlformats.org/officeDocument/2006/relationships/diagramQuickStyle"/><Relationship Id="rId9" Target="../diagrams/drawing16.xml" Type="http://schemas.microsoft.com/office/2007/relationships/diagramDrawing"/></Relationships>
</file>

<file path=ppt/slides/_rels/slide22.xml.rels><?xml version="1.0" encoding="UTF-8" standalone="yes" ?><Relationships xmlns="http://schemas.openxmlformats.org/package/2006/relationships"><Relationship Id="rId2" Target="../media/image49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23.xml.rels><?xml version="1.0" encoding="UTF-8" standalone="yes" ?><Relationships xmlns="http://schemas.openxmlformats.org/package/2006/relationships"><Relationship Id="rId3" Target="../media/image50.jpeg" Type="http://schemas.openxmlformats.org/officeDocument/2006/relationships/image"/><Relationship Id="rId2" Target="../slideLayouts/slideLayout7.xml" Type="http://schemas.openxmlformats.org/officeDocument/2006/relationships/slideLayout"/><Relationship Id="rId1" Target="file:///C:\Users\&#1042;&#1072;&#1083;&#1077;&#1088;&#1080;&#1081;\Desktop\&#1050;&#1086;&#1074;&#1072;&#1083;&#1077;&#1085;&#1082;&#1086;_&#1042;_&#1057;_&#1050;&#1088;&#1080;&#1074;&#1080;&#1081;_&#1056;&#1110;&#1075;_&#1050;&#1047;&#1064;_52_&#1074;&#1080;&#1087;&#1091;&#1089;&#1082;&#1085;&#1072;_&#1088;&#1086;&#1073;&#1086;&#1090;&#1072;\01_01_01_04.avi" TargetMode="External" Type="http://schemas.openxmlformats.org/officeDocument/2006/relationships/video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C:\Users\Valeriy\Desktop\&#1050;&#1047;&#1064;_52_&#1110;&#1085;&#1085;&#1086;&#1074;&#1072;&#1094;&#1110;&#1081;&#1085;&#1080;&#1081;_&#1087;&#1088;&#1086;&#1077;&#1082;&#1090;_&#1050;&#1086;&#1074;&#1072;&#1083;&#1077;&#1085;&#1082;&#1086;_&#1042;_&#1057;\&#1057;&#1072;&#1090;&#1091;&#1088;&#1085;%20&#1080;%20&#1077;&#1075;&#1086;%20&#1089;&#1087;&#1091;&#1090;&#1085;&#1080;&#1082;&#1080;.wmv" TargetMode="External"/></Relationships>
</file>

<file path=ppt/slides/_rels/slide25.xml.rels><?xml version="1.0" encoding="UTF-8" standalone="yes" ?><Relationships xmlns="http://schemas.openxmlformats.org/package/2006/relationships"><Relationship Id="rId8" Target="../media/image53.jpeg" Type="http://schemas.openxmlformats.org/officeDocument/2006/relationships/image"/><Relationship Id="rId3" Target="../diagrams/layout17.xml" Type="http://schemas.openxmlformats.org/officeDocument/2006/relationships/diagramLayout"/><Relationship Id="rId7" Target="../media/image52.jpeg" Type="http://schemas.openxmlformats.org/officeDocument/2006/relationships/image"/><Relationship Id="rId2" Target="../diagrams/data17.xml" Type="http://schemas.openxmlformats.org/officeDocument/2006/relationships/diagramData"/><Relationship Id="rId1" Target="../slideLayouts/slideLayout7.xml" Type="http://schemas.openxmlformats.org/officeDocument/2006/relationships/slideLayout"/><Relationship Id="rId6" Target="../media/image43.jpeg" Type="http://schemas.openxmlformats.org/officeDocument/2006/relationships/image"/><Relationship Id="rId5" Target="../diagrams/colors17.xml" Type="http://schemas.openxmlformats.org/officeDocument/2006/relationships/diagramColors"/><Relationship Id="rId10" Target="../diagrams/drawing17.xml" Type="http://schemas.microsoft.com/office/2007/relationships/diagramDrawing"/><Relationship Id="rId4" Target="../diagrams/quickStyle17.xml" Type="http://schemas.openxmlformats.org/officeDocument/2006/relationships/diagramQuickStyle"/><Relationship Id="rId9" Target="../media/image54.jpeg" Type="http://schemas.openxmlformats.org/officeDocument/2006/relationships/image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8.xml"/><Relationship Id="rId7" Type="http://schemas.microsoft.com/office/2007/relationships/diagramDrawing" Target="../diagrams/drawing18.xml"/><Relationship Id="rId2" Type="http://schemas.openxmlformats.org/officeDocument/2006/relationships/diagramData" Target="../diagrams/data1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5.jpeg"/><Relationship Id="rId5" Type="http://schemas.openxmlformats.org/officeDocument/2006/relationships/diagramColors" Target="../diagrams/colors18.xml"/><Relationship Id="rId4" Type="http://schemas.openxmlformats.org/officeDocument/2006/relationships/diagramQuickStyle" Target="../diagrams/quickStyle18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9.xml"/><Relationship Id="rId2" Type="http://schemas.openxmlformats.org/officeDocument/2006/relationships/diagramData" Target="../diagrams/data19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9.xml"/><Relationship Id="rId5" Type="http://schemas.openxmlformats.org/officeDocument/2006/relationships/diagramColors" Target="../diagrams/colors19.xml"/><Relationship Id="rId4" Type="http://schemas.openxmlformats.org/officeDocument/2006/relationships/diagramQuickStyle" Target="../diagrams/quickStyle19.xml"/></Relationships>
</file>

<file path=ppt/slides/_rels/slide28.xml.rels><?xml version="1.0" encoding="UTF-8" standalone="yes" ?><Relationships xmlns="http://schemas.openxmlformats.org/package/2006/relationships"><Relationship Id="rId8" Target="../media/image58.jpeg" Type="http://schemas.openxmlformats.org/officeDocument/2006/relationships/image"/><Relationship Id="rId3" Target="../diagrams/layout20.xml" Type="http://schemas.openxmlformats.org/officeDocument/2006/relationships/diagramLayout"/><Relationship Id="rId7" Target="../media/image57.jpeg" Type="http://schemas.openxmlformats.org/officeDocument/2006/relationships/image"/><Relationship Id="rId2" Target="../diagrams/data20.xml" Type="http://schemas.openxmlformats.org/officeDocument/2006/relationships/diagramData"/><Relationship Id="rId1" Target="../slideLayouts/slideLayout7.xml" Type="http://schemas.openxmlformats.org/officeDocument/2006/relationships/slideLayout"/><Relationship Id="rId6" Target="../media/image56.jpeg" Type="http://schemas.openxmlformats.org/officeDocument/2006/relationships/image"/><Relationship Id="rId5" Target="../diagrams/colors20.xml" Type="http://schemas.openxmlformats.org/officeDocument/2006/relationships/diagramColors"/><Relationship Id="rId4" Target="../diagrams/quickStyle20.xml" Type="http://schemas.openxmlformats.org/officeDocument/2006/relationships/diagramQuickStyle"/><Relationship Id="rId9" Target="../diagrams/drawing20.xml" Type="http://schemas.microsoft.com/office/2007/relationships/diagramDrawing"/></Relationships>
</file>

<file path=ppt/slides/_rels/slide29.xml.rels><?xml version="1.0" encoding="UTF-8" standalone="yes" ?><Relationships xmlns="http://schemas.openxmlformats.org/package/2006/relationships"><Relationship Id="rId2" Target="../media/image59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3.xml.rels><?xml version="1.0" encoding="UTF-8" standalone="yes" ?><Relationships xmlns="http://schemas.openxmlformats.org/package/2006/relationships"><Relationship Id="rId2" Target="../media/image3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7" Type="http://schemas.microsoft.com/office/2007/relationships/diagramDrawing" Target="../diagrams/drawing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jpeg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7" Type="http://schemas.microsoft.com/office/2007/relationships/diagramDrawing" Target="../diagrams/drawing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jpeg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067944" y="2492896"/>
            <a:ext cx="4824536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000" dirty="0" smtClean="0">
                <a:solidFill>
                  <a:srgbClr val="7030A0"/>
                </a:solidFill>
                <a:latin typeface="Arial Black" pitchFamily="34" charset="0"/>
              </a:rPr>
              <a:t>заступник директора</a:t>
            </a:r>
          </a:p>
          <a:p>
            <a:pPr algn="ctr"/>
            <a:r>
              <a:rPr lang="uk-UA" sz="2000" dirty="0" smtClean="0">
                <a:solidFill>
                  <a:srgbClr val="7030A0"/>
                </a:solidFill>
                <a:latin typeface="Arial Black" pitchFamily="34" charset="0"/>
              </a:rPr>
              <a:t>з навчально-виховної роботи</a:t>
            </a:r>
          </a:p>
          <a:p>
            <a:pPr algn="ctr"/>
            <a:r>
              <a:rPr lang="uk-UA" sz="2000" dirty="0" smtClean="0">
                <a:solidFill>
                  <a:srgbClr val="7030A0"/>
                </a:solidFill>
                <a:latin typeface="Arial Black" pitchFamily="34" charset="0"/>
              </a:rPr>
              <a:t>Криворізької загальноосвітньої школи І – ІІІ ступенів № 52 Криворізької міської ради Дніпропетровської області</a:t>
            </a:r>
          </a:p>
          <a:p>
            <a:r>
              <a:rPr lang="uk-UA" sz="2000" dirty="0" smtClean="0">
                <a:solidFill>
                  <a:srgbClr val="7030A0"/>
                </a:solidFill>
                <a:latin typeface="Arial Black" pitchFamily="34" charset="0"/>
              </a:rPr>
              <a:t>Педагогічний стаж – </a:t>
            </a:r>
            <a:r>
              <a:rPr lang="uk-UA" sz="2000" dirty="0" smtClean="0">
                <a:solidFill>
                  <a:srgbClr val="7030A0"/>
                </a:solidFill>
                <a:latin typeface="Arial Black" pitchFamily="34" charset="0"/>
              </a:rPr>
              <a:t>7 </a:t>
            </a:r>
            <a:r>
              <a:rPr lang="uk-UA" sz="2000" dirty="0" smtClean="0">
                <a:solidFill>
                  <a:srgbClr val="7030A0"/>
                </a:solidFill>
                <a:latin typeface="Arial Black" pitchFamily="34" charset="0"/>
              </a:rPr>
              <a:t>років</a:t>
            </a:r>
            <a:endParaRPr lang="ru-RU" sz="2000" dirty="0" smtClean="0">
              <a:solidFill>
                <a:srgbClr val="7030A0"/>
              </a:solidFill>
              <a:latin typeface="Arial Black" pitchFamily="34" charset="0"/>
            </a:endParaRPr>
          </a:p>
          <a:p>
            <a:r>
              <a:rPr lang="uk-UA" sz="2000" dirty="0" smtClean="0">
                <a:solidFill>
                  <a:srgbClr val="7030A0"/>
                </a:solidFill>
                <a:latin typeface="Arial Black" pitchFamily="34" charset="0"/>
              </a:rPr>
              <a:t>Стаж керівної роботи – </a:t>
            </a:r>
            <a:r>
              <a:rPr lang="uk-UA" sz="2000" dirty="0" smtClean="0">
                <a:solidFill>
                  <a:srgbClr val="7030A0"/>
                </a:solidFill>
                <a:latin typeface="Arial Black" pitchFamily="34" charset="0"/>
              </a:rPr>
              <a:t>3 </a:t>
            </a:r>
            <a:r>
              <a:rPr lang="uk-UA" sz="2000" dirty="0" smtClean="0">
                <a:solidFill>
                  <a:srgbClr val="7030A0"/>
                </a:solidFill>
                <a:latin typeface="Arial Black" pitchFamily="34" charset="0"/>
              </a:rPr>
              <a:t>роки</a:t>
            </a:r>
            <a:endParaRPr lang="ru-RU" sz="2000" dirty="0">
              <a:solidFill>
                <a:srgbClr val="7030A0"/>
              </a:solidFill>
              <a:latin typeface="Arial Black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391167" y="908720"/>
            <a:ext cx="5752833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32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Arial Black" pitchFamily="34" charset="0"/>
              </a:rPr>
              <a:t>КОВАЛЕНКО ВАЛЕРІЙ СЕРГІЙОВИЧ</a:t>
            </a:r>
            <a:endParaRPr lang="ru-RU" sz="32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  <a:latin typeface="Arial Black" pitchFamily="34" charset="0"/>
            </a:endParaRPr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764704"/>
            <a:ext cx="3377704" cy="453057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0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19484" y="188640"/>
            <a:ext cx="8598828" cy="769441"/>
          </a:xfrm>
          <a:prstGeom prst="rect">
            <a:avLst/>
          </a:prstGeom>
          <a:noFill/>
        </p:spPr>
        <p:txBody>
          <a:bodyPr bIns="45720" lIns="91440" rIns="91440" tIns="45720" wrap="none">
            <a:spAutoFit/>
            <a:scene3d>
              <a:camera prst="orthographicFront">
                <a:rot lat="0" lon="0" rev="0"/>
              </a:camera>
              <a:lightRig dir="t" rig="contrasting">
                <a:rot lat="0" lon="0" rev="4500000"/>
              </a:lightRig>
            </a:scene3d>
            <a:sp3d contourW="6350" prstMaterial="metal">
              <a:bevelT h="31750" prst="relaxedInset" w="127000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dirty="0" lang="uk-UA" smtClean="0" sz="2200">
                <a:solidFill>
                  <a:srgbClr val="7030A0"/>
                </a:solidFill>
                <a:latin charset="0" pitchFamily="34" typeface="Arial Black"/>
              </a:rPr>
              <a:t>I ЕТАП. ТЕРМІН РЕАЛІЗАЦІЇ: ВЕРЕСЕНЬ 2011 Р.</a:t>
            </a:r>
          </a:p>
          <a:p>
            <a:pPr algn="ctr"/>
            <a:r>
              <a:rPr dirty="0" lang="uk-UA" smtClean="0" sz="2200">
                <a:solidFill>
                  <a:srgbClr val="7030A0"/>
                </a:solidFill>
                <a:latin charset="0" pitchFamily="34" typeface="Arial Black"/>
              </a:rPr>
              <a:t>- ЧЕРВЕНЬ 2012 Р. (ІНФОРМАЦІЙНО-АНАЛІТИЧНИЙ):</a:t>
            </a:r>
            <a:endParaRPr b="1" dirty="0" lang="ru-RU" spc="0" sz="2200">
              <a:ln w="0"/>
              <a:solidFill>
                <a:srgbClr val="7030A0"/>
              </a:solidFill>
              <a:effectLst>
                <a:reflection blurRad="12700" dir="5400000" dist="5000" endPos="50000" rotWithShape="0" stA="50000" sy="-100000"/>
              </a:effectLst>
              <a:latin charset="0" pitchFamily="34" typeface="Arial Black"/>
            </a:endParaRPr>
          </a:p>
        </p:txBody>
      </p:sp>
      <p:graphicFrame>
        <p:nvGraphicFramePr>
          <p:cNvPr id="3" name="Схема 2"/>
          <p:cNvGraphicFramePr/>
          <p:nvPr/>
        </p:nvGraphicFramePr>
        <p:xfrm>
          <a:off x="-1260648" y="1268760"/>
          <a:ext cx="7920880" cy="498432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cs="rId5" r:dm="rId2" r:lo="rId3" r:qs="rId4"/>
          </a:graphicData>
        </a:graphic>
      </p:graphicFrame>
      <p:pic>
        <p:nvPicPr>
          <p:cNvPr id="4" name="Содержимое 3"/>
          <p:cNvPicPr>
            <a:picLocks/>
          </p:cNvPicPr>
          <p:nvPr/>
        </p:nvPicPr>
        <p:blipFill>
          <a:blip cstate="print" r:embed="rId6"/>
          <a:stretch>
            <a:fillRect/>
          </a:stretch>
        </p:blipFill>
        <p:spPr bwMode="auto">
          <a:xfrm>
            <a:off x="5436096" y="980728"/>
            <a:ext cx="3419872" cy="26098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/>
          <p:nvPr/>
        </p:nvPicPr>
        <p:blipFill>
          <a:blip cstate="print" r:embed="rId7"/>
          <a:srcRect b="14"/>
          <a:stretch>
            <a:fillRect/>
          </a:stretch>
        </p:blipFill>
        <p:spPr bwMode="auto">
          <a:xfrm>
            <a:off x="5436096" y="3789040"/>
            <a:ext cx="3456384" cy="25717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  <p:cond delay="0" evt="onBegin">
                          <p:tn val="2"/>
                        </p:cond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id="5" nodeType="afterEffect" presetClass="entr" presetID="7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2000" fill="hold" id="7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2000" fill="hold" id="8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9">
                            <p:stCondLst>
                              <p:cond delay="2000"/>
                            </p:stCondLst>
                            <p:childTnLst>
                              <p:par>
                                <p:cTn fill="hold" id="10" nodeType="afterEffect" presetClass="entr" presetID="7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2000" fill="hold" id="12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2000" fill="hold" id="13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4">
                      <p:stCondLst>
                        <p:cond delay="indefinite"/>
                      </p:stCondLst>
                      <p:childTnLst>
                        <p:par>
                          <p:cTn fill="hold" id="15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16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000" id="18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grpId="0" id="19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2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000" id="2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id="22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23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000" id="24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id="25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2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000" id="27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grpId="0" spid="2"/>
      <p:bldGraphic grpId="0" spid="3">
        <p:bldAsOne/>
      </p:bldGraphic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144" name="Oval 88"/>
          <p:cNvSpPr>
            <a:spLocks noChangeArrowheads="1"/>
          </p:cNvSpPr>
          <p:nvPr/>
        </p:nvSpPr>
        <p:spPr bwMode="auto">
          <a:xfrm>
            <a:off x="3779838" y="2347913"/>
            <a:ext cx="2160587" cy="2160587"/>
          </a:xfrm>
          <a:prstGeom prst="ellipse">
            <a:avLst/>
          </a:prstGeom>
          <a:noFill/>
          <a:ln w="365125">
            <a:solidFill>
              <a:srgbClr val="FFCC6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45066" name="Oval 10"/>
          <p:cNvSpPr>
            <a:spLocks noChangeArrowheads="1"/>
          </p:cNvSpPr>
          <p:nvPr/>
        </p:nvSpPr>
        <p:spPr bwMode="auto">
          <a:xfrm>
            <a:off x="3203575" y="1808163"/>
            <a:ext cx="3240088" cy="3240087"/>
          </a:xfrm>
          <a:prstGeom prst="ellipse">
            <a:avLst/>
          </a:prstGeom>
          <a:noFill/>
          <a:ln w="336550">
            <a:solidFill>
              <a:srgbClr val="FF99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45129" name="Oval 73"/>
          <p:cNvSpPr>
            <a:spLocks noChangeArrowheads="1"/>
          </p:cNvSpPr>
          <p:nvPr/>
        </p:nvSpPr>
        <p:spPr bwMode="auto">
          <a:xfrm>
            <a:off x="1547813" y="1196975"/>
            <a:ext cx="6553200" cy="4608513"/>
          </a:xfrm>
          <a:prstGeom prst="ellipse">
            <a:avLst/>
          </a:prstGeom>
          <a:noFill/>
          <a:ln w="387350">
            <a:solidFill>
              <a:srgbClr val="3399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45058" name="Line 2"/>
          <p:cNvSpPr>
            <a:spLocks noChangeShapeType="1"/>
          </p:cNvSpPr>
          <p:nvPr/>
        </p:nvSpPr>
        <p:spPr bwMode="auto">
          <a:xfrm>
            <a:off x="1835150" y="908050"/>
            <a:ext cx="7129463" cy="0"/>
          </a:xfrm>
          <a:prstGeom prst="line">
            <a:avLst/>
          </a:prstGeom>
          <a:noFill/>
          <a:ln w="38100">
            <a:solidFill>
              <a:srgbClr val="FF99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45064" name="Text Box 8"/>
          <p:cNvSpPr txBox="1">
            <a:spLocks noChangeArrowheads="1"/>
          </p:cNvSpPr>
          <p:nvPr/>
        </p:nvSpPr>
        <p:spPr bwMode="auto">
          <a:xfrm>
            <a:off x="2268538" y="115888"/>
            <a:ext cx="6624637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/>
            <a:r>
              <a:rPr lang="uk-UA" sz="24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Rockwell" pitchFamily="18" charset="0"/>
              </a:rPr>
              <a:t>ФОРМУВАННЯ ЄДИНОГО ІНФОРМАЦІЙНОГО ПРОСТОРУ</a:t>
            </a:r>
            <a:endParaRPr lang="ru-RU" sz="2400" b="1" dirty="0">
              <a:solidFill>
                <a:srgbClr val="0000CC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Rockwell" pitchFamily="18" charset="0"/>
            </a:endParaRPr>
          </a:p>
        </p:txBody>
      </p:sp>
      <p:grpSp>
        <p:nvGrpSpPr>
          <p:cNvPr id="2" name="Group 96"/>
          <p:cNvGrpSpPr>
            <a:grpSpLocks/>
          </p:cNvGrpSpPr>
          <p:nvPr/>
        </p:nvGrpSpPr>
        <p:grpSpPr bwMode="auto">
          <a:xfrm>
            <a:off x="3059113" y="1628775"/>
            <a:ext cx="3457575" cy="3427413"/>
            <a:chOff x="1927" y="1026"/>
            <a:chExt cx="2223" cy="2204"/>
          </a:xfrm>
        </p:grpSpPr>
        <p:grpSp>
          <p:nvGrpSpPr>
            <p:cNvPr id="3" name="Group 11"/>
            <p:cNvGrpSpPr>
              <a:grpSpLocks/>
            </p:cNvGrpSpPr>
            <p:nvPr/>
          </p:nvGrpSpPr>
          <p:grpSpPr bwMode="auto">
            <a:xfrm>
              <a:off x="2789" y="1026"/>
              <a:ext cx="363" cy="342"/>
              <a:chOff x="476" y="709"/>
              <a:chExt cx="544" cy="512"/>
            </a:xfrm>
          </p:grpSpPr>
          <p:pic>
            <p:nvPicPr>
              <p:cNvPr id="45068" name="Picture 12" descr="Alpha Dista Icon 90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>
                <a:off x="476" y="709"/>
                <a:ext cx="512" cy="512"/>
              </a:xfrm>
              <a:prstGeom prst="rect">
                <a:avLst/>
              </a:prstGeom>
              <a:noFill/>
            </p:spPr>
          </p:pic>
          <p:pic>
            <p:nvPicPr>
              <p:cNvPr id="45069" name="Picture 13" descr="Administrator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657" y="845"/>
                <a:ext cx="363" cy="363"/>
              </a:xfrm>
              <a:prstGeom prst="rect">
                <a:avLst/>
              </a:prstGeom>
              <a:noFill/>
            </p:spPr>
          </p:pic>
        </p:grpSp>
        <p:grpSp>
          <p:nvGrpSpPr>
            <p:cNvPr id="4" name="Group 14"/>
            <p:cNvGrpSpPr>
              <a:grpSpLocks/>
            </p:cNvGrpSpPr>
            <p:nvPr/>
          </p:nvGrpSpPr>
          <p:grpSpPr bwMode="auto">
            <a:xfrm>
              <a:off x="2200" y="1253"/>
              <a:ext cx="363" cy="344"/>
              <a:chOff x="1927" y="709"/>
              <a:chExt cx="544" cy="512"/>
            </a:xfrm>
          </p:grpSpPr>
          <p:pic>
            <p:nvPicPr>
              <p:cNvPr id="45071" name="Picture 15" descr="Alpha Dista Icon 90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1927" y="709"/>
                <a:ext cx="512" cy="512"/>
              </a:xfrm>
              <a:prstGeom prst="rect">
                <a:avLst/>
              </a:prstGeom>
              <a:noFill/>
            </p:spPr>
          </p:pic>
          <p:pic>
            <p:nvPicPr>
              <p:cNvPr id="45072" name="Picture 16" descr="Administrator 2"/>
              <p:cNvPicPr>
                <a:picLocks noChangeAspect="1" noChangeArrowheads="1"/>
              </p:cNvPicPr>
              <p:nvPr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>
                <a:off x="2109" y="845"/>
                <a:ext cx="362" cy="362"/>
              </a:xfrm>
              <a:prstGeom prst="rect">
                <a:avLst/>
              </a:prstGeom>
              <a:noFill/>
            </p:spPr>
          </p:pic>
        </p:grpSp>
        <p:grpSp>
          <p:nvGrpSpPr>
            <p:cNvPr id="5" name="Group 17"/>
            <p:cNvGrpSpPr>
              <a:grpSpLocks/>
            </p:cNvGrpSpPr>
            <p:nvPr/>
          </p:nvGrpSpPr>
          <p:grpSpPr bwMode="auto">
            <a:xfrm>
              <a:off x="1973" y="1661"/>
              <a:ext cx="363" cy="342"/>
              <a:chOff x="476" y="709"/>
              <a:chExt cx="544" cy="512"/>
            </a:xfrm>
          </p:grpSpPr>
          <p:pic>
            <p:nvPicPr>
              <p:cNvPr id="45074" name="Picture 18" descr="Alpha Dista Icon 90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>
                <a:off x="476" y="709"/>
                <a:ext cx="512" cy="512"/>
              </a:xfrm>
              <a:prstGeom prst="rect">
                <a:avLst/>
              </a:prstGeom>
              <a:noFill/>
            </p:spPr>
          </p:pic>
          <p:pic>
            <p:nvPicPr>
              <p:cNvPr id="45075" name="Picture 19" descr="Administrator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657" y="845"/>
                <a:ext cx="363" cy="363"/>
              </a:xfrm>
              <a:prstGeom prst="rect">
                <a:avLst/>
              </a:prstGeom>
              <a:noFill/>
            </p:spPr>
          </p:pic>
        </p:grpSp>
        <p:grpSp>
          <p:nvGrpSpPr>
            <p:cNvPr id="6" name="Group 20"/>
            <p:cNvGrpSpPr>
              <a:grpSpLocks/>
            </p:cNvGrpSpPr>
            <p:nvPr/>
          </p:nvGrpSpPr>
          <p:grpSpPr bwMode="auto">
            <a:xfrm>
              <a:off x="1927" y="2160"/>
              <a:ext cx="364" cy="318"/>
              <a:chOff x="1927" y="709"/>
              <a:chExt cx="544" cy="512"/>
            </a:xfrm>
          </p:grpSpPr>
          <p:pic>
            <p:nvPicPr>
              <p:cNvPr id="45077" name="Picture 21" descr="Alpha Dista Icon 90"/>
              <p:cNvPicPr>
                <a:picLocks noChangeAspect="1" noChangeArrowheads="1"/>
              </p:cNvPicPr>
              <p:nvPr/>
            </p:nvPicPr>
            <p:blipFill>
              <a:blip r:embed="rId6" cstate="print"/>
              <a:srcRect/>
              <a:stretch>
                <a:fillRect/>
              </a:stretch>
            </p:blipFill>
            <p:spPr bwMode="auto">
              <a:xfrm>
                <a:off x="1927" y="709"/>
                <a:ext cx="512" cy="512"/>
              </a:xfrm>
              <a:prstGeom prst="rect">
                <a:avLst/>
              </a:prstGeom>
              <a:noFill/>
            </p:spPr>
          </p:pic>
          <p:pic>
            <p:nvPicPr>
              <p:cNvPr id="45078" name="Picture 22" descr="Administrator 2"/>
              <p:cNvPicPr>
                <a:picLocks noChangeAspect="1" noChangeArrowheads="1"/>
              </p:cNvPicPr>
              <p:nvPr/>
            </p:nvPicPr>
            <p:blipFill>
              <a:blip r:embed="rId7" cstate="print"/>
              <a:srcRect/>
              <a:stretch>
                <a:fillRect/>
              </a:stretch>
            </p:blipFill>
            <p:spPr bwMode="auto">
              <a:xfrm>
                <a:off x="2109" y="845"/>
                <a:ext cx="362" cy="362"/>
              </a:xfrm>
              <a:prstGeom prst="rect">
                <a:avLst/>
              </a:prstGeom>
              <a:noFill/>
            </p:spPr>
          </p:pic>
        </p:grpSp>
        <p:grpSp>
          <p:nvGrpSpPr>
            <p:cNvPr id="7" name="Group 23"/>
            <p:cNvGrpSpPr>
              <a:grpSpLocks/>
            </p:cNvGrpSpPr>
            <p:nvPr/>
          </p:nvGrpSpPr>
          <p:grpSpPr bwMode="auto">
            <a:xfrm>
              <a:off x="2245" y="2659"/>
              <a:ext cx="363" cy="342"/>
              <a:chOff x="476" y="709"/>
              <a:chExt cx="544" cy="512"/>
            </a:xfrm>
          </p:grpSpPr>
          <p:pic>
            <p:nvPicPr>
              <p:cNvPr id="45080" name="Picture 24" descr="Alpha Dista Icon 90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>
                <a:off x="476" y="709"/>
                <a:ext cx="512" cy="512"/>
              </a:xfrm>
              <a:prstGeom prst="rect">
                <a:avLst/>
              </a:prstGeom>
              <a:noFill/>
            </p:spPr>
          </p:pic>
          <p:pic>
            <p:nvPicPr>
              <p:cNvPr id="45081" name="Picture 25" descr="Administrator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657" y="845"/>
                <a:ext cx="363" cy="363"/>
              </a:xfrm>
              <a:prstGeom prst="rect">
                <a:avLst/>
              </a:prstGeom>
              <a:noFill/>
            </p:spPr>
          </p:pic>
        </p:grpSp>
        <p:grpSp>
          <p:nvGrpSpPr>
            <p:cNvPr id="8" name="Group 26"/>
            <p:cNvGrpSpPr>
              <a:grpSpLocks/>
            </p:cNvGrpSpPr>
            <p:nvPr/>
          </p:nvGrpSpPr>
          <p:grpSpPr bwMode="auto">
            <a:xfrm>
              <a:off x="2880" y="2889"/>
              <a:ext cx="363" cy="341"/>
              <a:chOff x="1927" y="709"/>
              <a:chExt cx="544" cy="512"/>
            </a:xfrm>
          </p:grpSpPr>
          <p:pic>
            <p:nvPicPr>
              <p:cNvPr id="45083" name="Picture 27" descr="Alpha Dista Icon 90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>
                <a:off x="1927" y="709"/>
                <a:ext cx="512" cy="512"/>
              </a:xfrm>
              <a:prstGeom prst="rect">
                <a:avLst/>
              </a:prstGeom>
              <a:noFill/>
            </p:spPr>
          </p:pic>
          <p:pic>
            <p:nvPicPr>
              <p:cNvPr id="45084" name="Picture 28" descr="Administrator 2"/>
              <p:cNvPicPr>
                <a:picLocks noChangeAspect="1" noChangeArrowheads="1"/>
              </p:cNvPicPr>
              <p:nvPr/>
            </p:nvPicPr>
            <p:blipFill>
              <a:blip r:embed="rId8" cstate="print"/>
              <a:srcRect/>
              <a:stretch>
                <a:fillRect/>
              </a:stretch>
            </p:blipFill>
            <p:spPr bwMode="auto">
              <a:xfrm>
                <a:off x="2109" y="845"/>
                <a:ext cx="362" cy="362"/>
              </a:xfrm>
              <a:prstGeom prst="rect">
                <a:avLst/>
              </a:prstGeom>
              <a:noFill/>
            </p:spPr>
          </p:pic>
        </p:grpSp>
        <p:grpSp>
          <p:nvGrpSpPr>
            <p:cNvPr id="9" name="Group 29"/>
            <p:cNvGrpSpPr>
              <a:grpSpLocks/>
            </p:cNvGrpSpPr>
            <p:nvPr/>
          </p:nvGrpSpPr>
          <p:grpSpPr bwMode="auto">
            <a:xfrm>
              <a:off x="3787" y="1706"/>
              <a:ext cx="363" cy="342"/>
              <a:chOff x="476" y="709"/>
              <a:chExt cx="544" cy="512"/>
            </a:xfrm>
          </p:grpSpPr>
          <p:pic>
            <p:nvPicPr>
              <p:cNvPr id="45086" name="Picture 30" descr="Alpha Dista Icon 90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>
                <a:off x="476" y="709"/>
                <a:ext cx="512" cy="512"/>
              </a:xfrm>
              <a:prstGeom prst="rect">
                <a:avLst/>
              </a:prstGeom>
              <a:noFill/>
            </p:spPr>
          </p:pic>
          <p:pic>
            <p:nvPicPr>
              <p:cNvPr id="45087" name="Picture 31" descr="Administrator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657" y="845"/>
                <a:ext cx="363" cy="363"/>
              </a:xfrm>
              <a:prstGeom prst="rect">
                <a:avLst/>
              </a:prstGeom>
              <a:noFill/>
            </p:spPr>
          </p:pic>
        </p:grpSp>
        <p:grpSp>
          <p:nvGrpSpPr>
            <p:cNvPr id="10" name="Group 32"/>
            <p:cNvGrpSpPr>
              <a:grpSpLocks/>
            </p:cNvGrpSpPr>
            <p:nvPr/>
          </p:nvGrpSpPr>
          <p:grpSpPr bwMode="auto">
            <a:xfrm>
              <a:off x="3787" y="2160"/>
              <a:ext cx="363" cy="318"/>
              <a:chOff x="1927" y="709"/>
              <a:chExt cx="544" cy="512"/>
            </a:xfrm>
          </p:grpSpPr>
          <p:pic>
            <p:nvPicPr>
              <p:cNvPr id="45089" name="Picture 33" descr="Alpha Dista Icon 90"/>
              <p:cNvPicPr>
                <a:picLocks noChangeAspect="1" noChangeArrowheads="1"/>
              </p:cNvPicPr>
              <p:nvPr/>
            </p:nvPicPr>
            <p:blipFill>
              <a:blip r:embed="rId9" cstate="print"/>
              <a:srcRect/>
              <a:stretch>
                <a:fillRect/>
              </a:stretch>
            </p:blipFill>
            <p:spPr bwMode="auto">
              <a:xfrm>
                <a:off x="1927" y="709"/>
                <a:ext cx="512" cy="512"/>
              </a:xfrm>
              <a:prstGeom prst="rect">
                <a:avLst/>
              </a:prstGeom>
              <a:noFill/>
            </p:spPr>
          </p:pic>
          <p:pic>
            <p:nvPicPr>
              <p:cNvPr id="45090" name="Picture 34" descr="Administrator 2"/>
              <p:cNvPicPr>
                <a:picLocks noChangeAspect="1" noChangeArrowheads="1"/>
              </p:cNvPicPr>
              <p:nvPr/>
            </p:nvPicPr>
            <p:blipFill>
              <a:blip r:embed="rId10" cstate="print"/>
              <a:srcRect/>
              <a:stretch>
                <a:fillRect/>
              </a:stretch>
            </p:blipFill>
            <p:spPr bwMode="auto">
              <a:xfrm>
                <a:off x="2109" y="845"/>
                <a:ext cx="362" cy="362"/>
              </a:xfrm>
              <a:prstGeom prst="rect">
                <a:avLst/>
              </a:prstGeom>
              <a:noFill/>
            </p:spPr>
          </p:pic>
        </p:grpSp>
        <p:grpSp>
          <p:nvGrpSpPr>
            <p:cNvPr id="11" name="Group 35"/>
            <p:cNvGrpSpPr>
              <a:grpSpLocks/>
            </p:cNvGrpSpPr>
            <p:nvPr/>
          </p:nvGrpSpPr>
          <p:grpSpPr bwMode="auto">
            <a:xfrm>
              <a:off x="3560" y="2704"/>
              <a:ext cx="363" cy="342"/>
              <a:chOff x="476" y="709"/>
              <a:chExt cx="544" cy="512"/>
            </a:xfrm>
          </p:grpSpPr>
          <p:pic>
            <p:nvPicPr>
              <p:cNvPr id="45092" name="Picture 36" descr="Alpha Dista Icon 90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>
                <a:off x="476" y="709"/>
                <a:ext cx="512" cy="512"/>
              </a:xfrm>
              <a:prstGeom prst="rect">
                <a:avLst/>
              </a:prstGeom>
              <a:noFill/>
            </p:spPr>
          </p:pic>
          <p:pic>
            <p:nvPicPr>
              <p:cNvPr id="45093" name="Picture 37" descr="Administrator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657" y="845"/>
                <a:ext cx="363" cy="363"/>
              </a:xfrm>
              <a:prstGeom prst="rect">
                <a:avLst/>
              </a:prstGeom>
              <a:noFill/>
            </p:spPr>
          </p:pic>
        </p:grpSp>
        <p:grpSp>
          <p:nvGrpSpPr>
            <p:cNvPr id="12" name="Group 38"/>
            <p:cNvGrpSpPr>
              <a:grpSpLocks/>
            </p:cNvGrpSpPr>
            <p:nvPr/>
          </p:nvGrpSpPr>
          <p:grpSpPr bwMode="auto">
            <a:xfrm>
              <a:off x="3470" y="1298"/>
              <a:ext cx="317" cy="345"/>
              <a:chOff x="1927" y="709"/>
              <a:chExt cx="544" cy="512"/>
            </a:xfrm>
          </p:grpSpPr>
          <p:pic>
            <p:nvPicPr>
              <p:cNvPr id="45095" name="Picture 39" descr="Alpha Dista Icon 90"/>
              <p:cNvPicPr>
                <a:picLocks noChangeAspect="1" noChangeArrowheads="1"/>
              </p:cNvPicPr>
              <p:nvPr/>
            </p:nvPicPr>
            <p:blipFill>
              <a:blip r:embed="rId11" cstate="print"/>
              <a:srcRect/>
              <a:stretch>
                <a:fillRect/>
              </a:stretch>
            </p:blipFill>
            <p:spPr bwMode="auto">
              <a:xfrm>
                <a:off x="1927" y="709"/>
                <a:ext cx="512" cy="512"/>
              </a:xfrm>
              <a:prstGeom prst="rect">
                <a:avLst/>
              </a:prstGeom>
              <a:noFill/>
            </p:spPr>
          </p:pic>
          <p:pic>
            <p:nvPicPr>
              <p:cNvPr id="45096" name="Picture 40" descr="Administrator 2"/>
              <p:cNvPicPr>
                <a:picLocks noChangeAspect="1" noChangeArrowheads="1"/>
              </p:cNvPicPr>
              <p:nvPr/>
            </p:nvPicPr>
            <p:blipFill>
              <a:blip r:embed="rId12" cstate="print"/>
              <a:srcRect/>
              <a:stretch>
                <a:fillRect/>
              </a:stretch>
            </p:blipFill>
            <p:spPr bwMode="auto">
              <a:xfrm>
                <a:off x="2109" y="845"/>
                <a:ext cx="362" cy="362"/>
              </a:xfrm>
              <a:prstGeom prst="rect">
                <a:avLst/>
              </a:prstGeom>
              <a:noFill/>
            </p:spPr>
          </p:pic>
        </p:grpSp>
      </p:grpSp>
      <p:grpSp>
        <p:nvGrpSpPr>
          <p:cNvPr id="13" name="Group 97"/>
          <p:cNvGrpSpPr>
            <a:grpSpLocks/>
          </p:cNvGrpSpPr>
          <p:nvPr/>
        </p:nvGrpSpPr>
        <p:grpSpPr bwMode="auto">
          <a:xfrm>
            <a:off x="2268538" y="1268413"/>
            <a:ext cx="5638801" cy="4268787"/>
            <a:chOff x="1429" y="799"/>
            <a:chExt cx="3552" cy="2689"/>
          </a:xfrm>
        </p:grpSpPr>
        <p:sp>
          <p:nvSpPr>
            <p:cNvPr id="45097" name="Text Box 41"/>
            <p:cNvSpPr txBox="1">
              <a:spLocks noChangeArrowheads="1"/>
            </p:cNvSpPr>
            <p:nvPr/>
          </p:nvSpPr>
          <p:spPr bwMode="auto">
            <a:xfrm>
              <a:off x="1429" y="1797"/>
              <a:ext cx="518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uk-UA" sz="1400" b="1">
                  <a:solidFill>
                    <a:srgbClr val="FF0000"/>
                  </a:solidFill>
                  <a:latin typeface="Rockwell" pitchFamily="18" charset="0"/>
                </a:rPr>
                <a:t>Вчителі</a:t>
              </a:r>
              <a:endParaRPr lang="ru-RU" sz="1400" b="1">
                <a:solidFill>
                  <a:srgbClr val="FF0000"/>
                </a:solidFill>
                <a:latin typeface="Rockwell" pitchFamily="18" charset="0"/>
              </a:endParaRPr>
            </a:p>
          </p:txBody>
        </p:sp>
        <p:sp>
          <p:nvSpPr>
            <p:cNvPr id="45098" name="Text Box 42"/>
            <p:cNvSpPr txBox="1">
              <a:spLocks noChangeArrowheads="1"/>
            </p:cNvSpPr>
            <p:nvPr/>
          </p:nvSpPr>
          <p:spPr bwMode="auto">
            <a:xfrm>
              <a:off x="3742" y="1207"/>
              <a:ext cx="786" cy="3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/>
              <a:r>
                <a:rPr lang="uk-UA" sz="1400" b="1">
                  <a:solidFill>
                    <a:srgbClr val="FF0000"/>
                  </a:solidFill>
                  <a:latin typeface="Rockwell" pitchFamily="18" charset="0"/>
                </a:rPr>
                <a:t>Заступники</a:t>
              </a:r>
            </a:p>
            <a:p>
              <a:pPr algn="ctr"/>
              <a:r>
                <a:rPr lang="uk-UA" sz="1400" b="1">
                  <a:solidFill>
                    <a:srgbClr val="FF0000"/>
                  </a:solidFill>
                  <a:latin typeface="Rockwell" pitchFamily="18" charset="0"/>
                </a:rPr>
                <a:t>директора</a:t>
              </a:r>
              <a:endParaRPr lang="ru-RU" sz="1400" b="1">
                <a:solidFill>
                  <a:srgbClr val="FF0000"/>
                </a:solidFill>
                <a:latin typeface="Rockwell" pitchFamily="18" charset="0"/>
              </a:endParaRPr>
            </a:p>
          </p:txBody>
        </p:sp>
        <p:sp>
          <p:nvSpPr>
            <p:cNvPr id="45099" name="Text Box 43"/>
            <p:cNvSpPr txBox="1">
              <a:spLocks noChangeArrowheads="1"/>
            </p:cNvSpPr>
            <p:nvPr/>
          </p:nvSpPr>
          <p:spPr bwMode="auto">
            <a:xfrm>
              <a:off x="2653" y="799"/>
              <a:ext cx="667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r>
                <a:rPr lang="uk-UA" sz="1400" b="1">
                  <a:solidFill>
                    <a:srgbClr val="FF0000"/>
                  </a:solidFill>
                  <a:latin typeface="Rockwell" pitchFamily="18" charset="0"/>
                </a:rPr>
                <a:t>Директор</a:t>
              </a:r>
              <a:endParaRPr lang="ru-RU" sz="1400" b="1">
                <a:solidFill>
                  <a:srgbClr val="FF0000"/>
                </a:solidFill>
                <a:latin typeface="Rockwell" pitchFamily="18" charset="0"/>
              </a:endParaRPr>
            </a:p>
          </p:txBody>
        </p:sp>
        <p:sp>
          <p:nvSpPr>
            <p:cNvPr id="45100" name="Text Box 44"/>
            <p:cNvSpPr txBox="1">
              <a:spLocks noChangeArrowheads="1"/>
            </p:cNvSpPr>
            <p:nvPr/>
          </p:nvSpPr>
          <p:spPr bwMode="auto">
            <a:xfrm>
              <a:off x="4195" y="1797"/>
              <a:ext cx="786" cy="3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/>
              <a:r>
                <a:rPr lang="uk-UA" sz="1400" b="1">
                  <a:solidFill>
                    <a:srgbClr val="FF0000"/>
                  </a:solidFill>
                  <a:latin typeface="Rockwell" pitchFamily="18" charset="0"/>
                </a:rPr>
                <a:t>Класні керівники</a:t>
              </a:r>
              <a:endParaRPr lang="ru-RU" sz="1400" b="1">
                <a:solidFill>
                  <a:srgbClr val="FF0000"/>
                </a:solidFill>
                <a:latin typeface="Rockwell" pitchFamily="18" charset="0"/>
              </a:endParaRPr>
            </a:p>
          </p:txBody>
        </p:sp>
        <p:sp>
          <p:nvSpPr>
            <p:cNvPr id="45101" name="Text Box 45"/>
            <p:cNvSpPr txBox="1">
              <a:spLocks noChangeArrowheads="1"/>
            </p:cNvSpPr>
            <p:nvPr/>
          </p:nvSpPr>
          <p:spPr bwMode="auto">
            <a:xfrm>
              <a:off x="1746" y="1253"/>
              <a:ext cx="498" cy="1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r>
                <a:rPr lang="uk-UA" sz="1400" b="1" dirty="0" smtClean="0">
                  <a:solidFill>
                    <a:srgbClr val="FF0000"/>
                  </a:solidFill>
                  <a:latin typeface="Rockwell" pitchFamily="18" charset="0"/>
                </a:rPr>
                <a:t>ШЦПК</a:t>
              </a:r>
              <a:endParaRPr lang="ru-RU" sz="1400" b="1" dirty="0">
                <a:solidFill>
                  <a:srgbClr val="FF0000"/>
                </a:solidFill>
                <a:latin typeface="Rockwell" pitchFamily="18" charset="0"/>
              </a:endParaRPr>
            </a:p>
          </p:txBody>
        </p:sp>
        <p:sp>
          <p:nvSpPr>
            <p:cNvPr id="45102" name="Text Box 46"/>
            <p:cNvSpPr txBox="1">
              <a:spLocks noChangeArrowheads="1"/>
            </p:cNvSpPr>
            <p:nvPr/>
          </p:nvSpPr>
          <p:spPr bwMode="auto">
            <a:xfrm>
              <a:off x="4059" y="2160"/>
              <a:ext cx="786" cy="4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r>
                <a:rPr lang="uk-UA" sz="1400" b="1" dirty="0" err="1" smtClean="0">
                  <a:solidFill>
                    <a:srgbClr val="FF0000"/>
                  </a:solidFill>
                  <a:latin typeface="Rockwell" pitchFamily="18" charset="0"/>
                </a:rPr>
                <a:t>Соціально-психологічнаа</a:t>
              </a:r>
              <a:endParaRPr lang="ru-RU" sz="1400" b="1" dirty="0">
                <a:solidFill>
                  <a:srgbClr val="FF0000"/>
                </a:solidFill>
                <a:latin typeface="Rockwell" pitchFamily="18" charset="0"/>
              </a:endParaRPr>
            </a:p>
          </p:txBody>
        </p:sp>
        <p:sp>
          <p:nvSpPr>
            <p:cNvPr id="45103" name="Text Box 47"/>
            <p:cNvSpPr txBox="1">
              <a:spLocks noChangeArrowheads="1"/>
            </p:cNvSpPr>
            <p:nvPr/>
          </p:nvSpPr>
          <p:spPr bwMode="auto">
            <a:xfrm>
              <a:off x="2653" y="3294"/>
              <a:ext cx="938" cy="1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uk-UA" sz="1400" b="1" dirty="0" smtClean="0">
                  <a:solidFill>
                    <a:srgbClr val="FF0000"/>
                  </a:solidFill>
                  <a:latin typeface="Rockwell" pitchFamily="18" charset="0"/>
                </a:rPr>
                <a:t>Медична сестра</a:t>
              </a:r>
              <a:endParaRPr lang="ru-RU" sz="1400" b="1" dirty="0">
                <a:solidFill>
                  <a:srgbClr val="FF0000"/>
                </a:solidFill>
                <a:latin typeface="Rockwell" pitchFamily="18" charset="0"/>
              </a:endParaRPr>
            </a:p>
          </p:txBody>
        </p:sp>
        <p:sp>
          <p:nvSpPr>
            <p:cNvPr id="45104" name="Text Box 48"/>
            <p:cNvSpPr txBox="1">
              <a:spLocks noChangeArrowheads="1"/>
            </p:cNvSpPr>
            <p:nvPr/>
          </p:nvSpPr>
          <p:spPr bwMode="auto">
            <a:xfrm>
              <a:off x="1701" y="2795"/>
              <a:ext cx="490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uk-UA" sz="1400" b="1">
                  <a:solidFill>
                    <a:srgbClr val="FF0000"/>
                  </a:solidFill>
                  <a:latin typeface="Rockwell" pitchFamily="18" charset="0"/>
                </a:rPr>
                <a:t>Батьки</a:t>
              </a:r>
              <a:endParaRPr lang="ru-RU" sz="1400" b="1">
                <a:solidFill>
                  <a:srgbClr val="FF0000"/>
                </a:solidFill>
                <a:latin typeface="Rockwell" pitchFamily="18" charset="0"/>
              </a:endParaRPr>
            </a:p>
          </p:txBody>
        </p:sp>
        <p:sp>
          <p:nvSpPr>
            <p:cNvPr id="45105" name="Text Box 49"/>
            <p:cNvSpPr txBox="1">
              <a:spLocks noChangeArrowheads="1"/>
            </p:cNvSpPr>
            <p:nvPr/>
          </p:nvSpPr>
          <p:spPr bwMode="auto">
            <a:xfrm>
              <a:off x="1565" y="2251"/>
              <a:ext cx="357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uk-UA" sz="1400" b="1">
                  <a:solidFill>
                    <a:srgbClr val="FF0000"/>
                  </a:solidFill>
                  <a:latin typeface="Rockwell" pitchFamily="18" charset="0"/>
                </a:rPr>
                <a:t>Учні</a:t>
              </a:r>
              <a:endParaRPr lang="ru-RU" sz="1400" b="1">
                <a:solidFill>
                  <a:srgbClr val="FF0000"/>
                </a:solidFill>
                <a:latin typeface="Rockwell" pitchFamily="18" charset="0"/>
              </a:endParaRPr>
            </a:p>
          </p:txBody>
        </p:sp>
        <p:sp>
          <p:nvSpPr>
            <p:cNvPr id="45106" name="Text Box 50"/>
            <p:cNvSpPr txBox="1">
              <a:spLocks noChangeArrowheads="1"/>
            </p:cNvSpPr>
            <p:nvPr/>
          </p:nvSpPr>
          <p:spPr bwMode="auto">
            <a:xfrm>
              <a:off x="3878" y="2795"/>
              <a:ext cx="907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r>
                <a:rPr lang="uk-UA" sz="1400" b="1" dirty="0" smtClean="0">
                  <a:solidFill>
                    <a:srgbClr val="FF0000"/>
                  </a:solidFill>
                  <a:latin typeface="Rockwell" pitchFamily="18" charset="0"/>
                </a:rPr>
                <a:t>Бібліотекар</a:t>
              </a:r>
              <a:endParaRPr lang="ru-RU" sz="1400" b="1" dirty="0">
                <a:solidFill>
                  <a:srgbClr val="FF0000"/>
                </a:solidFill>
                <a:latin typeface="Rockwell" pitchFamily="18" charset="0"/>
              </a:endParaRPr>
            </a:p>
          </p:txBody>
        </p:sp>
      </p:grpSp>
      <p:grpSp>
        <p:nvGrpSpPr>
          <p:cNvPr id="14" name="Group 99"/>
          <p:cNvGrpSpPr>
            <a:grpSpLocks/>
          </p:cNvGrpSpPr>
          <p:nvPr/>
        </p:nvGrpSpPr>
        <p:grpSpPr bwMode="auto">
          <a:xfrm>
            <a:off x="179388" y="1125538"/>
            <a:ext cx="8736012" cy="3979862"/>
            <a:chOff x="113" y="709"/>
            <a:chExt cx="5503" cy="2507"/>
          </a:xfrm>
        </p:grpSpPr>
        <p:sp>
          <p:nvSpPr>
            <p:cNvPr id="45125" name="Text Box 69"/>
            <p:cNvSpPr txBox="1">
              <a:spLocks noChangeArrowheads="1"/>
            </p:cNvSpPr>
            <p:nvPr/>
          </p:nvSpPr>
          <p:spPr bwMode="auto">
            <a:xfrm>
              <a:off x="431" y="709"/>
              <a:ext cx="861" cy="4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/>
              <a:r>
                <a:rPr lang="uk-UA" sz="1400" b="1">
                  <a:solidFill>
                    <a:srgbClr val="CC0099"/>
                  </a:solidFill>
                  <a:latin typeface="Rockwell" pitchFamily="18" charset="0"/>
                </a:rPr>
                <a:t>Органи державної влади</a:t>
              </a:r>
              <a:endParaRPr lang="ru-RU" sz="1400" b="1">
                <a:solidFill>
                  <a:srgbClr val="CC0099"/>
                </a:solidFill>
                <a:latin typeface="Rockwell" pitchFamily="18" charset="0"/>
              </a:endParaRPr>
            </a:p>
          </p:txBody>
        </p:sp>
        <p:sp>
          <p:nvSpPr>
            <p:cNvPr id="45126" name="Text Box 70"/>
            <p:cNvSpPr txBox="1">
              <a:spLocks noChangeArrowheads="1"/>
            </p:cNvSpPr>
            <p:nvPr/>
          </p:nvSpPr>
          <p:spPr bwMode="auto">
            <a:xfrm>
              <a:off x="113" y="2704"/>
              <a:ext cx="786" cy="3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/>
              <a:r>
                <a:rPr lang="uk-UA" sz="1400" b="1">
                  <a:solidFill>
                    <a:srgbClr val="CC0099"/>
                  </a:solidFill>
                  <a:latin typeface="Rockwell" pitchFamily="18" charset="0"/>
                </a:rPr>
                <a:t>Освітні партнери</a:t>
              </a:r>
              <a:endParaRPr lang="ru-RU" sz="1400" b="1">
                <a:solidFill>
                  <a:srgbClr val="CC0099"/>
                </a:solidFill>
                <a:latin typeface="Rockwell" pitchFamily="18" charset="0"/>
              </a:endParaRPr>
            </a:p>
          </p:txBody>
        </p:sp>
        <p:sp>
          <p:nvSpPr>
            <p:cNvPr id="45127" name="Text Box 71"/>
            <p:cNvSpPr txBox="1">
              <a:spLocks noChangeArrowheads="1"/>
            </p:cNvSpPr>
            <p:nvPr/>
          </p:nvSpPr>
          <p:spPr bwMode="auto">
            <a:xfrm>
              <a:off x="4876" y="3022"/>
              <a:ext cx="590" cy="1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uk-UA" sz="1400" b="1" dirty="0" smtClean="0">
                  <a:solidFill>
                    <a:srgbClr val="CC0099"/>
                  </a:solidFill>
                  <a:latin typeface="Rockwell" pitchFamily="18" charset="0"/>
                </a:rPr>
                <a:t>ДОІППО</a:t>
              </a:r>
              <a:endParaRPr lang="ru-RU" sz="1400" b="1" dirty="0">
                <a:solidFill>
                  <a:srgbClr val="CC0099"/>
                </a:solidFill>
                <a:latin typeface="Rockwell" pitchFamily="18" charset="0"/>
              </a:endParaRPr>
            </a:p>
          </p:txBody>
        </p:sp>
        <p:sp>
          <p:nvSpPr>
            <p:cNvPr id="45128" name="Text Box 72"/>
            <p:cNvSpPr txBox="1">
              <a:spLocks noChangeArrowheads="1"/>
            </p:cNvSpPr>
            <p:nvPr/>
          </p:nvSpPr>
          <p:spPr bwMode="auto">
            <a:xfrm>
              <a:off x="4740" y="754"/>
              <a:ext cx="876" cy="4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/>
              <a:r>
                <a:rPr lang="uk-UA" sz="1400" b="1">
                  <a:solidFill>
                    <a:srgbClr val="CC0099"/>
                  </a:solidFill>
                  <a:latin typeface="Rockwell" pitchFamily="18" charset="0"/>
                </a:rPr>
                <a:t>Органи управління освітою</a:t>
              </a:r>
              <a:endParaRPr lang="ru-RU" sz="1400" b="1">
                <a:solidFill>
                  <a:srgbClr val="CC0099"/>
                </a:solidFill>
                <a:latin typeface="Rockwell" pitchFamily="18" charset="0"/>
              </a:endParaRPr>
            </a:p>
          </p:txBody>
        </p:sp>
      </p:grpSp>
      <p:grpSp>
        <p:nvGrpSpPr>
          <p:cNvPr id="15" name="Group 98"/>
          <p:cNvGrpSpPr>
            <a:grpSpLocks/>
          </p:cNvGrpSpPr>
          <p:nvPr/>
        </p:nvGrpSpPr>
        <p:grpSpPr bwMode="auto">
          <a:xfrm>
            <a:off x="755650" y="908050"/>
            <a:ext cx="7921625" cy="3817938"/>
            <a:chOff x="476" y="572"/>
            <a:chExt cx="4990" cy="2405"/>
          </a:xfrm>
        </p:grpSpPr>
        <p:grpSp>
          <p:nvGrpSpPr>
            <p:cNvPr id="16" name="Group 66"/>
            <p:cNvGrpSpPr>
              <a:grpSpLocks/>
            </p:cNvGrpSpPr>
            <p:nvPr/>
          </p:nvGrpSpPr>
          <p:grpSpPr bwMode="auto">
            <a:xfrm>
              <a:off x="4059" y="618"/>
              <a:ext cx="771" cy="689"/>
              <a:chOff x="5103" y="799"/>
              <a:chExt cx="499" cy="499"/>
            </a:xfrm>
          </p:grpSpPr>
          <p:pic>
            <p:nvPicPr>
              <p:cNvPr id="45123" name="Picture 67" descr="Workgroup"/>
              <p:cNvPicPr>
                <a:picLocks noChangeAspect="1" noChangeArrowheads="1"/>
              </p:cNvPicPr>
              <p:nvPr/>
            </p:nvPicPr>
            <p:blipFill>
              <a:blip r:embed="rId13" cstate="print"/>
              <a:srcRect/>
              <a:stretch>
                <a:fillRect/>
              </a:stretch>
            </p:blipFill>
            <p:spPr bwMode="auto">
              <a:xfrm>
                <a:off x="5103" y="799"/>
                <a:ext cx="499" cy="499"/>
              </a:xfrm>
              <a:prstGeom prst="rect">
                <a:avLst/>
              </a:prstGeom>
              <a:noFill/>
            </p:spPr>
          </p:pic>
          <p:pic>
            <p:nvPicPr>
              <p:cNvPr id="45124" name="Picture 68" descr="Alpha Dista Icon 04"/>
              <p:cNvPicPr>
                <a:picLocks noChangeAspect="1" noChangeArrowheads="1"/>
              </p:cNvPicPr>
              <p:nvPr/>
            </p:nvPicPr>
            <p:blipFill>
              <a:blip r:embed="rId14" cstate="print"/>
              <a:srcRect/>
              <a:stretch>
                <a:fillRect/>
              </a:stretch>
            </p:blipFill>
            <p:spPr bwMode="auto">
              <a:xfrm>
                <a:off x="5193" y="845"/>
                <a:ext cx="153" cy="153"/>
              </a:xfrm>
              <a:prstGeom prst="rect">
                <a:avLst/>
              </a:prstGeom>
              <a:noFill/>
            </p:spPr>
          </p:pic>
        </p:grpSp>
        <p:grpSp>
          <p:nvGrpSpPr>
            <p:cNvPr id="17" name="Group 74"/>
            <p:cNvGrpSpPr>
              <a:grpSpLocks/>
            </p:cNvGrpSpPr>
            <p:nvPr/>
          </p:nvGrpSpPr>
          <p:grpSpPr bwMode="auto">
            <a:xfrm>
              <a:off x="4740" y="2251"/>
              <a:ext cx="726" cy="726"/>
              <a:chOff x="5103" y="2659"/>
              <a:chExt cx="499" cy="499"/>
            </a:xfrm>
          </p:grpSpPr>
          <p:pic>
            <p:nvPicPr>
              <p:cNvPr id="45131" name="Picture 75" descr="Workgroup"/>
              <p:cNvPicPr>
                <a:picLocks noChangeAspect="1" noChangeArrowheads="1"/>
              </p:cNvPicPr>
              <p:nvPr/>
            </p:nvPicPr>
            <p:blipFill>
              <a:blip r:embed="rId13" cstate="print"/>
              <a:srcRect/>
              <a:stretch>
                <a:fillRect/>
              </a:stretch>
            </p:blipFill>
            <p:spPr bwMode="auto">
              <a:xfrm>
                <a:off x="5103" y="2659"/>
                <a:ext cx="499" cy="499"/>
              </a:xfrm>
              <a:prstGeom prst="rect">
                <a:avLst/>
              </a:prstGeom>
              <a:noFill/>
            </p:spPr>
          </p:pic>
          <p:pic>
            <p:nvPicPr>
              <p:cNvPr id="45132" name="Picture 76" descr="Alpha Dista Icon 04"/>
              <p:cNvPicPr>
                <a:picLocks noChangeAspect="1" noChangeArrowheads="1"/>
              </p:cNvPicPr>
              <p:nvPr/>
            </p:nvPicPr>
            <p:blipFill>
              <a:blip r:embed="rId15" cstate="print"/>
              <a:srcRect/>
              <a:stretch>
                <a:fillRect/>
              </a:stretch>
            </p:blipFill>
            <p:spPr bwMode="auto">
              <a:xfrm>
                <a:off x="5375" y="2886"/>
                <a:ext cx="153" cy="153"/>
              </a:xfrm>
              <a:prstGeom prst="rect">
                <a:avLst/>
              </a:prstGeom>
              <a:noFill/>
            </p:spPr>
          </p:pic>
        </p:grpSp>
        <p:grpSp>
          <p:nvGrpSpPr>
            <p:cNvPr id="18" name="Group 77"/>
            <p:cNvGrpSpPr>
              <a:grpSpLocks/>
            </p:cNvGrpSpPr>
            <p:nvPr/>
          </p:nvGrpSpPr>
          <p:grpSpPr bwMode="auto">
            <a:xfrm>
              <a:off x="476" y="2160"/>
              <a:ext cx="772" cy="772"/>
              <a:chOff x="567" y="1752"/>
              <a:chExt cx="499" cy="499"/>
            </a:xfrm>
          </p:grpSpPr>
          <p:pic>
            <p:nvPicPr>
              <p:cNvPr id="45134" name="Picture 78" descr="Workgroup"/>
              <p:cNvPicPr>
                <a:picLocks noChangeAspect="1" noChangeArrowheads="1"/>
              </p:cNvPicPr>
              <p:nvPr/>
            </p:nvPicPr>
            <p:blipFill>
              <a:blip r:embed="rId13" cstate="print"/>
              <a:srcRect/>
              <a:stretch>
                <a:fillRect/>
              </a:stretch>
            </p:blipFill>
            <p:spPr bwMode="auto">
              <a:xfrm>
                <a:off x="567" y="1752"/>
                <a:ext cx="499" cy="499"/>
              </a:xfrm>
              <a:prstGeom prst="rect">
                <a:avLst/>
              </a:prstGeom>
              <a:noFill/>
            </p:spPr>
          </p:pic>
          <p:pic>
            <p:nvPicPr>
              <p:cNvPr id="45135" name="Picture 79" descr="Alpha Dista Icon 04"/>
              <p:cNvPicPr>
                <a:picLocks noChangeAspect="1" noChangeArrowheads="1"/>
              </p:cNvPicPr>
              <p:nvPr/>
            </p:nvPicPr>
            <p:blipFill>
              <a:blip r:embed="rId16" cstate="print"/>
              <a:srcRect/>
              <a:stretch>
                <a:fillRect/>
              </a:stretch>
            </p:blipFill>
            <p:spPr bwMode="auto">
              <a:xfrm>
                <a:off x="839" y="2007"/>
                <a:ext cx="153" cy="153"/>
              </a:xfrm>
              <a:prstGeom prst="rect">
                <a:avLst/>
              </a:prstGeom>
              <a:noFill/>
            </p:spPr>
          </p:pic>
        </p:grpSp>
        <p:grpSp>
          <p:nvGrpSpPr>
            <p:cNvPr id="19" name="Group 80"/>
            <p:cNvGrpSpPr>
              <a:grpSpLocks/>
            </p:cNvGrpSpPr>
            <p:nvPr/>
          </p:nvGrpSpPr>
          <p:grpSpPr bwMode="auto">
            <a:xfrm>
              <a:off x="1292" y="572"/>
              <a:ext cx="771" cy="680"/>
              <a:chOff x="567" y="799"/>
              <a:chExt cx="499" cy="499"/>
            </a:xfrm>
          </p:grpSpPr>
          <p:pic>
            <p:nvPicPr>
              <p:cNvPr id="45137" name="Picture 81" descr="Workgroup"/>
              <p:cNvPicPr>
                <a:picLocks noChangeAspect="1" noChangeArrowheads="1"/>
              </p:cNvPicPr>
              <p:nvPr/>
            </p:nvPicPr>
            <p:blipFill>
              <a:blip r:embed="rId13" cstate="print"/>
              <a:srcRect/>
              <a:stretch>
                <a:fillRect/>
              </a:stretch>
            </p:blipFill>
            <p:spPr bwMode="auto">
              <a:xfrm>
                <a:off x="567" y="799"/>
                <a:ext cx="499" cy="499"/>
              </a:xfrm>
              <a:prstGeom prst="rect">
                <a:avLst/>
              </a:prstGeom>
              <a:noFill/>
            </p:spPr>
          </p:pic>
          <p:pic>
            <p:nvPicPr>
              <p:cNvPr id="45138" name="Picture 82" descr="Alpha Dista Icon 04"/>
              <p:cNvPicPr>
                <a:picLocks noChangeAspect="1" noChangeArrowheads="1"/>
              </p:cNvPicPr>
              <p:nvPr/>
            </p:nvPicPr>
            <p:blipFill>
              <a:blip r:embed="rId17" cstate="print"/>
              <a:srcRect/>
              <a:stretch>
                <a:fillRect/>
              </a:stretch>
            </p:blipFill>
            <p:spPr bwMode="auto">
              <a:xfrm>
                <a:off x="657" y="845"/>
                <a:ext cx="153" cy="153"/>
              </a:xfrm>
              <a:prstGeom prst="rect">
                <a:avLst/>
              </a:prstGeom>
              <a:noFill/>
            </p:spPr>
          </p:pic>
        </p:grpSp>
      </p:grpSp>
      <p:pic>
        <p:nvPicPr>
          <p:cNvPr id="45147" name="Picture 91" descr="screen copy"/>
          <p:cNvPicPr>
            <a:picLocks noChangeAspect="1" noChangeArrowheads="1"/>
          </p:cNvPicPr>
          <p:nvPr/>
        </p:nvPicPr>
        <p:blipFill>
          <a:blip r:embed="rId18" cstate="print"/>
          <a:srcRect/>
          <a:stretch>
            <a:fillRect/>
          </a:stretch>
        </p:blipFill>
        <p:spPr bwMode="auto">
          <a:xfrm>
            <a:off x="4543425" y="3400425"/>
            <a:ext cx="58738" cy="58738"/>
          </a:xfrm>
          <a:prstGeom prst="rect">
            <a:avLst/>
          </a:prstGeom>
          <a:noFill/>
        </p:spPr>
      </p:pic>
      <p:pic>
        <p:nvPicPr>
          <p:cNvPr id="45148" name="Picture 92" descr="screen copy"/>
          <p:cNvPicPr>
            <a:picLocks noChangeAspect="1" noChangeArrowheads="1"/>
          </p:cNvPicPr>
          <p:nvPr/>
        </p:nvPicPr>
        <p:blipFill>
          <a:blip r:embed="rId18" cstate="print"/>
          <a:srcRect/>
          <a:stretch>
            <a:fillRect/>
          </a:stretch>
        </p:blipFill>
        <p:spPr bwMode="auto">
          <a:xfrm>
            <a:off x="4543425" y="3400425"/>
            <a:ext cx="58738" cy="58738"/>
          </a:xfrm>
          <a:prstGeom prst="rect">
            <a:avLst/>
          </a:prstGeom>
          <a:noFill/>
        </p:spPr>
      </p:pic>
      <p:pic>
        <p:nvPicPr>
          <p:cNvPr id="45149" name="Picture 93" descr="screen copy"/>
          <p:cNvPicPr>
            <a:picLocks noChangeAspect="1" noChangeArrowheads="1"/>
          </p:cNvPicPr>
          <p:nvPr/>
        </p:nvPicPr>
        <p:blipFill>
          <a:blip r:embed="rId18" cstate="print"/>
          <a:srcRect/>
          <a:stretch>
            <a:fillRect/>
          </a:stretch>
        </p:blipFill>
        <p:spPr bwMode="auto">
          <a:xfrm>
            <a:off x="4543425" y="3400425"/>
            <a:ext cx="58738" cy="58738"/>
          </a:xfrm>
          <a:prstGeom prst="rect">
            <a:avLst/>
          </a:prstGeom>
          <a:noFill/>
        </p:spPr>
      </p:pic>
      <p:sp>
        <p:nvSpPr>
          <p:cNvPr id="45156" name="Oval 100">
            <a:hlinkClick r:id="" action="ppaction://hlinkshowjump?jump=nextslide"/>
          </p:cNvPr>
          <p:cNvSpPr>
            <a:spLocks noChangeArrowheads="1"/>
          </p:cNvSpPr>
          <p:nvPr/>
        </p:nvSpPr>
        <p:spPr bwMode="auto">
          <a:xfrm>
            <a:off x="8459788" y="6237288"/>
            <a:ext cx="287337" cy="287337"/>
          </a:xfrm>
          <a:prstGeom prst="ellipse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grpSp>
        <p:nvGrpSpPr>
          <p:cNvPr id="20" name="Group 106"/>
          <p:cNvGrpSpPr>
            <a:grpSpLocks/>
          </p:cNvGrpSpPr>
          <p:nvPr/>
        </p:nvGrpSpPr>
        <p:grpSpPr bwMode="auto">
          <a:xfrm>
            <a:off x="4067175" y="2566988"/>
            <a:ext cx="1655763" cy="1724025"/>
            <a:chOff x="2562" y="1617"/>
            <a:chExt cx="1043" cy="1086"/>
          </a:xfrm>
        </p:grpSpPr>
        <p:grpSp>
          <p:nvGrpSpPr>
            <p:cNvPr id="21" name="Group 95"/>
            <p:cNvGrpSpPr>
              <a:grpSpLocks/>
            </p:cNvGrpSpPr>
            <p:nvPr/>
          </p:nvGrpSpPr>
          <p:grpSpPr bwMode="auto">
            <a:xfrm>
              <a:off x="2562" y="1617"/>
              <a:ext cx="1043" cy="1086"/>
              <a:chOff x="2562" y="1570"/>
              <a:chExt cx="1043" cy="1086"/>
            </a:xfrm>
          </p:grpSpPr>
          <p:pic>
            <p:nvPicPr>
              <p:cNvPr id="45145" name="Picture 89" descr="Alpha Dista Icon 03"/>
              <p:cNvPicPr>
                <a:picLocks noChangeAspect="1" noChangeArrowheads="1"/>
              </p:cNvPicPr>
              <p:nvPr/>
            </p:nvPicPr>
            <p:blipFill>
              <a:blip r:embed="rId19" cstate="print"/>
              <a:srcRect/>
              <a:stretch>
                <a:fillRect/>
              </a:stretch>
            </p:blipFill>
            <p:spPr bwMode="auto">
              <a:xfrm>
                <a:off x="2608" y="1570"/>
                <a:ext cx="884" cy="884"/>
              </a:xfrm>
              <a:prstGeom prst="rect">
                <a:avLst/>
              </a:prstGeom>
              <a:noFill/>
            </p:spPr>
          </p:pic>
          <p:pic>
            <p:nvPicPr>
              <p:cNvPr id="45146" name="Picture 90" descr="Alpha Dista Icon 90"/>
              <p:cNvPicPr>
                <a:picLocks noChangeAspect="1" noChangeArrowheads="1"/>
              </p:cNvPicPr>
              <p:nvPr/>
            </p:nvPicPr>
            <p:blipFill>
              <a:blip r:embed="rId20" cstate="print"/>
              <a:srcRect/>
              <a:stretch>
                <a:fillRect/>
              </a:stretch>
            </p:blipFill>
            <p:spPr bwMode="auto">
              <a:xfrm>
                <a:off x="3152" y="2160"/>
                <a:ext cx="453" cy="453"/>
              </a:xfrm>
              <a:prstGeom prst="rect">
                <a:avLst/>
              </a:prstGeom>
              <a:noFill/>
            </p:spPr>
          </p:pic>
          <p:pic>
            <p:nvPicPr>
              <p:cNvPr id="45150" name="Picture 94" descr="Workgroup"/>
              <p:cNvPicPr>
                <a:picLocks noChangeAspect="1" noChangeArrowheads="1"/>
              </p:cNvPicPr>
              <p:nvPr/>
            </p:nvPicPr>
            <p:blipFill>
              <a:blip r:embed="rId13" cstate="print"/>
              <a:srcRect/>
              <a:stretch>
                <a:fillRect/>
              </a:stretch>
            </p:blipFill>
            <p:spPr bwMode="auto">
              <a:xfrm>
                <a:off x="2562" y="2160"/>
                <a:ext cx="496" cy="496"/>
              </a:xfrm>
              <a:prstGeom prst="rect">
                <a:avLst/>
              </a:prstGeom>
              <a:noFill/>
            </p:spPr>
          </p:pic>
        </p:grpSp>
        <p:sp>
          <p:nvSpPr>
            <p:cNvPr id="45157" name="Text Box 101"/>
            <p:cNvSpPr txBox="1">
              <a:spLocks noChangeArrowheads="1"/>
            </p:cNvSpPr>
            <p:nvPr/>
          </p:nvSpPr>
          <p:spPr bwMode="auto">
            <a:xfrm>
              <a:off x="2880" y="1933"/>
              <a:ext cx="375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uk-UA" sz="2400" b="1">
                  <a:solidFill>
                    <a:schemeClr val="bg1"/>
                  </a:solidFill>
                  <a:latin typeface="Rockwell" pitchFamily="18" charset="0"/>
                </a:rPr>
                <a:t>БД</a:t>
              </a:r>
              <a:endParaRPr lang="ru-RU" sz="2400" b="1">
                <a:solidFill>
                  <a:schemeClr val="bg1"/>
                </a:solidFill>
                <a:latin typeface="Rockwell" pitchFamily="18" charset="0"/>
              </a:endParaRPr>
            </a:p>
          </p:txBody>
        </p:sp>
      </p:grpSp>
      <p:grpSp>
        <p:nvGrpSpPr>
          <p:cNvPr id="22" name="Group 113"/>
          <p:cNvGrpSpPr>
            <a:grpSpLocks/>
          </p:cNvGrpSpPr>
          <p:nvPr/>
        </p:nvGrpSpPr>
        <p:grpSpPr bwMode="auto">
          <a:xfrm>
            <a:off x="1982788" y="2205038"/>
            <a:ext cx="5681662" cy="2260600"/>
            <a:chOff x="1249" y="1389"/>
            <a:chExt cx="3579" cy="1424"/>
          </a:xfrm>
        </p:grpSpPr>
        <p:sp>
          <p:nvSpPr>
            <p:cNvPr id="45165" name="AutoShape 109"/>
            <p:cNvSpPr>
              <a:spLocks noChangeArrowheads="1"/>
            </p:cNvSpPr>
            <p:nvPr/>
          </p:nvSpPr>
          <p:spPr bwMode="auto">
            <a:xfrm rot="-1074575">
              <a:off x="1249" y="2483"/>
              <a:ext cx="724" cy="318"/>
            </a:xfrm>
            <a:prstGeom prst="leftRightArrow">
              <a:avLst>
                <a:gd name="adj1" fmla="val 50000"/>
                <a:gd name="adj2" fmla="val 45535"/>
              </a:avLst>
            </a:prstGeom>
            <a:solidFill>
              <a:srgbClr val="3399FF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grpSp>
          <p:nvGrpSpPr>
            <p:cNvPr id="23" name="Group 112"/>
            <p:cNvGrpSpPr>
              <a:grpSpLocks/>
            </p:cNvGrpSpPr>
            <p:nvPr/>
          </p:nvGrpSpPr>
          <p:grpSpPr bwMode="auto">
            <a:xfrm>
              <a:off x="1429" y="1389"/>
              <a:ext cx="3399" cy="1424"/>
              <a:chOff x="1429" y="1389"/>
              <a:chExt cx="3399" cy="1424"/>
            </a:xfrm>
          </p:grpSpPr>
          <p:sp>
            <p:nvSpPr>
              <p:cNvPr id="45163" name="AutoShape 107"/>
              <p:cNvSpPr>
                <a:spLocks noChangeArrowheads="1"/>
              </p:cNvSpPr>
              <p:nvPr/>
            </p:nvSpPr>
            <p:spPr bwMode="auto">
              <a:xfrm rot="-1599251">
                <a:off x="4058" y="1524"/>
                <a:ext cx="681" cy="318"/>
              </a:xfrm>
              <a:prstGeom prst="leftRightArrow">
                <a:avLst>
                  <a:gd name="adj1" fmla="val 50000"/>
                  <a:gd name="adj2" fmla="val 42830"/>
                </a:avLst>
              </a:prstGeom>
              <a:solidFill>
                <a:srgbClr val="3399FF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5164" name="AutoShape 108"/>
              <p:cNvSpPr>
                <a:spLocks noChangeArrowheads="1"/>
              </p:cNvSpPr>
              <p:nvPr/>
            </p:nvSpPr>
            <p:spPr bwMode="auto">
              <a:xfrm rot="1025571">
                <a:off x="4059" y="2540"/>
                <a:ext cx="769" cy="273"/>
              </a:xfrm>
              <a:prstGeom prst="leftRightArrow">
                <a:avLst>
                  <a:gd name="adj1" fmla="val 50000"/>
                  <a:gd name="adj2" fmla="val 56337"/>
                </a:avLst>
              </a:prstGeom>
              <a:solidFill>
                <a:srgbClr val="3399FF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5166" name="AutoShape 110"/>
              <p:cNvSpPr>
                <a:spLocks noChangeArrowheads="1"/>
              </p:cNvSpPr>
              <p:nvPr/>
            </p:nvSpPr>
            <p:spPr bwMode="auto">
              <a:xfrm rot="1595372">
                <a:off x="1429" y="1389"/>
                <a:ext cx="588" cy="318"/>
              </a:xfrm>
              <a:prstGeom prst="leftRightArrow">
                <a:avLst>
                  <a:gd name="adj1" fmla="val 50000"/>
                  <a:gd name="adj2" fmla="val 36981"/>
                </a:avLst>
              </a:prstGeom>
              <a:solidFill>
                <a:srgbClr val="3399FF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</p:grp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51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51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5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53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50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50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450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4000"/>
                            </p:stCondLst>
                            <p:childTnLst>
                              <p:par>
                                <p:cTn id="22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0"/>
                            </p:stCondLst>
                            <p:childTnLst>
                              <p:par>
                                <p:cTn id="33" presetID="53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51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51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45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7000"/>
                            </p:stCondLst>
                            <p:childTnLst>
                              <p:par>
                                <p:cTn id="3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8000"/>
                            </p:stCondLst>
                            <p:childTnLst>
                              <p:par>
                                <p:cTn id="5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144" grpId="0" animBg="1"/>
      <p:bldP spid="45066" grpId="0" animBg="1"/>
      <p:bldP spid="4512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80"/>
          <p:cNvGrpSpPr>
            <a:grpSpLocks/>
          </p:cNvGrpSpPr>
          <p:nvPr/>
        </p:nvGrpSpPr>
        <p:grpSpPr bwMode="auto">
          <a:xfrm>
            <a:off x="179388" y="4868863"/>
            <a:ext cx="8783638" cy="1692275"/>
            <a:chOff x="113" y="3067"/>
            <a:chExt cx="5533" cy="1066"/>
          </a:xfrm>
        </p:grpSpPr>
        <p:sp>
          <p:nvSpPr>
            <p:cNvPr id="26677" name="Text Box 53"/>
            <p:cNvSpPr txBox="1">
              <a:spLocks noChangeArrowheads="1"/>
            </p:cNvSpPr>
            <p:nvPr/>
          </p:nvSpPr>
          <p:spPr bwMode="auto">
            <a:xfrm>
              <a:off x="113" y="3067"/>
              <a:ext cx="1328" cy="4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>
                <a:buFont typeface="Wingdings" pitchFamily="2" charset="2"/>
                <a:buChar char="q"/>
              </a:pPr>
              <a:r>
                <a:rPr lang="uk-UA" sz="1400" b="1" dirty="0">
                  <a:latin typeface="Rockwell" pitchFamily="18" charset="0"/>
                </a:rPr>
                <a:t> </a:t>
              </a:r>
              <a:r>
                <a:rPr lang="uk-UA" sz="1400" b="1" dirty="0" smtClean="0">
                  <a:solidFill>
                    <a:srgbClr val="7030A0"/>
                  </a:solidFill>
                  <a:latin typeface="Rockwell" pitchFamily="18" charset="0"/>
                </a:rPr>
                <a:t>кабінет </a:t>
              </a:r>
              <a:r>
                <a:rPr lang="uk-UA" sz="1400" b="1" dirty="0">
                  <a:solidFill>
                    <a:srgbClr val="7030A0"/>
                  </a:solidFill>
                  <a:latin typeface="Rockwell" pitchFamily="18" charset="0"/>
                </a:rPr>
                <a:t>інформатики</a:t>
              </a:r>
            </a:p>
            <a:p>
              <a:pPr>
                <a:buFont typeface="Wingdings" pitchFamily="2" charset="2"/>
                <a:buChar char="q"/>
              </a:pPr>
              <a:r>
                <a:rPr lang="uk-UA" sz="1400" b="1" dirty="0">
                  <a:solidFill>
                    <a:srgbClr val="7030A0"/>
                  </a:solidFill>
                  <a:latin typeface="Rockwell" pitchFamily="18" charset="0"/>
                </a:rPr>
                <a:t> </a:t>
              </a:r>
              <a:r>
                <a:rPr lang="uk-UA" sz="1400" b="1" dirty="0" smtClean="0">
                  <a:solidFill>
                    <a:srgbClr val="7030A0"/>
                  </a:solidFill>
                  <a:latin typeface="Rockwell" pitchFamily="18" charset="0"/>
                </a:rPr>
                <a:t>навчальні </a:t>
              </a:r>
              <a:r>
                <a:rPr lang="uk-UA" sz="1400" b="1" dirty="0">
                  <a:solidFill>
                    <a:srgbClr val="7030A0"/>
                  </a:solidFill>
                  <a:latin typeface="Rockwell" pitchFamily="18" charset="0"/>
                </a:rPr>
                <a:t>кабінети</a:t>
              </a:r>
            </a:p>
            <a:p>
              <a:pPr>
                <a:buFont typeface="Wingdings" pitchFamily="2" charset="2"/>
                <a:buChar char="q"/>
              </a:pPr>
              <a:r>
                <a:rPr lang="uk-UA" sz="1400" b="1" dirty="0">
                  <a:solidFill>
                    <a:srgbClr val="7030A0"/>
                  </a:solidFill>
                  <a:latin typeface="Rockwell" pitchFamily="18" charset="0"/>
                </a:rPr>
                <a:t>спеціальні кабінети</a:t>
              </a:r>
              <a:endParaRPr lang="ru-RU" sz="1400" b="1" dirty="0">
                <a:solidFill>
                  <a:srgbClr val="7030A0"/>
                </a:solidFill>
                <a:latin typeface="Rockwell" pitchFamily="18" charset="0"/>
              </a:endParaRPr>
            </a:p>
          </p:txBody>
        </p:sp>
        <p:sp>
          <p:nvSpPr>
            <p:cNvPr id="26678" name="Text Box 54"/>
            <p:cNvSpPr txBox="1">
              <a:spLocks noChangeArrowheads="1"/>
            </p:cNvSpPr>
            <p:nvPr/>
          </p:nvSpPr>
          <p:spPr bwMode="auto">
            <a:xfrm>
              <a:off x="1429" y="3067"/>
              <a:ext cx="1533" cy="8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>
                <a:buFont typeface="Wingdings" pitchFamily="2" charset="2"/>
                <a:buChar char="q"/>
              </a:pPr>
              <a:r>
                <a:rPr lang="uk-UA" sz="1400" b="1" dirty="0">
                  <a:latin typeface="Rockwell" pitchFamily="18" charset="0"/>
                </a:rPr>
                <a:t> </a:t>
              </a:r>
              <a:r>
                <a:rPr lang="uk-UA" sz="1400" b="1" dirty="0">
                  <a:solidFill>
                    <a:srgbClr val="0070C0"/>
                  </a:solidFill>
                  <a:latin typeface="Rockwell" pitchFamily="18" charset="0"/>
                </a:rPr>
                <a:t>апаратне забезпечення</a:t>
              </a:r>
            </a:p>
            <a:p>
              <a:pPr>
                <a:buFont typeface="Wingdings" pitchFamily="2" charset="2"/>
                <a:buChar char="q"/>
              </a:pPr>
              <a:r>
                <a:rPr lang="uk-UA" sz="1400" b="1" dirty="0">
                  <a:solidFill>
                    <a:srgbClr val="0070C0"/>
                  </a:solidFill>
                  <a:latin typeface="Rockwell" pitchFamily="18" charset="0"/>
                </a:rPr>
                <a:t> програмне забезпечення</a:t>
              </a:r>
            </a:p>
            <a:p>
              <a:pPr>
                <a:buFont typeface="Wingdings" pitchFamily="2" charset="2"/>
                <a:buChar char="q"/>
              </a:pPr>
              <a:r>
                <a:rPr lang="uk-UA" sz="1400" b="1" dirty="0">
                  <a:solidFill>
                    <a:srgbClr val="0070C0"/>
                  </a:solidFill>
                  <a:latin typeface="Rockwell" pitchFamily="18" charset="0"/>
                </a:rPr>
                <a:t> методична підтримка</a:t>
              </a:r>
            </a:p>
            <a:p>
              <a:pPr>
                <a:buFont typeface="Wingdings" pitchFamily="2" charset="2"/>
                <a:buChar char="q"/>
              </a:pPr>
              <a:r>
                <a:rPr lang="uk-UA" sz="1400" b="1" dirty="0">
                  <a:solidFill>
                    <a:srgbClr val="0070C0"/>
                  </a:solidFill>
                  <a:latin typeface="Rockwell" pitchFamily="18" charset="0"/>
                </a:rPr>
                <a:t> Інтранет</a:t>
              </a:r>
            </a:p>
            <a:p>
              <a:pPr>
                <a:buFont typeface="Wingdings" pitchFamily="2" charset="2"/>
                <a:buChar char="q"/>
              </a:pPr>
              <a:r>
                <a:rPr lang="uk-UA" sz="1400" b="1" dirty="0">
                  <a:solidFill>
                    <a:srgbClr val="0070C0"/>
                  </a:solidFill>
                  <a:latin typeface="Rockwell" pitchFamily="18" charset="0"/>
                </a:rPr>
                <a:t> Інтернет</a:t>
              </a:r>
            </a:p>
            <a:p>
              <a:pPr>
                <a:buFont typeface="Wingdings" pitchFamily="2" charset="2"/>
                <a:buChar char="q"/>
              </a:pPr>
              <a:r>
                <a:rPr lang="uk-UA" sz="1400" b="1" dirty="0">
                  <a:solidFill>
                    <a:srgbClr val="0070C0"/>
                  </a:solidFill>
                  <a:latin typeface="Rockwell" pitchFamily="18" charset="0"/>
                </a:rPr>
                <a:t> власні ресурси Інтернету</a:t>
              </a:r>
              <a:endParaRPr lang="ru-RU" sz="1400" b="1" dirty="0">
                <a:solidFill>
                  <a:srgbClr val="0070C0"/>
                </a:solidFill>
                <a:latin typeface="Rockwell" pitchFamily="18" charset="0"/>
              </a:endParaRPr>
            </a:p>
          </p:txBody>
        </p:sp>
        <p:sp>
          <p:nvSpPr>
            <p:cNvPr id="26679" name="Text Box 55"/>
            <p:cNvSpPr txBox="1">
              <a:spLocks noChangeArrowheads="1"/>
            </p:cNvSpPr>
            <p:nvPr/>
          </p:nvSpPr>
          <p:spPr bwMode="auto">
            <a:xfrm>
              <a:off x="2880" y="3067"/>
              <a:ext cx="1497" cy="8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just">
                <a:buFont typeface="Wingdings" pitchFamily="2" charset="2"/>
                <a:buChar char="q"/>
              </a:pPr>
              <a:r>
                <a:rPr lang="uk-UA" sz="1300" b="1" dirty="0">
                  <a:latin typeface="Rockwell" pitchFamily="18" charset="0"/>
                </a:rPr>
                <a:t> </a:t>
              </a:r>
              <a:r>
                <a:rPr lang="uk-UA" sz="1300" b="1" dirty="0">
                  <a:solidFill>
                    <a:srgbClr val="7030A0"/>
                  </a:solidFill>
                  <a:latin typeface="Rockwell" pitchFamily="18" charset="0"/>
                </a:rPr>
                <a:t>взаємини між вчителями </a:t>
              </a:r>
            </a:p>
            <a:p>
              <a:pPr algn="just">
                <a:buFont typeface="Wingdings" pitchFamily="2" charset="2"/>
                <a:buChar char="q"/>
              </a:pPr>
              <a:r>
                <a:rPr lang="uk-UA" sz="1300" b="1" dirty="0">
                  <a:solidFill>
                    <a:srgbClr val="7030A0"/>
                  </a:solidFill>
                  <a:latin typeface="Rockwell" pitchFamily="18" charset="0"/>
                </a:rPr>
                <a:t> та учнями</a:t>
              </a:r>
            </a:p>
            <a:p>
              <a:pPr algn="just">
                <a:buFont typeface="Wingdings" pitchFamily="2" charset="2"/>
                <a:buChar char="q"/>
              </a:pPr>
              <a:r>
                <a:rPr lang="uk-UA" sz="1300" b="1" dirty="0">
                  <a:solidFill>
                    <a:srgbClr val="7030A0"/>
                  </a:solidFill>
                  <a:latin typeface="Rockwell" pitchFamily="18" charset="0"/>
                </a:rPr>
                <a:t> бажання застосовувати</a:t>
              </a:r>
            </a:p>
            <a:p>
              <a:pPr algn="just">
                <a:buFont typeface="Wingdings" pitchFamily="2" charset="2"/>
                <a:buChar char="q"/>
              </a:pPr>
              <a:r>
                <a:rPr lang="uk-UA" sz="1300" b="1" dirty="0">
                  <a:solidFill>
                    <a:srgbClr val="7030A0"/>
                  </a:solidFill>
                  <a:latin typeface="Rockwell" pitchFamily="18" charset="0"/>
                </a:rPr>
                <a:t>інформаційні технології </a:t>
              </a:r>
            </a:p>
            <a:p>
              <a:pPr algn="just">
                <a:buFont typeface="Wingdings" pitchFamily="2" charset="2"/>
                <a:buChar char="q"/>
              </a:pPr>
              <a:r>
                <a:rPr lang="uk-UA" sz="1300" b="1" dirty="0">
                  <a:solidFill>
                    <a:srgbClr val="7030A0"/>
                  </a:solidFill>
                  <a:latin typeface="Rockwell" pitchFamily="18" charset="0"/>
                </a:rPr>
                <a:t> перехід до філософії </a:t>
              </a:r>
            </a:p>
            <a:p>
              <a:pPr algn="just">
                <a:buFont typeface="Wingdings" pitchFamily="2" charset="2"/>
                <a:buChar char="q"/>
              </a:pPr>
              <a:r>
                <a:rPr lang="uk-UA" sz="1300" b="1" dirty="0" err="1">
                  <a:solidFill>
                    <a:srgbClr val="7030A0"/>
                  </a:solidFill>
                  <a:latin typeface="Rockwell" pitchFamily="18" charset="0"/>
                </a:rPr>
                <a:t>“Учити</a:t>
              </a:r>
              <a:r>
                <a:rPr lang="uk-UA" sz="1300" b="1" dirty="0">
                  <a:solidFill>
                    <a:srgbClr val="7030A0"/>
                  </a:solidFill>
                  <a:latin typeface="Rockwell" pitchFamily="18" charset="0"/>
                </a:rPr>
                <a:t> здобувати </a:t>
              </a:r>
              <a:r>
                <a:rPr lang="uk-UA" sz="1300" b="1" dirty="0" err="1">
                  <a:solidFill>
                    <a:srgbClr val="7030A0"/>
                  </a:solidFill>
                  <a:latin typeface="Rockwell" pitchFamily="18" charset="0"/>
                </a:rPr>
                <a:t>знання”</a:t>
              </a:r>
              <a:endParaRPr lang="uk-UA" sz="1300" b="1" dirty="0">
                <a:solidFill>
                  <a:srgbClr val="7030A0"/>
                </a:solidFill>
                <a:latin typeface="Rockwell" pitchFamily="18" charset="0"/>
              </a:endParaRPr>
            </a:p>
          </p:txBody>
        </p:sp>
        <p:sp>
          <p:nvSpPr>
            <p:cNvPr id="26680" name="Text Box 56"/>
            <p:cNvSpPr txBox="1">
              <a:spLocks noChangeArrowheads="1"/>
            </p:cNvSpPr>
            <p:nvPr/>
          </p:nvSpPr>
          <p:spPr bwMode="auto">
            <a:xfrm>
              <a:off x="4331" y="3067"/>
              <a:ext cx="1315" cy="10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algn="just">
                <a:buFont typeface="Wingdings" pitchFamily="2" charset="2"/>
                <a:buChar char="q"/>
              </a:pPr>
              <a:r>
                <a:rPr lang="uk-UA" sz="1300" b="1" dirty="0">
                  <a:latin typeface="Rockwell" pitchFamily="18" charset="0"/>
                </a:rPr>
                <a:t> </a:t>
              </a:r>
              <a:r>
                <a:rPr lang="uk-UA" sz="1300" b="1" dirty="0">
                  <a:solidFill>
                    <a:srgbClr val="0070C0"/>
                  </a:solidFill>
                  <a:latin typeface="Rockwell" pitchFamily="18" charset="0"/>
                </a:rPr>
                <a:t>професійний </a:t>
              </a:r>
              <a:r>
                <a:rPr lang="uk-UA" sz="1300" b="1" dirty="0" smtClean="0">
                  <a:solidFill>
                    <a:srgbClr val="0070C0"/>
                  </a:solidFill>
                  <a:latin typeface="Rockwell" pitchFamily="18" charset="0"/>
                </a:rPr>
                <a:t>рівень  </a:t>
              </a:r>
              <a:r>
                <a:rPr lang="uk-UA" sz="1300" b="1" dirty="0" err="1">
                  <a:solidFill>
                    <a:srgbClr val="0070C0"/>
                  </a:solidFill>
                  <a:latin typeface="Rockwell" pitchFamily="18" charset="0"/>
                </a:rPr>
                <a:t>педколективу</a:t>
              </a:r>
              <a:endParaRPr lang="uk-UA" sz="1300" b="1" dirty="0">
                <a:solidFill>
                  <a:srgbClr val="0070C0"/>
                </a:solidFill>
                <a:latin typeface="Rockwell" pitchFamily="18" charset="0"/>
              </a:endParaRPr>
            </a:p>
            <a:p>
              <a:pPr algn="just">
                <a:buFont typeface="Wingdings" pitchFamily="2" charset="2"/>
                <a:buChar char="q"/>
              </a:pPr>
              <a:r>
                <a:rPr lang="uk-UA" sz="1300" b="1" dirty="0">
                  <a:solidFill>
                    <a:srgbClr val="0070C0"/>
                  </a:solidFill>
                  <a:latin typeface="Rockwell" pitchFamily="18" charset="0"/>
                </a:rPr>
                <a:t> пріоритети </a:t>
              </a:r>
              <a:r>
                <a:rPr lang="uk-UA" sz="1300" b="1" dirty="0" smtClean="0">
                  <a:solidFill>
                    <a:srgbClr val="0070C0"/>
                  </a:solidFill>
                  <a:latin typeface="Rockwell" pitchFamily="18" charset="0"/>
                </a:rPr>
                <a:t>освітнього процесу</a:t>
              </a:r>
              <a:endParaRPr lang="uk-UA" sz="1300" b="1" dirty="0">
                <a:solidFill>
                  <a:srgbClr val="0070C0"/>
                </a:solidFill>
                <a:latin typeface="Rockwell" pitchFamily="18" charset="0"/>
              </a:endParaRPr>
            </a:p>
            <a:p>
              <a:pPr algn="just">
                <a:buFont typeface="Wingdings" pitchFamily="2" charset="2"/>
                <a:buChar char="q"/>
              </a:pPr>
              <a:r>
                <a:rPr lang="uk-UA" sz="1300" b="1" dirty="0">
                  <a:solidFill>
                    <a:srgbClr val="0070C0"/>
                  </a:solidFill>
                  <a:latin typeface="Rockwell" pitchFamily="18" charset="0"/>
                </a:rPr>
                <a:t>бажання підвищити свій інтелектуальний рівень та розвивати ЄІП </a:t>
              </a:r>
              <a:r>
                <a:rPr lang="uk-UA" sz="1300" b="1" dirty="0" smtClean="0">
                  <a:solidFill>
                    <a:srgbClr val="0070C0"/>
                  </a:solidFill>
                  <a:latin typeface="Rockwell" pitchFamily="18" charset="0"/>
                </a:rPr>
                <a:t>закладу</a:t>
              </a:r>
              <a:endParaRPr lang="uk-UA" sz="1300" b="1" dirty="0">
                <a:solidFill>
                  <a:srgbClr val="0070C0"/>
                </a:solidFill>
                <a:latin typeface="Rockwell" pitchFamily="18" charset="0"/>
              </a:endParaRPr>
            </a:p>
          </p:txBody>
        </p:sp>
      </p:grpSp>
      <p:sp>
        <p:nvSpPr>
          <p:cNvPr id="26627" name="Line 3"/>
          <p:cNvSpPr>
            <a:spLocks noChangeShapeType="1"/>
          </p:cNvSpPr>
          <p:nvPr/>
        </p:nvSpPr>
        <p:spPr bwMode="auto">
          <a:xfrm>
            <a:off x="1835150" y="908050"/>
            <a:ext cx="7129463" cy="0"/>
          </a:xfrm>
          <a:prstGeom prst="line">
            <a:avLst/>
          </a:prstGeom>
          <a:noFill/>
          <a:ln w="38100">
            <a:solidFill>
              <a:srgbClr val="FF99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6628" name="Text Box 4"/>
          <p:cNvSpPr txBox="1">
            <a:spLocks noChangeArrowheads="1"/>
          </p:cNvSpPr>
          <p:nvPr/>
        </p:nvSpPr>
        <p:spPr bwMode="auto">
          <a:xfrm>
            <a:off x="2268538" y="115888"/>
            <a:ext cx="6624637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/>
            <a:r>
              <a:rPr lang="uk-UA" sz="24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Rockwell" pitchFamily="18" charset="0"/>
              </a:rPr>
              <a:t>ІДЕОЛОГІЯ СТВОРЕННЯ ЄДИНОГО ІНФОРМАЦІЙНОГО ПРОСТОРУ </a:t>
            </a:r>
            <a:endParaRPr lang="ru-RU" sz="2400" b="1" dirty="0">
              <a:solidFill>
                <a:srgbClr val="0000CC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Rockwell" pitchFamily="18" charset="0"/>
            </a:endParaRPr>
          </a:p>
        </p:txBody>
      </p:sp>
      <p:sp>
        <p:nvSpPr>
          <p:cNvPr id="26632" name="Oval 8">
            <a:hlinkClick r:id="" action="ppaction://hlinkshowjump?jump=nextslide"/>
          </p:cNvPr>
          <p:cNvSpPr>
            <a:spLocks noChangeArrowheads="1"/>
          </p:cNvSpPr>
          <p:nvPr/>
        </p:nvSpPr>
        <p:spPr bwMode="auto">
          <a:xfrm>
            <a:off x="8459788" y="6237288"/>
            <a:ext cx="287337" cy="287337"/>
          </a:xfrm>
          <a:prstGeom prst="ellipse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grpSp>
        <p:nvGrpSpPr>
          <p:cNvPr id="3" name="Group 64"/>
          <p:cNvGrpSpPr>
            <a:grpSpLocks/>
          </p:cNvGrpSpPr>
          <p:nvPr/>
        </p:nvGrpSpPr>
        <p:grpSpPr bwMode="auto">
          <a:xfrm>
            <a:off x="3240087" y="1125538"/>
            <a:ext cx="1336674" cy="1603375"/>
            <a:chOff x="2041" y="709"/>
            <a:chExt cx="842" cy="1010"/>
          </a:xfrm>
        </p:grpSpPr>
        <p:pic>
          <p:nvPicPr>
            <p:cNvPr id="26640" name="Picture 16" descr="LAN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109" y="709"/>
              <a:ext cx="589" cy="586"/>
            </a:xfrm>
            <a:prstGeom prst="rect">
              <a:avLst/>
            </a:prstGeom>
            <a:noFill/>
          </p:spPr>
        </p:pic>
        <p:sp>
          <p:nvSpPr>
            <p:cNvPr id="26641" name="Text Box 17"/>
            <p:cNvSpPr txBox="1">
              <a:spLocks noChangeArrowheads="1"/>
            </p:cNvSpPr>
            <p:nvPr/>
          </p:nvSpPr>
          <p:spPr bwMode="auto">
            <a:xfrm>
              <a:off x="2041" y="1389"/>
              <a:ext cx="842" cy="3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/>
              <a:r>
                <a:rPr lang="uk-UA" sz="1400" b="1" dirty="0">
                  <a:solidFill>
                    <a:srgbClr val="7030A0"/>
                  </a:solidFill>
                  <a:latin typeface="Rockwell" pitchFamily="18" charset="0"/>
                </a:rPr>
                <a:t>Інформаційні </a:t>
              </a:r>
            </a:p>
            <a:p>
              <a:pPr algn="ctr"/>
              <a:r>
                <a:rPr lang="uk-UA" sz="1400" b="1" dirty="0">
                  <a:solidFill>
                    <a:srgbClr val="7030A0"/>
                  </a:solidFill>
                  <a:latin typeface="Rockwell" pitchFamily="18" charset="0"/>
                </a:rPr>
                <a:t>ресурси</a:t>
              </a:r>
              <a:endParaRPr lang="ru-RU" sz="1400" b="1" dirty="0">
                <a:solidFill>
                  <a:srgbClr val="7030A0"/>
                </a:solidFill>
                <a:latin typeface="Rockwell" pitchFamily="18" charset="0"/>
              </a:endParaRPr>
            </a:p>
          </p:txBody>
        </p:sp>
      </p:grpSp>
      <p:grpSp>
        <p:nvGrpSpPr>
          <p:cNvPr id="4" name="Group 24"/>
          <p:cNvGrpSpPr>
            <a:grpSpLocks/>
          </p:cNvGrpSpPr>
          <p:nvPr/>
        </p:nvGrpSpPr>
        <p:grpSpPr bwMode="auto">
          <a:xfrm>
            <a:off x="4427538" y="1441450"/>
            <a:ext cx="288925" cy="287338"/>
            <a:chOff x="2789" y="890"/>
            <a:chExt cx="182" cy="181"/>
          </a:xfrm>
        </p:grpSpPr>
        <p:sp>
          <p:nvSpPr>
            <p:cNvPr id="26643" name="Line 19"/>
            <p:cNvSpPr>
              <a:spLocks noChangeShapeType="1"/>
            </p:cNvSpPr>
            <p:nvPr/>
          </p:nvSpPr>
          <p:spPr bwMode="auto">
            <a:xfrm>
              <a:off x="2789" y="981"/>
              <a:ext cx="182" cy="0"/>
            </a:xfrm>
            <a:prstGeom prst="line">
              <a:avLst/>
            </a:prstGeom>
            <a:noFill/>
            <a:ln w="31750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6645" name="Line 21"/>
            <p:cNvSpPr>
              <a:spLocks noChangeShapeType="1"/>
            </p:cNvSpPr>
            <p:nvPr/>
          </p:nvSpPr>
          <p:spPr bwMode="auto">
            <a:xfrm>
              <a:off x="2880" y="890"/>
              <a:ext cx="0" cy="181"/>
            </a:xfrm>
            <a:prstGeom prst="line">
              <a:avLst/>
            </a:prstGeom>
            <a:noFill/>
            <a:ln w="31750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5" name="Group 65"/>
          <p:cNvGrpSpPr>
            <a:grpSpLocks/>
          </p:cNvGrpSpPr>
          <p:nvPr/>
        </p:nvGrpSpPr>
        <p:grpSpPr bwMode="auto">
          <a:xfrm>
            <a:off x="4738688" y="1168400"/>
            <a:ext cx="1368425" cy="1531938"/>
            <a:chOff x="2967" y="754"/>
            <a:chExt cx="862" cy="965"/>
          </a:xfrm>
        </p:grpSpPr>
        <p:pic>
          <p:nvPicPr>
            <p:cNvPr id="26646" name="Picture 22" descr="Messenger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152" y="754"/>
              <a:ext cx="499" cy="499"/>
            </a:xfrm>
            <a:prstGeom prst="rect">
              <a:avLst/>
            </a:prstGeom>
            <a:noFill/>
          </p:spPr>
        </p:pic>
        <p:sp>
          <p:nvSpPr>
            <p:cNvPr id="26647" name="Text Box 23"/>
            <p:cNvSpPr txBox="1">
              <a:spLocks noChangeArrowheads="1"/>
            </p:cNvSpPr>
            <p:nvPr/>
          </p:nvSpPr>
          <p:spPr bwMode="auto">
            <a:xfrm>
              <a:off x="2967" y="1389"/>
              <a:ext cx="862" cy="3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/>
              <a:r>
                <a:rPr lang="uk-UA" sz="1400" b="1" dirty="0">
                  <a:solidFill>
                    <a:srgbClr val="7030A0"/>
                  </a:solidFill>
                  <a:latin typeface="Rockwell" pitchFamily="18" charset="0"/>
                </a:rPr>
                <a:t>Організаційні </a:t>
              </a:r>
            </a:p>
            <a:p>
              <a:pPr algn="ctr"/>
              <a:r>
                <a:rPr lang="uk-UA" sz="1400" b="1" dirty="0">
                  <a:solidFill>
                    <a:srgbClr val="7030A0"/>
                  </a:solidFill>
                  <a:latin typeface="Rockwell" pitchFamily="18" charset="0"/>
                </a:rPr>
                <a:t>структури</a:t>
              </a:r>
              <a:endParaRPr lang="ru-RU" sz="1400" b="1" dirty="0">
                <a:solidFill>
                  <a:srgbClr val="7030A0"/>
                </a:solidFill>
                <a:latin typeface="Rockwell" pitchFamily="18" charset="0"/>
              </a:endParaRPr>
            </a:p>
          </p:txBody>
        </p:sp>
      </p:grpSp>
      <p:grpSp>
        <p:nvGrpSpPr>
          <p:cNvPr id="6" name="Group 26"/>
          <p:cNvGrpSpPr>
            <a:grpSpLocks/>
          </p:cNvGrpSpPr>
          <p:nvPr/>
        </p:nvGrpSpPr>
        <p:grpSpPr bwMode="auto">
          <a:xfrm>
            <a:off x="6156325" y="1412875"/>
            <a:ext cx="288925" cy="287338"/>
            <a:chOff x="2789" y="890"/>
            <a:chExt cx="182" cy="181"/>
          </a:xfrm>
        </p:grpSpPr>
        <p:sp>
          <p:nvSpPr>
            <p:cNvPr id="26651" name="Line 27"/>
            <p:cNvSpPr>
              <a:spLocks noChangeShapeType="1"/>
            </p:cNvSpPr>
            <p:nvPr/>
          </p:nvSpPr>
          <p:spPr bwMode="auto">
            <a:xfrm>
              <a:off x="2789" y="981"/>
              <a:ext cx="182" cy="0"/>
            </a:xfrm>
            <a:prstGeom prst="line">
              <a:avLst/>
            </a:prstGeom>
            <a:noFill/>
            <a:ln w="31750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6652" name="Line 28"/>
            <p:cNvSpPr>
              <a:spLocks noChangeShapeType="1"/>
            </p:cNvSpPr>
            <p:nvPr/>
          </p:nvSpPr>
          <p:spPr bwMode="auto">
            <a:xfrm>
              <a:off x="2880" y="890"/>
              <a:ext cx="0" cy="181"/>
            </a:xfrm>
            <a:prstGeom prst="line">
              <a:avLst/>
            </a:prstGeom>
            <a:noFill/>
            <a:ln w="31750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7" name="Group 66"/>
          <p:cNvGrpSpPr>
            <a:grpSpLocks/>
          </p:cNvGrpSpPr>
          <p:nvPr/>
        </p:nvGrpSpPr>
        <p:grpSpPr bwMode="auto">
          <a:xfrm>
            <a:off x="6588125" y="1187450"/>
            <a:ext cx="2154238" cy="1531938"/>
            <a:chOff x="4150" y="754"/>
            <a:chExt cx="1357" cy="965"/>
          </a:xfrm>
        </p:grpSpPr>
        <p:sp>
          <p:nvSpPr>
            <p:cNvPr id="26653" name="Text Box 29"/>
            <p:cNvSpPr txBox="1">
              <a:spLocks noChangeArrowheads="1"/>
            </p:cNvSpPr>
            <p:nvPr/>
          </p:nvSpPr>
          <p:spPr bwMode="auto">
            <a:xfrm>
              <a:off x="4150" y="1389"/>
              <a:ext cx="1357" cy="3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/>
              <a:r>
                <a:rPr lang="uk-UA" sz="1400" b="1" dirty="0">
                  <a:solidFill>
                    <a:srgbClr val="7030A0"/>
                  </a:solidFill>
                  <a:latin typeface="Rockwell" pitchFamily="18" charset="0"/>
                </a:rPr>
                <a:t>Засоби </a:t>
              </a:r>
            </a:p>
            <a:p>
              <a:pPr algn="ctr"/>
              <a:r>
                <a:rPr lang="uk-UA" sz="1400" b="1" dirty="0">
                  <a:solidFill>
                    <a:srgbClr val="7030A0"/>
                  </a:solidFill>
                  <a:latin typeface="Rockwell" pitchFamily="18" charset="0"/>
                </a:rPr>
                <a:t>інформаційної взаємодії</a:t>
              </a:r>
              <a:endParaRPr lang="ru-RU" sz="1400" b="1" dirty="0">
                <a:solidFill>
                  <a:srgbClr val="7030A0"/>
                </a:solidFill>
                <a:latin typeface="Rockwell" pitchFamily="18" charset="0"/>
              </a:endParaRPr>
            </a:p>
          </p:txBody>
        </p:sp>
        <p:pic>
          <p:nvPicPr>
            <p:cNvPr id="26654" name="Picture 30" descr="Network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4468" y="754"/>
              <a:ext cx="499" cy="499"/>
            </a:xfrm>
            <a:prstGeom prst="rect">
              <a:avLst/>
            </a:prstGeom>
            <a:noFill/>
          </p:spPr>
        </p:pic>
      </p:grpSp>
      <p:grpSp>
        <p:nvGrpSpPr>
          <p:cNvPr id="8" name="Group 77"/>
          <p:cNvGrpSpPr>
            <a:grpSpLocks/>
          </p:cNvGrpSpPr>
          <p:nvPr/>
        </p:nvGrpSpPr>
        <p:grpSpPr bwMode="auto">
          <a:xfrm>
            <a:off x="366713" y="3429000"/>
            <a:ext cx="8526462" cy="1368425"/>
            <a:chOff x="231" y="2160"/>
            <a:chExt cx="5371" cy="862"/>
          </a:xfrm>
        </p:grpSpPr>
        <p:grpSp>
          <p:nvGrpSpPr>
            <p:cNvPr id="9" name="Group 71"/>
            <p:cNvGrpSpPr>
              <a:grpSpLocks/>
            </p:cNvGrpSpPr>
            <p:nvPr/>
          </p:nvGrpSpPr>
          <p:grpSpPr bwMode="auto">
            <a:xfrm>
              <a:off x="3107" y="2160"/>
              <a:ext cx="1043" cy="844"/>
              <a:chOff x="3107" y="2160"/>
              <a:chExt cx="1043" cy="844"/>
            </a:xfrm>
          </p:grpSpPr>
          <p:pic>
            <p:nvPicPr>
              <p:cNvPr id="26662" name="Picture 38" descr="Folder Closed Green"/>
              <p:cNvPicPr>
                <a:picLocks noChangeAspect="1" noChangeArrowheads="1"/>
              </p:cNvPicPr>
              <p:nvPr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>
                <a:off x="3107" y="2160"/>
                <a:ext cx="1043" cy="844"/>
              </a:xfrm>
              <a:prstGeom prst="rect">
                <a:avLst/>
              </a:prstGeom>
              <a:noFill/>
            </p:spPr>
          </p:pic>
          <p:sp>
            <p:nvSpPr>
              <p:cNvPr id="26666" name="Text Box 42"/>
              <p:cNvSpPr txBox="1">
                <a:spLocks noChangeArrowheads="1"/>
              </p:cNvSpPr>
              <p:nvPr/>
            </p:nvSpPr>
            <p:spPr bwMode="auto">
              <a:xfrm>
                <a:off x="3152" y="2568"/>
                <a:ext cx="915" cy="2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r>
                  <a:rPr lang="uk-UA" sz="1600" b="1">
                    <a:latin typeface="Rockwell" pitchFamily="18" charset="0"/>
                  </a:rPr>
                  <a:t>Психологічна</a:t>
                </a:r>
                <a:endParaRPr lang="ru-RU" sz="1600" b="1">
                  <a:latin typeface="Rockwell" pitchFamily="18" charset="0"/>
                </a:endParaRPr>
              </a:p>
            </p:txBody>
          </p:sp>
        </p:grpSp>
        <p:grpSp>
          <p:nvGrpSpPr>
            <p:cNvPr id="10" name="Group 72"/>
            <p:cNvGrpSpPr>
              <a:grpSpLocks/>
            </p:cNvGrpSpPr>
            <p:nvPr/>
          </p:nvGrpSpPr>
          <p:grpSpPr bwMode="auto">
            <a:xfrm>
              <a:off x="4558" y="2160"/>
              <a:ext cx="1044" cy="862"/>
              <a:chOff x="4558" y="2160"/>
              <a:chExt cx="1044" cy="862"/>
            </a:xfrm>
          </p:grpSpPr>
          <p:pic>
            <p:nvPicPr>
              <p:cNvPr id="26663" name="Picture 39" descr="Folder Open Blue"/>
              <p:cNvPicPr>
                <a:picLocks noChangeAspect="1" noChangeArrowheads="1"/>
              </p:cNvPicPr>
              <p:nvPr/>
            </p:nvPicPr>
            <p:blipFill>
              <a:blip r:embed="rId6" cstate="print"/>
              <a:srcRect/>
              <a:stretch>
                <a:fillRect/>
              </a:stretch>
            </p:blipFill>
            <p:spPr bwMode="auto">
              <a:xfrm>
                <a:off x="4558" y="2160"/>
                <a:ext cx="1044" cy="862"/>
              </a:xfrm>
              <a:prstGeom prst="rect">
                <a:avLst/>
              </a:prstGeom>
              <a:noFill/>
            </p:spPr>
          </p:pic>
          <p:sp>
            <p:nvSpPr>
              <p:cNvPr id="26667" name="Text Box 43"/>
              <p:cNvSpPr txBox="1">
                <a:spLocks noChangeArrowheads="1"/>
              </p:cNvSpPr>
              <p:nvPr/>
            </p:nvSpPr>
            <p:spPr bwMode="auto">
              <a:xfrm>
                <a:off x="4558" y="2568"/>
                <a:ext cx="1032" cy="2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r>
                  <a:rPr lang="uk-UA" sz="1600" b="1">
                    <a:latin typeface="Rockwell" pitchFamily="18" charset="0"/>
                  </a:rPr>
                  <a:t>Інтелектуальна</a:t>
                </a:r>
                <a:endParaRPr lang="ru-RU" sz="1600" b="1">
                  <a:latin typeface="Rockwell" pitchFamily="18" charset="0"/>
                </a:endParaRPr>
              </a:p>
            </p:txBody>
          </p:sp>
        </p:grpSp>
        <p:grpSp>
          <p:nvGrpSpPr>
            <p:cNvPr id="11" name="Group 75"/>
            <p:cNvGrpSpPr>
              <a:grpSpLocks/>
            </p:cNvGrpSpPr>
            <p:nvPr/>
          </p:nvGrpSpPr>
          <p:grpSpPr bwMode="auto">
            <a:xfrm>
              <a:off x="231" y="2160"/>
              <a:ext cx="1134" cy="862"/>
              <a:chOff x="231" y="2160"/>
              <a:chExt cx="1134" cy="862"/>
            </a:xfrm>
          </p:grpSpPr>
          <p:pic>
            <p:nvPicPr>
              <p:cNvPr id="26660" name="Picture 36" descr="Folder Closed"/>
              <p:cNvPicPr>
                <a:picLocks noChangeAspect="1" noChangeArrowheads="1"/>
              </p:cNvPicPr>
              <p:nvPr/>
            </p:nvPicPr>
            <p:blipFill>
              <a:blip r:embed="rId7" cstate="print"/>
              <a:srcRect/>
              <a:stretch>
                <a:fillRect/>
              </a:stretch>
            </p:blipFill>
            <p:spPr bwMode="auto">
              <a:xfrm>
                <a:off x="231" y="2160"/>
                <a:ext cx="1134" cy="862"/>
              </a:xfrm>
              <a:prstGeom prst="rect">
                <a:avLst/>
              </a:prstGeom>
              <a:noFill/>
            </p:spPr>
          </p:pic>
          <p:sp>
            <p:nvSpPr>
              <p:cNvPr id="26664" name="Text Box 40"/>
              <p:cNvSpPr txBox="1">
                <a:spLocks noChangeArrowheads="1"/>
              </p:cNvSpPr>
              <p:nvPr/>
            </p:nvSpPr>
            <p:spPr bwMode="auto">
              <a:xfrm>
                <a:off x="503" y="2568"/>
                <a:ext cx="597" cy="2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r>
                  <a:rPr lang="uk-UA" sz="1600" b="1">
                    <a:latin typeface="Rockwell" pitchFamily="18" charset="0"/>
                  </a:rPr>
                  <a:t>Фізична</a:t>
                </a:r>
                <a:endParaRPr lang="ru-RU" sz="1600" b="1">
                  <a:latin typeface="Rockwell" pitchFamily="18" charset="0"/>
                </a:endParaRPr>
              </a:p>
            </p:txBody>
          </p:sp>
        </p:grpSp>
        <p:grpSp>
          <p:nvGrpSpPr>
            <p:cNvPr id="12" name="Group 76"/>
            <p:cNvGrpSpPr>
              <a:grpSpLocks/>
            </p:cNvGrpSpPr>
            <p:nvPr/>
          </p:nvGrpSpPr>
          <p:grpSpPr bwMode="auto">
            <a:xfrm>
              <a:off x="1746" y="2160"/>
              <a:ext cx="1043" cy="838"/>
              <a:chOff x="1746" y="2160"/>
              <a:chExt cx="1043" cy="838"/>
            </a:xfrm>
          </p:grpSpPr>
          <p:pic>
            <p:nvPicPr>
              <p:cNvPr id="26661" name="Picture 37" descr="Folder Closed Silver"/>
              <p:cNvPicPr>
                <a:picLocks noChangeAspect="1" noChangeArrowheads="1"/>
              </p:cNvPicPr>
              <p:nvPr/>
            </p:nvPicPr>
            <p:blipFill>
              <a:blip r:embed="rId8" cstate="print"/>
              <a:srcRect/>
              <a:stretch>
                <a:fillRect/>
              </a:stretch>
            </p:blipFill>
            <p:spPr bwMode="auto">
              <a:xfrm>
                <a:off x="1746" y="2160"/>
                <a:ext cx="1043" cy="838"/>
              </a:xfrm>
              <a:prstGeom prst="rect">
                <a:avLst/>
              </a:prstGeom>
              <a:noFill/>
            </p:spPr>
          </p:pic>
          <p:sp>
            <p:nvSpPr>
              <p:cNvPr id="26665" name="Text Box 41"/>
              <p:cNvSpPr txBox="1">
                <a:spLocks noChangeArrowheads="1"/>
              </p:cNvSpPr>
              <p:nvPr/>
            </p:nvSpPr>
            <p:spPr bwMode="auto">
              <a:xfrm>
                <a:off x="1819" y="2568"/>
                <a:ext cx="937" cy="2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r>
                  <a:rPr lang="uk-UA" sz="1600" b="1">
                    <a:latin typeface="Rockwell" pitchFamily="18" charset="0"/>
                  </a:rPr>
                  <a:t>Інформаційна</a:t>
                </a:r>
                <a:endParaRPr lang="ru-RU" sz="1600" b="1">
                  <a:latin typeface="Rockwell" pitchFamily="18" charset="0"/>
                </a:endParaRPr>
              </a:p>
            </p:txBody>
          </p:sp>
        </p:grpSp>
      </p:grpSp>
      <p:grpSp>
        <p:nvGrpSpPr>
          <p:cNvPr id="13" name="Group 79"/>
          <p:cNvGrpSpPr>
            <a:grpSpLocks/>
          </p:cNvGrpSpPr>
          <p:nvPr/>
        </p:nvGrpSpPr>
        <p:grpSpPr bwMode="auto">
          <a:xfrm>
            <a:off x="2216150" y="3933825"/>
            <a:ext cx="4710113" cy="358775"/>
            <a:chOff x="1456" y="2478"/>
            <a:chExt cx="2967" cy="226"/>
          </a:xfrm>
        </p:grpSpPr>
        <p:grpSp>
          <p:nvGrpSpPr>
            <p:cNvPr id="14" name="Group 44"/>
            <p:cNvGrpSpPr>
              <a:grpSpLocks/>
            </p:cNvGrpSpPr>
            <p:nvPr/>
          </p:nvGrpSpPr>
          <p:grpSpPr bwMode="auto">
            <a:xfrm>
              <a:off x="1456" y="2478"/>
              <a:ext cx="182" cy="181"/>
              <a:chOff x="2789" y="890"/>
              <a:chExt cx="182" cy="181"/>
            </a:xfrm>
          </p:grpSpPr>
          <p:sp>
            <p:nvSpPr>
              <p:cNvPr id="26669" name="Line 45"/>
              <p:cNvSpPr>
                <a:spLocks noChangeShapeType="1"/>
              </p:cNvSpPr>
              <p:nvPr/>
            </p:nvSpPr>
            <p:spPr bwMode="auto">
              <a:xfrm>
                <a:off x="2789" y="981"/>
                <a:ext cx="182" cy="0"/>
              </a:xfrm>
              <a:prstGeom prst="line">
                <a:avLst/>
              </a:prstGeom>
              <a:noFill/>
              <a:ln w="31750">
                <a:solidFill>
                  <a:srgbClr val="FF0000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6670" name="Line 46"/>
              <p:cNvSpPr>
                <a:spLocks noChangeShapeType="1"/>
              </p:cNvSpPr>
              <p:nvPr/>
            </p:nvSpPr>
            <p:spPr bwMode="auto">
              <a:xfrm>
                <a:off x="2880" y="890"/>
                <a:ext cx="0" cy="181"/>
              </a:xfrm>
              <a:prstGeom prst="line">
                <a:avLst/>
              </a:prstGeom>
              <a:noFill/>
              <a:ln w="31750">
                <a:solidFill>
                  <a:srgbClr val="FF0000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15" name="Group 47"/>
            <p:cNvGrpSpPr>
              <a:grpSpLocks/>
            </p:cNvGrpSpPr>
            <p:nvPr/>
          </p:nvGrpSpPr>
          <p:grpSpPr bwMode="auto">
            <a:xfrm>
              <a:off x="2880" y="2478"/>
              <a:ext cx="182" cy="181"/>
              <a:chOff x="2789" y="890"/>
              <a:chExt cx="182" cy="181"/>
            </a:xfrm>
          </p:grpSpPr>
          <p:sp>
            <p:nvSpPr>
              <p:cNvPr id="26672" name="Line 48"/>
              <p:cNvSpPr>
                <a:spLocks noChangeShapeType="1"/>
              </p:cNvSpPr>
              <p:nvPr/>
            </p:nvSpPr>
            <p:spPr bwMode="auto">
              <a:xfrm>
                <a:off x="2789" y="981"/>
                <a:ext cx="182" cy="0"/>
              </a:xfrm>
              <a:prstGeom prst="line">
                <a:avLst/>
              </a:prstGeom>
              <a:noFill/>
              <a:ln w="31750">
                <a:solidFill>
                  <a:srgbClr val="FF0000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6673" name="Line 49"/>
              <p:cNvSpPr>
                <a:spLocks noChangeShapeType="1"/>
              </p:cNvSpPr>
              <p:nvPr/>
            </p:nvSpPr>
            <p:spPr bwMode="auto">
              <a:xfrm>
                <a:off x="2880" y="890"/>
                <a:ext cx="0" cy="181"/>
              </a:xfrm>
              <a:prstGeom prst="line">
                <a:avLst/>
              </a:prstGeom>
              <a:noFill/>
              <a:ln w="31750">
                <a:solidFill>
                  <a:srgbClr val="FF0000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16" name="Group 50"/>
            <p:cNvGrpSpPr>
              <a:grpSpLocks/>
            </p:cNvGrpSpPr>
            <p:nvPr/>
          </p:nvGrpSpPr>
          <p:grpSpPr bwMode="auto">
            <a:xfrm>
              <a:off x="4241" y="2523"/>
              <a:ext cx="182" cy="181"/>
              <a:chOff x="2789" y="890"/>
              <a:chExt cx="182" cy="181"/>
            </a:xfrm>
          </p:grpSpPr>
          <p:sp>
            <p:nvSpPr>
              <p:cNvPr id="26675" name="Line 51"/>
              <p:cNvSpPr>
                <a:spLocks noChangeShapeType="1"/>
              </p:cNvSpPr>
              <p:nvPr/>
            </p:nvSpPr>
            <p:spPr bwMode="auto">
              <a:xfrm>
                <a:off x="2789" y="981"/>
                <a:ext cx="182" cy="0"/>
              </a:xfrm>
              <a:prstGeom prst="line">
                <a:avLst/>
              </a:prstGeom>
              <a:noFill/>
              <a:ln w="31750">
                <a:solidFill>
                  <a:srgbClr val="FF0000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6676" name="Line 52"/>
              <p:cNvSpPr>
                <a:spLocks noChangeShapeType="1"/>
              </p:cNvSpPr>
              <p:nvPr/>
            </p:nvSpPr>
            <p:spPr bwMode="auto">
              <a:xfrm>
                <a:off x="2880" y="890"/>
                <a:ext cx="0" cy="181"/>
              </a:xfrm>
              <a:prstGeom prst="line">
                <a:avLst/>
              </a:prstGeom>
              <a:noFill/>
              <a:ln w="31750">
                <a:solidFill>
                  <a:srgbClr val="FF0000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</p:grpSp>
      </p:grpSp>
      <p:grpSp>
        <p:nvGrpSpPr>
          <p:cNvPr id="17" name="Group 68"/>
          <p:cNvGrpSpPr>
            <a:grpSpLocks/>
          </p:cNvGrpSpPr>
          <p:nvPr/>
        </p:nvGrpSpPr>
        <p:grpSpPr bwMode="auto">
          <a:xfrm>
            <a:off x="611188" y="1125538"/>
            <a:ext cx="2511425" cy="2303462"/>
            <a:chOff x="385" y="709"/>
            <a:chExt cx="1582" cy="1451"/>
          </a:xfrm>
        </p:grpSpPr>
        <p:sp>
          <p:nvSpPr>
            <p:cNvPr id="26658" name="Text Box 34"/>
            <p:cNvSpPr txBox="1">
              <a:spLocks noChangeArrowheads="1"/>
            </p:cNvSpPr>
            <p:nvPr/>
          </p:nvSpPr>
          <p:spPr bwMode="auto">
            <a:xfrm rot="16200000">
              <a:off x="-12" y="1571"/>
              <a:ext cx="986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r>
                <a:rPr lang="uk-UA" sz="1400" b="1">
                  <a:solidFill>
                    <a:srgbClr val="FF0000"/>
                  </a:solidFill>
                  <a:latin typeface="Rockwell" pitchFamily="18" charset="0"/>
                </a:rPr>
                <a:t>складові процесу</a:t>
              </a:r>
              <a:endParaRPr lang="ru-RU" sz="1400" b="1">
                <a:solidFill>
                  <a:srgbClr val="FF0000"/>
                </a:solidFill>
                <a:latin typeface="Rockwell" pitchFamily="18" charset="0"/>
              </a:endParaRPr>
            </a:p>
          </p:txBody>
        </p:sp>
        <p:sp>
          <p:nvSpPr>
            <p:cNvPr id="26659" name="Text Box 35"/>
            <p:cNvSpPr txBox="1">
              <a:spLocks noChangeArrowheads="1"/>
            </p:cNvSpPr>
            <p:nvPr/>
          </p:nvSpPr>
          <p:spPr bwMode="auto">
            <a:xfrm rot="16200000">
              <a:off x="651" y="1689"/>
              <a:ext cx="750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uk-UA" sz="1400" b="1">
                  <a:solidFill>
                    <a:srgbClr val="FF0000"/>
                  </a:solidFill>
                  <a:latin typeface="Rockwell" pitchFamily="18" charset="0"/>
                </a:rPr>
                <a:t>формування</a:t>
              </a:r>
              <a:endParaRPr lang="ru-RU" sz="1400" b="1">
                <a:solidFill>
                  <a:srgbClr val="FF0000"/>
                </a:solidFill>
                <a:latin typeface="Rockwell" pitchFamily="18" charset="0"/>
              </a:endParaRPr>
            </a:p>
          </p:txBody>
        </p:sp>
        <p:grpSp>
          <p:nvGrpSpPr>
            <p:cNvPr id="18" name="Group 67"/>
            <p:cNvGrpSpPr>
              <a:grpSpLocks/>
            </p:cNvGrpSpPr>
            <p:nvPr/>
          </p:nvGrpSpPr>
          <p:grpSpPr bwMode="auto">
            <a:xfrm>
              <a:off x="839" y="709"/>
              <a:ext cx="1128" cy="1451"/>
              <a:chOff x="839" y="709"/>
              <a:chExt cx="1128" cy="1451"/>
            </a:xfrm>
          </p:grpSpPr>
          <p:sp>
            <p:nvSpPr>
              <p:cNvPr id="26639" name="Text Box 15"/>
              <p:cNvSpPr txBox="1">
                <a:spLocks noChangeArrowheads="1"/>
              </p:cNvSpPr>
              <p:nvPr/>
            </p:nvSpPr>
            <p:spPr bwMode="auto">
              <a:xfrm>
                <a:off x="1156" y="1026"/>
                <a:ext cx="760" cy="19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r>
                  <a:rPr lang="uk-UA" sz="1400" b="1">
                    <a:solidFill>
                      <a:srgbClr val="FF0000"/>
                    </a:solidFill>
                    <a:latin typeface="Rockwell" pitchFamily="18" charset="0"/>
                  </a:rPr>
                  <a:t>компонентів</a:t>
                </a:r>
                <a:endParaRPr lang="ru-RU" sz="1400" b="1">
                  <a:solidFill>
                    <a:srgbClr val="FF0000"/>
                  </a:solidFill>
                  <a:latin typeface="Rockwell" pitchFamily="18" charset="0"/>
                </a:endParaRPr>
              </a:p>
            </p:txBody>
          </p:sp>
          <p:grpSp>
            <p:nvGrpSpPr>
              <p:cNvPr id="19" name="Group 63"/>
              <p:cNvGrpSpPr>
                <a:grpSpLocks/>
              </p:cNvGrpSpPr>
              <p:nvPr/>
            </p:nvGrpSpPr>
            <p:grpSpPr bwMode="auto">
              <a:xfrm>
                <a:off x="839" y="709"/>
                <a:ext cx="1128" cy="1451"/>
                <a:chOff x="839" y="709"/>
                <a:chExt cx="1128" cy="1451"/>
              </a:xfrm>
            </p:grpSpPr>
            <p:sp>
              <p:nvSpPr>
                <p:cNvPr id="26638" name="Text Box 14"/>
                <p:cNvSpPr txBox="1">
                  <a:spLocks noChangeArrowheads="1"/>
                </p:cNvSpPr>
                <p:nvPr/>
              </p:nvSpPr>
              <p:spPr bwMode="auto">
                <a:xfrm>
                  <a:off x="1156" y="709"/>
                  <a:ext cx="811" cy="19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>
                  <a:spAutoFit/>
                </a:bodyPr>
                <a:lstStyle/>
                <a:p>
                  <a:r>
                    <a:rPr lang="uk-UA" sz="1400" b="1">
                      <a:solidFill>
                        <a:srgbClr val="FF0000"/>
                      </a:solidFill>
                      <a:latin typeface="Rockwell" pitchFamily="18" charset="0"/>
                    </a:rPr>
                    <a:t>це сукупність</a:t>
                  </a:r>
                  <a:endParaRPr lang="ru-RU" sz="1400" b="1">
                    <a:solidFill>
                      <a:srgbClr val="FF0000"/>
                    </a:solidFill>
                    <a:latin typeface="Rockwell" pitchFamily="18" charset="0"/>
                  </a:endParaRPr>
                </a:p>
              </p:txBody>
            </p:sp>
            <p:sp>
              <p:nvSpPr>
                <p:cNvPr id="26656" name="Line 32"/>
                <p:cNvSpPr>
                  <a:spLocks noChangeShapeType="1"/>
                </p:cNvSpPr>
                <p:nvPr/>
              </p:nvSpPr>
              <p:spPr bwMode="auto">
                <a:xfrm>
                  <a:off x="839" y="1389"/>
                  <a:ext cx="0" cy="771"/>
                </a:xfrm>
                <a:prstGeom prst="line">
                  <a:avLst/>
                </a:prstGeom>
                <a:noFill/>
                <a:ln w="31750">
                  <a:solidFill>
                    <a:srgbClr val="FF0000"/>
                  </a:solidFill>
                  <a:round/>
                  <a:headEnd/>
                  <a:tailEnd type="triangl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</p:grpSp>
        </p:grpSp>
      </p:grpSp>
      <p:grpSp>
        <p:nvGrpSpPr>
          <p:cNvPr id="20" name="Group 78"/>
          <p:cNvGrpSpPr>
            <a:grpSpLocks/>
          </p:cNvGrpSpPr>
          <p:nvPr/>
        </p:nvGrpSpPr>
        <p:grpSpPr bwMode="auto">
          <a:xfrm>
            <a:off x="793750" y="1033463"/>
            <a:ext cx="2449513" cy="1223962"/>
            <a:chOff x="464" y="663"/>
            <a:chExt cx="1543" cy="771"/>
          </a:xfrm>
        </p:grpSpPr>
        <p:grpSp>
          <p:nvGrpSpPr>
            <p:cNvPr id="21" name="Group 60"/>
            <p:cNvGrpSpPr>
              <a:grpSpLocks/>
            </p:cNvGrpSpPr>
            <p:nvPr/>
          </p:nvGrpSpPr>
          <p:grpSpPr bwMode="auto">
            <a:xfrm>
              <a:off x="464" y="663"/>
              <a:ext cx="1543" cy="771"/>
              <a:chOff x="476" y="663"/>
              <a:chExt cx="1543" cy="771"/>
            </a:xfrm>
          </p:grpSpPr>
          <p:sp>
            <p:nvSpPr>
              <p:cNvPr id="26637" name="Line 13"/>
              <p:cNvSpPr>
                <a:spLocks noChangeShapeType="1"/>
              </p:cNvSpPr>
              <p:nvPr/>
            </p:nvSpPr>
            <p:spPr bwMode="auto">
              <a:xfrm>
                <a:off x="1202" y="981"/>
                <a:ext cx="817" cy="0"/>
              </a:xfrm>
              <a:prstGeom prst="line">
                <a:avLst/>
              </a:prstGeom>
              <a:noFill/>
              <a:ln w="31750">
                <a:solidFill>
                  <a:srgbClr val="FF0000"/>
                </a:solidFill>
                <a:round/>
                <a:headEnd/>
                <a:tailEnd type="triangl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pic>
            <p:nvPicPr>
              <p:cNvPr id="26681" name="Picture 57" descr="Internet"/>
              <p:cNvPicPr>
                <a:picLocks noChangeAspect="1" noChangeArrowheads="1"/>
              </p:cNvPicPr>
              <p:nvPr/>
            </p:nvPicPr>
            <p:blipFill>
              <a:blip r:embed="rId9" cstate="print"/>
              <a:srcRect/>
              <a:stretch>
                <a:fillRect/>
              </a:stretch>
            </p:blipFill>
            <p:spPr bwMode="auto">
              <a:xfrm>
                <a:off x="476" y="663"/>
                <a:ext cx="771" cy="771"/>
              </a:xfrm>
              <a:prstGeom prst="rect">
                <a:avLst/>
              </a:prstGeom>
              <a:noFill/>
            </p:spPr>
          </p:pic>
        </p:grpSp>
        <p:sp>
          <p:nvSpPr>
            <p:cNvPr id="26682" name="Text Box 58"/>
            <p:cNvSpPr txBox="1">
              <a:spLocks noChangeArrowheads="1"/>
            </p:cNvSpPr>
            <p:nvPr/>
          </p:nvSpPr>
          <p:spPr bwMode="auto">
            <a:xfrm>
              <a:off x="600" y="890"/>
              <a:ext cx="470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uk-UA" sz="2400" b="1" dirty="0">
                  <a:solidFill>
                    <a:srgbClr val="FF0000"/>
                  </a:solidFill>
                  <a:latin typeface="Rockwell" pitchFamily="18" charset="0"/>
                </a:rPr>
                <a:t>ЄІП</a:t>
              </a:r>
              <a:endParaRPr lang="ru-RU" sz="2400" b="1" dirty="0">
                <a:solidFill>
                  <a:srgbClr val="FF0000"/>
                </a:solidFill>
                <a:latin typeface="Rockwell" pitchFamily="18" charset="0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40188" y="260648"/>
            <a:ext cx="7904729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3200" dirty="0" smtClean="0">
                <a:solidFill>
                  <a:srgbClr val="7030A0"/>
                </a:solidFill>
                <a:latin typeface="Arial Black" pitchFamily="34" charset="0"/>
              </a:rPr>
              <a:t>ЗАГАЛЬНА БАЗА ДАНИХ ШКОЛИ:</a:t>
            </a:r>
            <a:endParaRPr lang="ru-RU" sz="3200" b="1" cap="none" spc="50" dirty="0">
              <a:ln w="11430"/>
              <a:solidFill>
                <a:srgbClr val="7030A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 Black" pitchFamily="34" charset="0"/>
            </a:endParaRPr>
          </a:p>
        </p:txBody>
      </p:sp>
      <p:graphicFrame>
        <p:nvGraphicFramePr>
          <p:cNvPr id="3" name="Схема 2"/>
          <p:cNvGraphicFramePr/>
          <p:nvPr/>
        </p:nvGraphicFramePr>
        <p:xfrm>
          <a:off x="539552" y="908720"/>
          <a:ext cx="8136904" cy="5400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Graphic spid="3" grpId="0">
        <p:bldAsOne/>
      </p:bldGraphic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76376" y="188640"/>
            <a:ext cx="7589192" cy="138499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2800" b="1" dirty="0" smtClean="0">
                <a:solidFill>
                  <a:srgbClr val="7030A0"/>
                </a:solidFill>
              </a:rPr>
              <a:t>II ЕТАП. ТЕРМІН РЕАЛІЗАЦІЇ: ВЕРЕСЕНЬ 2012 Р. – </a:t>
            </a:r>
          </a:p>
          <a:p>
            <a:pPr algn="ctr"/>
            <a:r>
              <a:rPr lang="uk-UA" sz="2800" b="1" dirty="0" smtClean="0">
                <a:solidFill>
                  <a:srgbClr val="7030A0"/>
                </a:solidFill>
              </a:rPr>
              <a:t>ЧЕРВЕНЬ 2013 Р. (МОТИВАЦІЙНО-ЦІЛЬОВИЙ І</a:t>
            </a:r>
          </a:p>
          <a:p>
            <a:pPr algn="ctr"/>
            <a:r>
              <a:rPr lang="uk-UA" sz="2800" b="1" dirty="0" smtClean="0">
                <a:solidFill>
                  <a:srgbClr val="7030A0"/>
                </a:solidFill>
              </a:rPr>
              <a:t>ПЛАНОВО-ПРОГНОСТИЧНИЙ):</a:t>
            </a:r>
            <a:endParaRPr lang="ru-RU" sz="2800" b="1" cap="none" spc="50" dirty="0">
              <a:ln w="11430"/>
              <a:solidFill>
                <a:srgbClr val="7030A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graphicFrame>
        <p:nvGraphicFramePr>
          <p:cNvPr id="3" name="Схема 2"/>
          <p:cNvGraphicFramePr/>
          <p:nvPr/>
        </p:nvGraphicFramePr>
        <p:xfrm>
          <a:off x="1958763" y="1580175"/>
          <a:ext cx="7272808" cy="482453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4" name="Рисунок 3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51377" y="4797152"/>
            <a:ext cx="2304256" cy="172819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Рисунок 4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79512" y="2852936"/>
            <a:ext cx="2150203" cy="165618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Graphic spid="3" grpId="0">
        <p:bldAsOne/>
      </p:bldGraphic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/>
        </p:nvGraphicFramePr>
        <p:xfrm>
          <a:off x="539552" y="332656"/>
          <a:ext cx="7992888" cy="59046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>
        <p:bldAsOne/>
      </p:bldGraphic>
    </p:bldLst>
  </p:timing>
</p:sld>
</file>

<file path=ppt/slides/slide1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31626" y="260648"/>
            <a:ext cx="6384119" cy="646331"/>
          </a:xfrm>
          <a:prstGeom prst="rect">
            <a:avLst/>
          </a:prstGeom>
          <a:noFill/>
        </p:spPr>
        <p:txBody>
          <a:bodyPr bIns="45720" lIns="91440" rIns="91440" tIns="45720" wrap="none">
            <a:spAutoFit/>
            <a:scene3d>
              <a:camera prst="orthographicFront"/>
              <a:lightRig dir="tl" rig="soft">
                <a:rot lat="0" lon="0" rev="0"/>
              </a:lightRig>
            </a:scene3d>
            <a:sp3d contourW="25400" prstMaterial="matte">
              <a:bevelT h="55880" prst="artDeco" w="25400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b="1" dirty="0" lang="uk-UA" smtClean="0" spc="50" sz="360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algn="tl" blurRad="76200" dir="5400000" dist="50800" rotWithShape="0">
                    <a:srgbClr val="000000">
                      <a:alpha val="65000"/>
                    </a:srgbClr>
                  </a:outerShdw>
                </a:effectLst>
              </a:rPr>
              <a:t>МОЖЛИВОСТІ САЙТУ ШКОЛИ:</a:t>
            </a:r>
            <a:endParaRPr b="1" dirty="0" lang="ru-RU" spc="50" sz="360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algn="tl" blurRad="76200" dir="5400000" dist="50800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graphicFrame>
        <p:nvGraphicFramePr>
          <p:cNvPr id="3" name="Схема 2"/>
          <p:cNvGraphicFramePr/>
          <p:nvPr/>
        </p:nvGraphicFramePr>
        <p:xfrm>
          <a:off x="1115616" y="980728"/>
          <a:ext cx="8424936" cy="5400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cs="rId5" r:dm="rId2" r:lo="rId3" r:qs="rId4"/>
          </a:graphicData>
        </a:graphic>
      </p:graphicFrame>
      <p:pic>
        <p:nvPicPr>
          <p:cNvPr id="4" name="Содержимое 3"/>
          <p:cNvPicPr>
            <a:picLocks/>
          </p:cNvPicPr>
          <p:nvPr/>
        </p:nvPicPr>
        <p:blipFill>
          <a:blip cstate="print" r:embed="rId6"/>
          <a:srcRect r="1"/>
          <a:stretch>
            <a:fillRect/>
          </a:stretch>
        </p:blipFill>
        <p:spPr bwMode="auto">
          <a:xfrm>
            <a:off x="251520" y="1052736"/>
            <a:ext cx="2888901" cy="22117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/>
          <p:nvPr/>
        </p:nvPicPr>
        <p:blipFill>
          <a:blip cstate="print" r:embed="rId7"/>
          <a:srcRect r="1"/>
          <a:stretch>
            <a:fillRect/>
          </a:stretch>
        </p:blipFill>
        <p:spPr bwMode="auto">
          <a:xfrm>
            <a:off x="251520" y="3573016"/>
            <a:ext cx="2891752" cy="20882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5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000" id="7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id="8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000" id="1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id="11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000" id="13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grpId="0" id="14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000" id="16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grpId="0" spid="2"/>
      <p:bldGraphic grpId="0" spid="3">
        <p:bldAsOne/>
      </p:bldGraphic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55576" y="188640"/>
            <a:ext cx="7992893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2000" dirty="0" smtClean="0">
                <a:solidFill>
                  <a:srgbClr val="7030A0"/>
                </a:solidFill>
                <a:latin typeface="Arial Black" pitchFamily="34" charset="0"/>
              </a:rPr>
              <a:t>III ЕТАП. ТЕРМІН РЕАЛІЗАЦІЇ: ВЕРЕСЕНЬ 2013 Р. – </a:t>
            </a:r>
          </a:p>
          <a:p>
            <a:pPr algn="ctr"/>
            <a:r>
              <a:rPr lang="uk-UA" sz="2000" dirty="0" smtClean="0">
                <a:solidFill>
                  <a:srgbClr val="7030A0"/>
                </a:solidFill>
                <a:latin typeface="Arial Black" pitchFamily="34" charset="0"/>
              </a:rPr>
              <a:t>ЧЕРВЕНЬ 2014 Р. (ОРГАНІЗАЦІЙНО-ВИКОНАВСЬКИЙ):</a:t>
            </a:r>
            <a:endParaRPr lang="ru-RU" sz="2000" b="1" cap="none" spc="50" dirty="0">
              <a:ln w="11430"/>
              <a:solidFill>
                <a:srgbClr val="7030A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 Black" pitchFamily="34" charset="0"/>
            </a:endParaRPr>
          </a:p>
        </p:txBody>
      </p:sp>
      <p:graphicFrame>
        <p:nvGraphicFramePr>
          <p:cNvPr id="3" name="Схема 2"/>
          <p:cNvGraphicFramePr/>
          <p:nvPr/>
        </p:nvGraphicFramePr>
        <p:xfrm>
          <a:off x="395536" y="980728"/>
          <a:ext cx="8352928" cy="56166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Скругленный прямоугольник 3"/>
          <p:cNvSpPr/>
          <p:nvPr/>
        </p:nvSpPr>
        <p:spPr>
          <a:xfrm>
            <a:off x="899592" y="1052736"/>
            <a:ext cx="864096" cy="864096"/>
          </a:xfrm>
          <a:prstGeom prst="roundRect">
            <a:avLst>
              <a:gd name="adj" fmla="val 10000"/>
            </a:avLst>
          </a:prstGeom>
          <a:blipFill rotWithShape="0">
            <a:blip r:embed="rId6" cstate="print"/>
            <a:stretch>
              <a:fillRect/>
            </a:stretch>
          </a:blip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2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5" name="Скругленный прямоугольник 4"/>
          <p:cNvSpPr/>
          <p:nvPr/>
        </p:nvSpPr>
        <p:spPr>
          <a:xfrm>
            <a:off x="971600" y="2204864"/>
            <a:ext cx="864096" cy="864096"/>
          </a:xfrm>
          <a:prstGeom prst="roundRect">
            <a:avLst>
              <a:gd name="adj" fmla="val 10000"/>
            </a:avLst>
          </a:prstGeom>
          <a:blipFill rotWithShape="0">
            <a:blip r:embed="rId6" cstate="print"/>
            <a:stretch>
              <a:fillRect/>
            </a:stretch>
          </a:blip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2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6" name="Скругленный прямоугольник 5"/>
          <p:cNvSpPr/>
          <p:nvPr/>
        </p:nvSpPr>
        <p:spPr>
          <a:xfrm>
            <a:off x="971600" y="3356992"/>
            <a:ext cx="864096" cy="864096"/>
          </a:xfrm>
          <a:prstGeom prst="roundRect">
            <a:avLst>
              <a:gd name="adj" fmla="val 10000"/>
            </a:avLst>
          </a:prstGeom>
          <a:blipFill rotWithShape="0">
            <a:blip r:embed="rId6" cstate="print"/>
            <a:stretch>
              <a:fillRect/>
            </a:stretch>
          </a:blip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2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7" name="Скругленный прямоугольник 6"/>
          <p:cNvSpPr/>
          <p:nvPr/>
        </p:nvSpPr>
        <p:spPr>
          <a:xfrm>
            <a:off x="971600" y="4509120"/>
            <a:ext cx="864096" cy="864096"/>
          </a:xfrm>
          <a:prstGeom prst="roundRect">
            <a:avLst>
              <a:gd name="adj" fmla="val 10000"/>
            </a:avLst>
          </a:prstGeom>
          <a:blipFill rotWithShape="0">
            <a:blip r:embed="rId6" cstate="print"/>
            <a:stretch>
              <a:fillRect/>
            </a:stretch>
          </a:blip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2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8" name="Скругленный прямоугольник 7"/>
          <p:cNvSpPr/>
          <p:nvPr/>
        </p:nvSpPr>
        <p:spPr>
          <a:xfrm>
            <a:off x="971600" y="5661248"/>
            <a:ext cx="864096" cy="864096"/>
          </a:xfrm>
          <a:prstGeom prst="roundRect">
            <a:avLst>
              <a:gd name="adj" fmla="val 10000"/>
            </a:avLst>
          </a:prstGeom>
          <a:blipFill rotWithShape="0">
            <a:blip r:embed="rId6" cstate="print"/>
            <a:stretch>
              <a:fillRect/>
            </a:stretch>
          </a:blip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2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Graphic spid="3" grpId="0">
        <p:bldAsOne/>
      </p:bldGraphic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260648"/>
            <a:ext cx="8473795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2200" dirty="0" smtClean="0">
                <a:solidFill>
                  <a:srgbClr val="7030A0"/>
                </a:solidFill>
                <a:latin typeface="Arial Black" pitchFamily="34" charset="0"/>
              </a:rPr>
              <a:t>I</a:t>
            </a:r>
            <a:r>
              <a:rPr lang="en-US" sz="2200" dirty="0" smtClean="0">
                <a:solidFill>
                  <a:srgbClr val="7030A0"/>
                </a:solidFill>
                <a:latin typeface="Arial Black" pitchFamily="34" charset="0"/>
              </a:rPr>
              <a:t>V </a:t>
            </a:r>
            <a:r>
              <a:rPr lang="uk-UA" sz="2200" dirty="0" smtClean="0">
                <a:solidFill>
                  <a:srgbClr val="7030A0"/>
                </a:solidFill>
                <a:latin typeface="Arial Black" pitchFamily="34" charset="0"/>
              </a:rPr>
              <a:t>ЕТАП. ТЕРМІН РЕАЛІЗАЦІЇ: ВЕРЕСЕНЬ 2014 Р. –</a:t>
            </a:r>
          </a:p>
          <a:p>
            <a:pPr algn="ctr"/>
            <a:r>
              <a:rPr lang="uk-UA" sz="2200" dirty="0" smtClean="0">
                <a:solidFill>
                  <a:srgbClr val="7030A0"/>
                </a:solidFill>
                <a:latin typeface="Arial Black" pitchFamily="34" charset="0"/>
              </a:rPr>
              <a:t>ЧЕРВЕНЬ 2015 Р. (КОНТРОЛЬНО-ДІАГНОСТИЧНИЙ, </a:t>
            </a:r>
          </a:p>
          <a:p>
            <a:pPr algn="ctr"/>
            <a:r>
              <a:rPr lang="uk-UA" sz="2200" dirty="0" smtClean="0">
                <a:solidFill>
                  <a:srgbClr val="7030A0"/>
                </a:solidFill>
                <a:latin typeface="Arial Black" pitchFamily="34" charset="0"/>
              </a:rPr>
              <a:t>РЕГУЛЯТИВНО-КОРЕКЦІЙНИЙ):</a:t>
            </a:r>
            <a:endParaRPr lang="ru-RU" sz="2200" b="1" cap="none" spc="50" dirty="0">
              <a:ln w="11430"/>
              <a:solidFill>
                <a:srgbClr val="7030A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 Black" pitchFamily="34" charset="0"/>
            </a:endParaRPr>
          </a:p>
        </p:txBody>
      </p:sp>
      <p:graphicFrame>
        <p:nvGraphicFramePr>
          <p:cNvPr id="3" name="Схема 2"/>
          <p:cNvGraphicFramePr/>
          <p:nvPr/>
        </p:nvGraphicFramePr>
        <p:xfrm>
          <a:off x="1043608" y="1484784"/>
          <a:ext cx="7776864" cy="512834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Graphic spid="3" grpId="0">
        <p:bldAsOne/>
      </p:bldGraphic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/>
        </p:nvGraphicFramePr>
        <p:xfrm>
          <a:off x="539552" y="476672"/>
          <a:ext cx="8280920" cy="583264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347864" y="4437112"/>
            <a:ext cx="2719189" cy="181279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" name="Рисунок 3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95536" y="188640"/>
            <a:ext cx="2640356" cy="201622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Содержимое 3"/>
          <p:cNvPicPr>
            <a:picLocks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228184" y="188640"/>
            <a:ext cx="2748306" cy="1988840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>
        <p:bldAsOne/>
      </p:bldGraphic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57224" y="928670"/>
            <a:ext cx="7858180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600" b="1" dirty="0" smtClean="0">
                <a:solidFill>
                  <a:srgbClr val="7030A0"/>
                </a:solidFill>
              </a:rPr>
              <a:t>ЗАСТОСУВАННЯ ІНФОРМАЦІЙНО-КОМУНІКАЦІЙНИХ ТЕХНОЛОГІЙ ДЛЯ ОРГАНІЗАЦІЇ НАУКОВО-МЕТОДИЧНОЇ РОБОТИ В СИСТЕМІ ЗАГАЛЬНООСВІТНЬОГО НАВЧАЛЬНОГО ЗАКЛАДУ ДЛЯ РОЗВИТКУ СУЧАСНОГО </a:t>
            </a:r>
            <a:r>
              <a:rPr lang="uk-UA" sz="3600" b="1" dirty="0" smtClean="0">
                <a:solidFill>
                  <a:srgbClr val="7030A0"/>
                </a:solidFill>
              </a:rPr>
              <a:t>ВЧИТЕЛЯ В КОНТЕКСТІ ОСВІТИ СТАЛОГО РОЗВИТКУ</a:t>
            </a:r>
            <a:endParaRPr lang="ru-RU" sz="3600" dirty="0">
              <a:solidFill>
                <a:srgbClr val="7030A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301505" y="404664"/>
            <a:ext cx="251062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КРОК 1 </a:t>
            </a:r>
            <a:endParaRPr lang="ru-RU" sz="5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graphicFrame>
        <p:nvGraphicFramePr>
          <p:cNvPr id="3" name="Схема 2"/>
          <p:cNvGraphicFramePr/>
          <p:nvPr/>
        </p:nvGraphicFramePr>
        <p:xfrm>
          <a:off x="467544" y="1397000"/>
          <a:ext cx="7992888" cy="469629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4" name="Рисунок 3" descr="C:\Users\виктория\Desktop\PB232541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79512" y="1052736"/>
            <a:ext cx="3262315" cy="22479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Рисунок 4" descr="C:\Users\виктория\Desktop\PB232545.JPG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724128" y="4293096"/>
            <a:ext cx="3009900" cy="211455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Graphic spid="3" grpId="0">
        <p:bldAsOne/>
      </p:bldGraphic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15616" y="188640"/>
            <a:ext cx="234711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КРОК 2</a:t>
            </a:r>
            <a:endParaRPr lang="ru-RU" sz="5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graphicFrame>
        <p:nvGraphicFramePr>
          <p:cNvPr id="3" name="Схема 2"/>
          <p:cNvGraphicFramePr/>
          <p:nvPr/>
        </p:nvGraphicFramePr>
        <p:xfrm>
          <a:off x="1524000" y="620688"/>
          <a:ext cx="7224464" cy="59766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51520" y="4437112"/>
            <a:ext cx="2952328" cy="196821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79512" y="1916832"/>
            <a:ext cx="3007221" cy="200481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228184" y="3501008"/>
            <a:ext cx="2774082" cy="18493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Graphic spid="3" grpId="0">
        <p:bldAsOne/>
      </p:bldGraphic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467544" y="1700808"/>
            <a:ext cx="80645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uk-UA" sz="2000" dirty="0" smtClean="0">
                <a:solidFill>
                  <a:srgbClr val="002060"/>
                </a:solidFill>
                <a:latin typeface="Arial Black" pitchFamily="34" charset="0"/>
              </a:rPr>
              <a:t>Етап </a:t>
            </a:r>
            <a:r>
              <a:rPr lang="uk-UA" sz="2000" dirty="0">
                <a:solidFill>
                  <a:srgbClr val="002060"/>
                </a:solidFill>
                <a:latin typeface="Arial Black" pitchFamily="34" charset="0"/>
              </a:rPr>
              <a:t>підготовки учнів до активного та свідомого засвоєння нового навчального матеріалу.  </a:t>
            </a:r>
            <a:endParaRPr lang="ru-RU" sz="2000" dirty="0">
              <a:solidFill>
                <a:srgbClr val="002060"/>
              </a:solidFill>
              <a:latin typeface="Arial Black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67544" y="2420888"/>
            <a:ext cx="4572000" cy="23082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indent="358775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q"/>
              <a:defRPr/>
            </a:pPr>
            <a:r>
              <a:rPr lang="uk-UA" sz="2400" b="1" dirty="0">
                <a:solidFill>
                  <a:schemeClr val="accent2">
                    <a:lumMod val="75000"/>
                  </a:schemeClr>
                </a:solidFill>
                <a:latin typeface="+mn-lt"/>
              </a:rPr>
              <a:t>Тематичні </a:t>
            </a:r>
            <a:r>
              <a:rPr lang="uk-UA" sz="2400" b="1" dirty="0" err="1">
                <a:solidFill>
                  <a:schemeClr val="accent2">
                    <a:lumMod val="75000"/>
                  </a:schemeClr>
                </a:solidFill>
                <a:latin typeface="+mn-lt"/>
              </a:rPr>
              <a:t>Інтернет-ресурси</a:t>
            </a:r>
            <a:r>
              <a:rPr lang="uk-UA" sz="2400" b="1" dirty="0">
                <a:solidFill>
                  <a:schemeClr val="accent2">
                    <a:lumMod val="75000"/>
                  </a:schemeClr>
                </a:solidFill>
                <a:latin typeface="+mn-lt"/>
              </a:rPr>
              <a:t> (розв'язування задач в онлайновому режимі);</a:t>
            </a:r>
          </a:p>
          <a:p>
            <a:pPr indent="358775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q"/>
              <a:defRPr/>
            </a:pPr>
            <a:r>
              <a:rPr lang="uk-UA" sz="2400" b="1" dirty="0">
                <a:solidFill>
                  <a:schemeClr val="accent2">
                    <a:lumMod val="75000"/>
                  </a:schemeClr>
                </a:solidFill>
                <a:latin typeface="+mn-lt"/>
              </a:rPr>
              <a:t>Наочні посібники;</a:t>
            </a:r>
          </a:p>
          <a:p>
            <a:pPr indent="358775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q"/>
              <a:defRPr/>
            </a:pPr>
            <a:r>
              <a:rPr lang="uk-UA" sz="2400" b="1" dirty="0">
                <a:solidFill>
                  <a:schemeClr val="accent2">
                    <a:lumMod val="75000"/>
                  </a:schemeClr>
                </a:solidFill>
                <a:latin typeface="+mn-lt"/>
              </a:rPr>
              <a:t>Відео;</a:t>
            </a:r>
          </a:p>
          <a:p>
            <a:pPr indent="358775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q"/>
              <a:defRPr/>
            </a:pPr>
            <a:r>
              <a:rPr lang="uk-UA" sz="2400" b="1" dirty="0">
                <a:solidFill>
                  <a:schemeClr val="accent2">
                    <a:lumMod val="75000"/>
                  </a:schemeClr>
                </a:solidFill>
                <a:latin typeface="+mn-lt"/>
              </a:rPr>
              <a:t>Анімації. </a:t>
            </a:r>
            <a:endParaRPr lang="ru-RU" sz="2400" b="1" dirty="0">
              <a:solidFill>
                <a:schemeClr val="accent2">
                  <a:lumMod val="75000"/>
                </a:schemeClr>
              </a:solidFill>
              <a:latin typeface="+mn-lt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0" y="332656"/>
            <a:ext cx="9144000" cy="120032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3600" b="1" spc="300" dirty="0" smtClean="0">
                <a:ln w="11430" cmpd="sng">
                  <a:solidFill>
                    <a:schemeClr val="bg1"/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+mn-lt"/>
              </a:rPr>
              <a:t>ВИКОРИСТАННЯ ІКТ НА РІЗНИХ ЕТАПАХ УРОКУ</a:t>
            </a:r>
            <a:endParaRPr lang="uk-UA" sz="3600" b="1" spc="300" dirty="0">
              <a:ln w="11430" cmpd="sng">
                <a:solidFill>
                  <a:schemeClr val="bg1"/>
                </a:solidFill>
                <a:prstDash val="solid"/>
                <a:miter lim="800000"/>
              </a:ln>
              <a:solidFill>
                <a:srgbClr val="C00000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  <a:latin typeface="+mn-lt"/>
            </a:endParaRPr>
          </a:p>
        </p:txBody>
      </p:sp>
      <p:pic>
        <p:nvPicPr>
          <p:cNvPr id="7" name="Picture 6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3140968"/>
            <a:ext cx="3528392" cy="246233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01_01_01_04.avi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2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936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Сатурн и его спутники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85885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75856" y="0"/>
            <a:ext cx="234711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КРОК 4</a:t>
            </a:r>
            <a:endParaRPr lang="ru-RU" sz="5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graphicFrame>
        <p:nvGraphicFramePr>
          <p:cNvPr id="3" name="Схема 2"/>
          <p:cNvGraphicFramePr/>
          <p:nvPr/>
        </p:nvGraphicFramePr>
        <p:xfrm>
          <a:off x="395536" y="1052736"/>
          <a:ext cx="8280920" cy="518457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4" name="Содержимое 3"/>
          <p:cNvPicPr>
            <a:picLocks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51520" y="476672"/>
            <a:ext cx="3071834" cy="228599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Рисунок 4" descr="C:\Users\виктория\Desktop\PB232526.JPG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51520" y="4437112"/>
            <a:ext cx="3096344" cy="223224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476672"/>
            <a:ext cx="3044911" cy="230425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/>
        </p:spPr>
      </p:pic>
      <p:pic>
        <p:nvPicPr>
          <p:cNvPr id="7" name="Picture 1" descr="G:\Новая папка (2)\Деркач В.В\фото по школі\Фото Школа_\Фото_школа_\PB170610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868143" y="4437112"/>
            <a:ext cx="3125147" cy="223224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Graphic spid="3" grpId="0">
        <p:bldAsOne/>
      </p:bldGraphic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93162" y="260648"/>
            <a:ext cx="7103932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3600" b="1" spc="50" dirty="0" smtClean="0">
                <a:ln w="11430"/>
                <a:solidFill>
                  <a:srgbClr val="7030A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ПРОЕКТНА КУЛЬТУРА ДОЗВОЛЯЄ: </a:t>
            </a:r>
            <a:endParaRPr lang="ru-RU" sz="3600" b="1" spc="50" dirty="0">
              <a:ln w="11430"/>
              <a:solidFill>
                <a:srgbClr val="7030A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graphicFrame>
        <p:nvGraphicFramePr>
          <p:cNvPr id="3" name="Схема 2"/>
          <p:cNvGraphicFramePr/>
          <p:nvPr/>
        </p:nvGraphicFramePr>
        <p:xfrm>
          <a:off x="2051720" y="980728"/>
          <a:ext cx="6840760" cy="446449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4" name="Picture 2" descr="F:\фото к презентации\PB212499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51520" y="4581128"/>
            <a:ext cx="2474457" cy="194421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Graphic spid="3" grpId="0">
        <p:bldAsOne/>
      </p:bldGraphic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75856" y="0"/>
            <a:ext cx="234711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КРОК 5</a:t>
            </a:r>
            <a:endParaRPr lang="ru-RU" sz="5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11560" y="980728"/>
            <a:ext cx="777686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uk-UA" sz="2400" dirty="0" smtClean="0">
                <a:solidFill>
                  <a:srgbClr val="7030A0"/>
                </a:solidFill>
                <a:latin typeface="Arial Black" pitchFamily="34" charset="0"/>
              </a:rPr>
              <a:t>Освітній консалтинг – це набір соціально-технологічних прийомів і методів, що застосовуються для проектування процесу інноваційного розвитку освітньої установи і галузі працівників освіти. </a:t>
            </a:r>
            <a:endParaRPr lang="ru-RU" sz="2400" dirty="0">
              <a:solidFill>
                <a:srgbClr val="7030A0"/>
              </a:solidFill>
              <a:latin typeface="Arial Black" pitchFamily="34" charset="0"/>
            </a:endParaRPr>
          </a:p>
        </p:txBody>
      </p:sp>
      <p:graphicFrame>
        <p:nvGraphicFramePr>
          <p:cNvPr id="4" name="Схема 3"/>
          <p:cNvGraphicFramePr/>
          <p:nvPr/>
        </p:nvGraphicFramePr>
        <p:xfrm>
          <a:off x="0" y="2564904"/>
          <a:ext cx="9036496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Graphic spid="4" grpId="0">
        <p:bldAsOne/>
      </p:bldGraphic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71600" y="692696"/>
            <a:ext cx="763284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uk-UA" sz="2400" dirty="0" smtClean="0">
                <a:solidFill>
                  <a:srgbClr val="7030A0"/>
                </a:solidFill>
                <a:latin typeface="Arial Black" pitchFamily="34" charset="0"/>
              </a:rPr>
              <a:t>Освітній </a:t>
            </a:r>
            <a:r>
              <a:rPr lang="uk-UA" sz="2400" dirty="0" err="1" smtClean="0">
                <a:solidFill>
                  <a:srgbClr val="7030A0"/>
                </a:solidFill>
                <a:latin typeface="Arial Black" pitchFamily="34" charset="0"/>
              </a:rPr>
              <a:t>аутсорсинг</a:t>
            </a:r>
            <a:r>
              <a:rPr lang="uk-UA" sz="2400" dirty="0" smtClean="0">
                <a:solidFill>
                  <a:srgbClr val="7030A0"/>
                </a:solidFill>
                <a:latin typeface="Arial Black" pitchFamily="34" charset="0"/>
              </a:rPr>
              <a:t> – це залучення зовнішніх ресурсів для надання методичних послуг.</a:t>
            </a:r>
            <a:endParaRPr lang="ru-RU" sz="2400" dirty="0" smtClean="0">
              <a:solidFill>
                <a:srgbClr val="7030A0"/>
              </a:solidFill>
              <a:latin typeface="Arial Black" pitchFamily="34" charset="0"/>
            </a:endParaRPr>
          </a:p>
        </p:txBody>
      </p:sp>
      <p:graphicFrame>
        <p:nvGraphicFramePr>
          <p:cNvPr id="3" name="Схема 2"/>
          <p:cNvGraphicFramePr/>
          <p:nvPr/>
        </p:nvGraphicFramePr>
        <p:xfrm>
          <a:off x="539552" y="1397000"/>
          <a:ext cx="8352928" cy="498432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51519" y="2060848"/>
            <a:ext cx="2784309" cy="208823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372200" y="4653136"/>
            <a:ext cx="2376264" cy="176455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 rot="20987626">
            <a:off x="4007770" y="2269425"/>
            <a:ext cx="1639069" cy="10927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Graphic spid="3" grpId="0">
        <p:bldAsOne/>
      </p:bldGraphic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491880" y="1628800"/>
            <a:ext cx="518457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uk-UA" sz="2400" b="1" dirty="0" smtClean="0">
                <a:solidFill>
                  <a:srgbClr val="7030A0"/>
                </a:solidFill>
                <a:latin typeface="Arial Black" pitchFamily="34" charset="0"/>
              </a:rPr>
              <a:t>НАЙКРАЩЕ, ЩО Є У ЖИТТІ – МОЖЛИВІСТЬ ЗАЙМАТИСЯ СПРАВОЮ, ЯКА ВАРТА ТОГО. </a:t>
            </a:r>
            <a:endParaRPr lang="ru-RU" sz="2400" dirty="0" smtClean="0">
              <a:solidFill>
                <a:srgbClr val="7030A0"/>
              </a:solidFill>
              <a:latin typeface="Arial Black" pitchFamily="34" charset="0"/>
            </a:endParaRPr>
          </a:p>
          <a:p>
            <a:pPr algn="r"/>
            <a:r>
              <a:rPr lang="uk-UA" sz="2400" b="1" dirty="0" smtClean="0">
                <a:solidFill>
                  <a:srgbClr val="0070C0"/>
                </a:solidFill>
                <a:latin typeface="Arial Black" pitchFamily="34" charset="0"/>
              </a:rPr>
              <a:t>Т. РУЗВЕЛЬТ </a:t>
            </a:r>
            <a:endParaRPr lang="ru-RU" sz="2400" b="1" dirty="0" smtClean="0">
              <a:solidFill>
                <a:srgbClr val="0070C0"/>
              </a:solidFill>
              <a:latin typeface="Arial Black" pitchFamily="34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836712"/>
            <a:ext cx="3010895" cy="352839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419872" y="764704"/>
            <a:ext cx="5328592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uk-UA" sz="2200" b="1" dirty="0" smtClean="0">
                <a:solidFill>
                  <a:srgbClr val="0070C0"/>
                </a:solidFill>
                <a:latin typeface="Arial Black" pitchFamily="34" charset="0"/>
              </a:rPr>
              <a:t>ШКОЛА ПОВИННА ДАТИ МІСЦЕ ЖИТТЮ ВЧИТЕЛЯ, ІНАКШЕ ВОНА НЕ МАТИМЕ ВЧИТЕЛІВ – ЖИВИХ ЛЮДЕЙ. ШКОЛА ПОВИННА ДАТИ ВЧИТЕЛЮ ЗМОГУ СТАТИ ЛЮДИНОЮ ДЛЯ ДІТЕЙ І ЖИТИ В КЛАСІ ІНТЕНСИВНИМ ЛЮДСЬКИМ ЖИТТЯМ. У ШКОЛІ МАЄ БУТИ ЯКОМОГА БІЛЬШЕ ПРОСТОРУ ДЛЯ ОСОБИСТОЇ ТВОРЧОСТІ ВЧИТЕЛЯ …</a:t>
            </a:r>
            <a:endParaRPr lang="ru-RU" sz="2200" dirty="0" smtClean="0">
              <a:solidFill>
                <a:srgbClr val="0070C0"/>
              </a:solidFill>
              <a:latin typeface="Arial Black" pitchFamily="34" charset="0"/>
            </a:endParaRPr>
          </a:p>
          <a:p>
            <a:pPr algn="r"/>
            <a:r>
              <a:rPr lang="uk-UA" sz="2400" b="1" i="1" dirty="0" smtClean="0">
                <a:solidFill>
                  <a:srgbClr val="7030A0"/>
                </a:solidFill>
                <a:latin typeface="Arial Black" pitchFamily="34" charset="0"/>
              </a:rPr>
              <a:t>П. П. БЛОНСЬКИЙ</a:t>
            </a:r>
            <a:endParaRPr lang="ru-RU" sz="2400" dirty="0">
              <a:solidFill>
                <a:srgbClr val="7030A0"/>
              </a:solidFill>
              <a:latin typeface="Arial Black" pitchFamily="34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620688"/>
            <a:ext cx="3076575" cy="45339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23728" y="188640"/>
            <a:ext cx="5723362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АКТУАЛЬНІСТЬ ПРОЕКТУ</a:t>
            </a:r>
            <a:endParaRPr lang="ru-RU" sz="40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graphicFrame>
        <p:nvGraphicFramePr>
          <p:cNvPr id="4" name="Схема 3"/>
          <p:cNvGraphicFramePr/>
          <p:nvPr/>
        </p:nvGraphicFramePr>
        <p:xfrm>
          <a:off x="467544" y="1124744"/>
          <a:ext cx="8352928" cy="5400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Graphic spid="4" grpId="0">
        <p:bldAsOne/>
      </p:bldGraphic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10964" y="188640"/>
            <a:ext cx="5690982" cy="107721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itchFamily="34" charset="0"/>
              </a:rPr>
              <a:t>ФУНКЦІЇ НАУКОВО-</a:t>
            </a:r>
          </a:p>
          <a:p>
            <a:pPr algn="ctr"/>
            <a:r>
              <a:rPr lang="uk-UA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itchFamily="34" charset="0"/>
              </a:rPr>
              <a:t>МЕТОДИЧНОЇ РОБОТИ:</a:t>
            </a:r>
            <a:endParaRPr lang="ru-RU" sz="3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 Black" pitchFamily="34" charset="0"/>
            </a:endParaRPr>
          </a:p>
        </p:txBody>
      </p:sp>
      <p:graphicFrame>
        <p:nvGraphicFramePr>
          <p:cNvPr id="3" name="Схема 2"/>
          <p:cNvGraphicFramePr/>
          <p:nvPr/>
        </p:nvGraphicFramePr>
        <p:xfrm>
          <a:off x="323528" y="1556792"/>
          <a:ext cx="8352928" cy="49685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Graphic spid="3" grpId="0">
        <p:bldAsOne/>
      </p:bldGraphic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258866" y="260648"/>
            <a:ext cx="4666021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ОСНОВНІ ЗАВДАННЯ: </a:t>
            </a:r>
            <a:endParaRPr lang="ru-RU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graphicFrame>
        <p:nvGraphicFramePr>
          <p:cNvPr id="3" name="Схема 2"/>
          <p:cNvGraphicFramePr/>
          <p:nvPr/>
        </p:nvGraphicFramePr>
        <p:xfrm>
          <a:off x="395536" y="980728"/>
          <a:ext cx="8064896" cy="554461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Graphic spid="3" grpId="0">
        <p:bldAsOne/>
      </p:bldGraphic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/>
        </p:nvGraphicFramePr>
        <p:xfrm>
          <a:off x="539552" y="476672"/>
          <a:ext cx="8064896" cy="54726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3" name="Picture 8" descr="http://zhukowskaya.at.ua/nugen_li_psiholog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23528" y="332656"/>
            <a:ext cx="2838450" cy="28384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>
        <p:bldAsOne/>
      </p:bldGraphic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Схема 4"/>
          <p:cNvGraphicFramePr/>
          <p:nvPr/>
        </p:nvGraphicFramePr>
        <p:xfrm>
          <a:off x="611560" y="980728"/>
          <a:ext cx="7992888" cy="525658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2123728" y="260648"/>
            <a:ext cx="5192447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3200" dirty="0" smtClean="0">
                <a:solidFill>
                  <a:srgbClr val="0070C0"/>
                </a:solidFill>
                <a:latin typeface="Arial Black" pitchFamily="34" charset="0"/>
              </a:rPr>
              <a:t>ЗАВДАННЯ ПРОЕКТУ:</a:t>
            </a:r>
            <a:endParaRPr lang="ru-RU" sz="3200" b="1" cap="none" spc="50" dirty="0">
              <a:ln w="11430"/>
              <a:solidFill>
                <a:srgbClr val="0070C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 Black" pitchFamily="34" charset="0"/>
            </a:endParaRPr>
          </a:p>
        </p:txBody>
      </p:sp>
      <p:pic>
        <p:nvPicPr>
          <p:cNvPr id="4" name="Picture 2" descr="http://t1.gstatic.com/images?q=tbn:ANd9GcSOvrmqRd0xmVUEAhe4REQPApXpHbPesCkcNvP-hW-FiElC1yGfTw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79512" y="5013176"/>
            <a:ext cx="1931509" cy="136815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AsOne/>
      </p:bldGraphic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/>
        </p:nvGraphicFramePr>
        <p:xfrm>
          <a:off x="899592" y="1052736"/>
          <a:ext cx="8064896" cy="554461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1043608" y="260648"/>
            <a:ext cx="6991016" cy="95410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2800" dirty="0" smtClean="0">
                <a:solidFill>
                  <a:srgbClr val="0070C0"/>
                </a:solidFill>
                <a:latin typeface="Arial Black" pitchFamily="34" charset="0"/>
              </a:rPr>
              <a:t>МОДЕЛІ ОРГАНІЗАЦІЇ</a:t>
            </a:r>
          </a:p>
          <a:p>
            <a:pPr algn="ctr"/>
            <a:r>
              <a:rPr lang="uk-UA" sz="2800" dirty="0" smtClean="0">
                <a:solidFill>
                  <a:srgbClr val="0070C0"/>
                </a:solidFill>
                <a:latin typeface="Arial Black" pitchFamily="34" charset="0"/>
              </a:rPr>
              <a:t>НАУКОВО-МЕТОДИЧНОЇ РОБОТИ</a:t>
            </a:r>
            <a:endParaRPr lang="ru-RU" sz="2800" b="1" cap="none" spc="50" dirty="0">
              <a:ln w="11430"/>
              <a:solidFill>
                <a:srgbClr val="0070C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>
        <p:bldAsOne/>
      </p:bldGraphic>
      <p:bldP spid="3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159</TotalTime>
  <Words>1166</Words>
  <Application>Microsoft Office PowerPoint</Application>
  <PresentationFormat>Экран (4:3)</PresentationFormat>
  <Paragraphs>187</Paragraphs>
  <Slides>29</Slides>
  <Notes>0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29</vt:i4>
      </vt:variant>
    </vt:vector>
  </HeadingPairs>
  <TitlesOfParts>
    <vt:vector size="30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Valeriy</dc:creator>
  <cp:lastModifiedBy>Валерий</cp:lastModifiedBy>
  <cp:revision>30</cp:revision>
  <dcterms:created xsi:type="dcterms:W3CDTF">2013-02-10T15:19:38Z</dcterms:created>
  <dcterms:modified xsi:type="dcterms:W3CDTF">2014-02-25T20:15:52Z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938425</vt:lpwstr>
  </property>
  <property fmtid="{D5CDD505-2E9C-101B-9397-08002B2CF9AE}" name="NXPowerLiteVersion" pid="3">
    <vt:lpwstr>D4.1.4</vt:lpwstr>
  </property>
</Properties>
</file>