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drawingml.diagramData+xml" PartName="/ppt/diagrams/data5.xml"/>
  <Override ContentType="application/vnd.openxmlformats-officedocument.drawingml.diagramLayout+xml" PartName="/ppt/diagrams/layout5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5.xml"/>
  <Override ContentType="application/vnd.ms-office.drawingml.diagramDrawing+xml" PartName="/ppt/diagrams/drawing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4" r:id="rId3"/>
    <p:sldId id="261" r:id="rId4"/>
    <p:sldId id="262" r:id="rId5"/>
    <p:sldId id="260" r:id="rId6"/>
    <p:sldId id="259" r:id="rId7"/>
    <p:sldId id="265" r:id="rId8"/>
    <p:sldId id="267" r:id="rId9"/>
    <p:sldId id="266" r:id="rId10"/>
    <p:sldId id="268" r:id="rId11"/>
    <p:sldId id="269" r:id="rId12"/>
    <p:sldId id="270" r:id="rId13"/>
    <p:sldId id="271" r:id="rId14"/>
    <p:sldId id="28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4D54E9"/>
    <a:srgbClr val="210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4D04A7-D431-457E-9CC4-741CF71682B4}" type="doc">
      <dgm:prSet loTypeId="urn:microsoft.com/office/officeart/2005/8/layout/chevron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uk-UA"/>
        </a:p>
      </dgm:t>
    </dgm:pt>
    <dgm:pt modelId="{A604F6AC-A890-46F9-B322-10446268BC50}">
      <dgm:prSet/>
      <dgm:spPr/>
      <dgm:t>
        <a:bodyPr/>
        <a:lstStyle/>
        <a:p>
          <a:endParaRPr lang="uk-UA" dirty="0"/>
        </a:p>
      </dgm:t>
    </dgm:pt>
    <dgm:pt modelId="{85FF62C3-7AE2-4A9E-BC95-DF20A060186D}" type="parTrans" cxnId="{5EC9AB0B-7F0E-409A-A35C-AB15631B4726}">
      <dgm:prSet/>
      <dgm:spPr/>
      <dgm:t>
        <a:bodyPr/>
        <a:lstStyle/>
        <a:p>
          <a:endParaRPr lang="uk-UA"/>
        </a:p>
      </dgm:t>
    </dgm:pt>
    <dgm:pt modelId="{703AEB59-F88E-41AB-9ABA-2293E8D7F15B}" type="sibTrans" cxnId="{5EC9AB0B-7F0E-409A-A35C-AB15631B4726}">
      <dgm:prSet/>
      <dgm:spPr/>
      <dgm:t>
        <a:bodyPr/>
        <a:lstStyle/>
        <a:p>
          <a:endParaRPr lang="uk-UA"/>
        </a:p>
      </dgm:t>
    </dgm:pt>
    <dgm:pt modelId="{47867F35-C63B-4BFF-B7EF-230DE5495EFC}">
      <dgm:prSet/>
      <dgm:spPr/>
      <dgm:t>
        <a:bodyPr/>
        <a:lstStyle/>
        <a:p>
          <a:endParaRPr lang="uk-UA" dirty="0"/>
        </a:p>
      </dgm:t>
    </dgm:pt>
    <dgm:pt modelId="{DE653054-8E74-420A-BAB9-1F8013326A02}" type="parTrans" cxnId="{B04575D8-761A-4668-ADE7-8C53BDF002FB}">
      <dgm:prSet/>
      <dgm:spPr/>
      <dgm:t>
        <a:bodyPr/>
        <a:lstStyle/>
        <a:p>
          <a:endParaRPr lang="uk-UA"/>
        </a:p>
      </dgm:t>
    </dgm:pt>
    <dgm:pt modelId="{C057D766-0000-49B2-8AC8-F4F195A6FFFE}" type="sibTrans" cxnId="{B04575D8-761A-4668-ADE7-8C53BDF002FB}">
      <dgm:prSet/>
      <dgm:spPr/>
      <dgm:t>
        <a:bodyPr/>
        <a:lstStyle/>
        <a:p>
          <a:endParaRPr lang="uk-UA"/>
        </a:p>
      </dgm:t>
    </dgm:pt>
    <dgm:pt modelId="{ED17BA82-58AE-4939-A3FB-47A5E752E35E}">
      <dgm:prSet/>
      <dgm:spPr/>
      <dgm:t>
        <a:bodyPr/>
        <a:lstStyle/>
        <a:p>
          <a:endParaRPr lang="uk-UA" dirty="0"/>
        </a:p>
      </dgm:t>
    </dgm:pt>
    <dgm:pt modelId="{409F60E7-895D-4EF9-9ED0-0441723C32F1}" type="parTrans" cxnId="{E9859076-8A1E-4B05-9E75-880A9DB1F746}">
      <dgm:prSet/>
      <dgm:spPr/>
      <dgm:t>
        <a:bodyPr/>
        <a:lstStyle/>
        <a:p>
          <a:endParaRPr lang="uk-UA"/>
        </a:p>
      </dgm:t>
    </dgm:pt>
    <dgm:pt modelId="{B3CC0621-24BF-48CC-98DE-54F63A487BE5}" type="sibTrans" cxnId="{E9859076-8A1E-4B05-9E75-880A9DB1F746}">
      <dgm:prSet/>
      <dgm:spPr/>
      <dgm:t>
        <a:bodyPr/>
        <a:lstStyle/>
        <a:p>
          <a:endParaRPr lang="uk-UA"/>
        </a:p>
      </dgm:t>
    </dgm:pt>
    <dgm:pt modelId="{1EB374CD-B200-4226-AD5F-668B4D6D7D92}">
      <dgm:prSet/>
      <dgm:spPr/>
      <dgm:t>
        <a:bodyPr/>
        <a:lstStyle/>
        <a:p>
          <a:r>
            <a:rPr lang="uk-UA" smtClean="0"/>
            <a:t>доступність послуг, що пов'язана із розташуванням навчального закладу поблизу місця проживання "покупця";</a:t>
          </a:r>
          <a:endParaRPr lang="uk-UA"/>
        </a:p>
      </dgm:t>
    </dgm:pt>
    <dgm:pt modelId="{4029C686-BD3E-4290-8C46-B3E57D455B63}" type="parTrans" cxnId="{F916B9DF-82DF-48E0-AF55-16E90E3F88E3}">
      <dgm:prSet/>
      <dgm:spPr/>
      <dgm:t>
        <a:bodyPr/>
        <a:lstStyle/>
        <a:p>
          <a:endParaRPr lang="uk-UA"/>
        </a:p>
      </dgm:t>
    </dgm:pt>
    <dgm:pt modelId="{9F3DBA03-7DB2-45B5-9EA2-1D7F1B8D3BD6}" type="sibTrans" cxnId="{F916B9DF-82DF-48E0-AF55-16E90E3F88E3}">
      <dgm:prSet/>
      <dgm:spPr/>
      <dgm:t>
        <a:bodyPr/>
        <a:lstStyle/>
        <a:p>
          <a:endParaRPr lang="uk-UA"/>
        </a:p>
      </dgm:t>
    </dgm:pt>
    <dgm:pt modelId="{9B595573-8733-4F58-AF5A-6F0B9FC3C6DC}">
      <dgm:prSet/>
      <dgm:spPr/>
      <dgm:t>
        <a:bodyPr/>
        <a:lstStyle/>
        <a:p>
          <a:r>
            <a:rPr lang="ru-RU" smtClean="0"/>
            <a:t>естетика приміщень (зовнішній вигляд працівників, обладнання аудиторій) </a:t>
          </a:r>
          <a:endParaRPr lang="uk-UA"/>
        </a:p>
      </dgm:t>
    </dgm:pt>
    <dgm:pt modelId="{6F8EAAEC-3607-442C-8ED4-EAF0527EB2CF}" type="parTrans" cxnId="{405CDE3E-3FE8-4B31-93A4-AB54C025300D}">
      <dgm:prSet/>
      <dgm:spPr/>
      <dgm:t>
        <a:bodyPr/>
        <a:lstStyle/>
        <a:p>
          <a:endParaRPr lang="uk-UA"/>
        </a:p>
      </dgm:t>
    </dgm:pt>
    <dgm:pt modelId="{C3D9CC56-4013-4340-AB05-B0D4DA6125F8}" type="sibTrans" cxnId="{405CDE3E-3FE8-4B31-93A4-AB54C025300D}">
      <dgm:prSet/>
      <dgm:spPr/>
      <dgm:t>
        <a:bodyPr/>
        <a:lstStyle/>
        <a:p>
          <a:endParaRPr lang="uk-UA"/>
        </a:p>
      </dgm:t>
    </dgm:pt>
    <dgm:pt modelId="{7FFF9AC8-8901-417F-AE30-DBD0F4D03A36}">
      <dgm:prSet/>
      <dgm:spPr/>
      <dgm:t>
        <a:bodyPr/>
        <a:lstStyle/>
        <a:p>
          <a:r>
            <a:rPr lang="ru-RU" dirty="0" err="1" smtClean="0"/>
            <a:t>рівень</a:t>
          </a:r>
          <a:r>
            <a:rPr lang="ru-RU" dirty="0" smtClean="0"/>
            <a:t> </a:t>
          </a:r>
          <a:r>
            <a:rPr lang="ru-RU" dirty="0" err="1" smtClean="0"/>
            <a:t>комунікації</a:t>
          </a:r>
          <a:r>
            <a:rPr lang="ru-RU" dirty="0" smtClean="0"/>
            <a:t> (</a:t>
          </a:r>
          <a:r>
            <a:rPr lang="ru-RU" dirty="0" err="1" smtClean="0"/>
            <a:t>функціонування</a:t>
          </a:r>
          <a:r>
            <a:rPr lang="ru-RU" dirty="0" smtClean="0"/>
            <a:t> </a:t>
          </a:r>
          <a:r>
            <a:rPr lang="ru-RU" dirty="0" err="1" smtClean="0"/>
            <a:t>електронних</a:t>
          </a:r>
          <a:r>
            <a:rPr lang="ru-RU" dirty="0" smtClean="0"/>
            <a:t> </a:t>
          </a:r>
          <a:r>
            <a:rPr lang="ru-RU" dirty="0" err="1" smtClean="0"/>
            <a:t>комунікаційних</a:t>
          </a:r>
          <a:r>
            <a:rPr lang="ru-RU" dirty="0" smtClean="0"/>
            <a:t> мереж, </a:t>
          </a:r>
          <a:r>
            <a:rPr lang="ru-RU" dirty="0" err="1" smtClean="0"/>
            <a:t>комунікабельність</a:t>
          </a:r>
          <a:r>
            <a:rPr lang="ru-RU" dirty="0" smtClean="0"/>
            <a:t> </a:t>
          </a:r>
          <a:r>
            <a:rPr lang="ru-RU" dirty="0" err="1" smtClean="0"/>
            <a:t>викладачів</a:t>
          </a:r>
          <a:r>
            <a:rPr lang="ru-RU" dirty="0" smtClean="0"/>
            <a:t>)</a:t>
          </a:r>
          <a:endParaRPr lang="uk-UA" dirty="0"/>
        </a:p>
      </dgm:t>
    </dgm:pt>
    <dgm:pt modelId="{B69B421F-9B00-4784-8B96-B27F092301A9}" type="parTrans" cxnId="{51A0E647-9E31-4AFA-B99D-C83127F81CB2}">
      <dgm:prSet/>
      <dgm:spPr/>
      <dgm:t>
        <a:bodyPr/>
        <a:lstStyle/>
        <a:p>
          <a:endParaRPr lang="uk-UA"/>
        </a:p>
      </dgm:t>
    </dgm:pt>
    <dgm:pt modelId="{A148BB97-0BAE-44DF-9531-3D6BB765AC53}" type="sibTrans" cxnId="{51A0E647-9E31-4AFA-B99D-C83127F81CB2}">
      <dgm:prSet/>
      <dgm:spPr/>
      <dgm:t>
        <a:bodyPr/>
        <a:lstStyle/>
        <a:p>
          <a:endParaRPr lang="uk-UA"/>
        </a:p>
      </dgm:t>
    </dgm:pt>
    <dgm:pt modelId="{D6EF3504-CADA-4D5D-B981-8725E9DDB726}" type="pres">
      <dgm:prSet presAssocID="{504D04A7-D431-457E-9CC4-741CF71682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E8C158D-94AF-4206-9C43-BB7DF9CB858A}" type="pres">
      <dgm:prSet presAssocID="{A604F6AC-A890-46F9-B322-10446268BC50}" presName="composite" presStyleCnt="0"/>
      <dgm:spPr/>
      <dgm:t>
        <a:bodyPr/>
        <a:lstStyle/>
        <a:p>
          <a:endParaRPr lang="uk-UA"/>
        </a:p>
      </dgm:t>
    </dgm:pt>
    <dgm:pt modelId="{98E2332F-0515-4A03-9280-F19128203061}" type="pres">
      <dgm:prSet presAssocID="{A604F6AC-A890-46F9-B322-10446268BC5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128D07E-E04A-4060-96E8-B29425DC8FBA}" type="pres">
      <dgm:prSet presAssocID="{A604F6AC-A890-46F9-B322-10446268BC5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DEF376A-930C-44B2-8D82-D76C0D9B705D}" type="pres">
      <dgm:prSet presAssocID="{703AEB59-F88E-41AB-9ABA-2293E8D7F15B}" presName="sp" presStyleCnt="0"/>
      <dgm:spPr/>
      <dgm:t>
        <a:bodyPr/>
        <a:lstStyle/>
        <a:p>
          <a:endParaRPr lang="uk-UA"/>
        </a:p>
      </dgm:t>
    </dgm:pt>
    <dgm:pt modelId="{D32B2FFB-D2EA-4543-8E5D-784DFEAB7DCA}" type="pres">
      <dgm:prSet presAssocID="{ED17BA82-58AE-4939-A3FB-47A5E752E35E}" presName="composite" presStyleCnt="0"/>
      <dgm:spPr/>
      <dgm:t>
        <a:bodyPr/>
        <a:lstStyle/>
        <a:p>
          <a:endParaRPr lang="uk-UA"/>
        </a:p>
      </dgm:t>
    </dgm:pt>
    <dgm:pt modelId="{79203BF6-827C-4FF4-A1A5-C49AF6104F50}" type="pres">
      <dgm:prSet presAssocID="{ED17BA82-58AE-4939-A3FB-47A5E752E35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9CA12D3-3405-4C5A-9F42-E173E59EADD9}" type="pres">
      <dgm:prSet presAssocID="{ED17BA82-58AE-4939-A3FB-47A5E752E35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1125AA-E8A3-4CF3-B48A-67FB5FDC7EDD}" type="pres">
      <dgm:prSet presAssocID="{B3CC0621-24BF-48CC-98DE-54F63A487BE5}" presName="sp" presStyleCnt="0"/>
      <dgm:spPr/>
      <dgm:t>
        <a:bodyPr/>
        <a:lstStyle/>
        <a:p>
          <a:endParaRPr lang="uk-UA"/>
        </a:p>
      </dgm:t>
    </dgm:pt>
    <dgm:pt modelId="{A3191CC1-2D11-4994-A9FC-50FE5A7DC366}" type="pres">
      <dgm:prSet presAssocID="{47867F35-C63B-4BFF-B7EF-230DE5495EFC}" presName="composite" presStyleCnt="0"/>
      <dgm:spPr/>
      <dgm:t>
        <a:bodyPr/>
        <a:lstStyle/>
        <a:p>
          <a:endParaRPr lang="uk-UA"/>
        </a:p>
      </dgm:t>
    </dgm:pt>
    <dgm:pt modelId="{0EEEB1A2-1D9F-4062-95BA-19078833443F}" type="pres">
      <dgm:prSet presAssocID="{47867F35-C63B-4BFF-B7EF-230DE5495EF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EF80B12-71CF-417C-9813-4BAF4F76BC86}" type="pres">
      <dgm:prSet presAssocID="{47867F35-C63B-4BFF-B7EF-230DE5495EF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8A52C5D-3AD2-4616-87C5-1C4C1ACFF97C}" type="presOf" srcId="{1EB374CD-B200-4226-AD5F-668B4D6D7D92}" destId="{9128D07E-E04A-4060-96E8-B29425DC8FBA}" srcOrd="0" destOrd="0" presId="urn:microsoft.com/office/officeart/2005/8/layout/chevron2"/>
    <dgm:cxn modelId="{65A20F3F-BF21-4F6B-A384-BB00A343840A}" type="presOf" srcId="{7FFF9AC8-8901-417F-AE30-DBD0F4D03A36}" destId="{6EF80B12-71CF-417C-9813-4BAF4F76BC86}" srcOrd="0" destOrd="0" presId="urn:microsoft.com/office/officeart/2005/8/layout/chevron2"/>
    <dgm:cxn modelId="{A320ABE7-C3E9-4A96-BA36-0DE15F68B1F3}" type="presOf" srcId="{504D04A7-D431-457E-9CC4-741CF71682B4}" destId="{D6EF3504-CADA-4D5D-B981-8725E9DDB726}" srcOrd="0" destOrd="0" presId="urn:microsoft.com/office/officeart/2005/8/layout/chevron2"/>
    <dgm:cxn modelId="{E9859076-8A1E-4B05-9E75-880A9DB1F746}" srcId="{504D04A7-D431-457E-9CC4-741CF71682B4}" destId="{ED17BA82-58AE-4939-A3FB-47A5E752E35E}" srcOrd="1" destOrd="0" parTransId="{409F60E7-895D-4EF9-9ED0-0441723C32F1}" sibTransId="{B3CC0621-24BF-48CC-98DE-54F63A487BE5}"/>
    <dgm:cxn modelId="{B04575D8-761A-4668-ADE7-8C53BDF002FB}" srcId="{504D04A7-D431-457E-9CC4-741CF71682B4}" destId="{47867F35-C63B-4BFF-B7EF-230DE5495EFC}" srcOrd="2" destOrd="0" parTransId="{DE653054-8E74-420A-BAB9-1F8013326A02}" sibTransId="{C057D766-0000-49B2-8AC8-F4F195A6FFFE}"/>
    <dgm:cxn modelId="{F916B9DF-82DF-48E0-AF55-16E90E3F88E3}" srcId="{A604F6AC-A890-46F9-B322-10446268BC50}" destId="{1EB374CD-B200-4226-AD5F-668B4D6D7D92}" srcOrd="0" destOrd="0" parTransId="{4029C686-BD3E-4290-8C46-B3E57D455B63}" sibTransId="{9F3DBA03-7DB2-45B5-9EA2-1D7F1B8D3BD6}"/>
    <dgm:cxn modelId="{5EC9AB0B-7F0E-409A-A35C-AB15631B4726}" srcId="{504D04A7-D431-457E-9CC4-741CF71682B4}" destId="{A604F6AC-A890-46F9-B322-10446268BC50}" srcOrd="0" destOrd="0" parTransId="{85FF62C3-7AE2-4A9E-BC95-DF20A060186D}" sibTransId="{703AEB59-F88E-41AB-9ABA-2293E8D7F15B}"/>
    <dgm:cxn modelId="{92A53451-5FAA-4068-B60C-C819FD69D0DA}" type="presOf" srcId="{9B595573-8733-4F58-AF5A-6F0B9FC3C6DC}" destId="{F9CA12D3-3405-4C5A-9F42-E173E59EADD9}" srcOrd="0" destOrd="0" presId="urn:microsoft.com/office/officeart/2005/8/layout/chevron2"/>
    <dgm:cxn modelId="{1364D4CC-4152-48F6-977F-80C575F8C26E}" type="presOf" srcId="{47867F35-C63B-4BFF-B7EF-230DE5495EFC}" destId="{0EEEB1A2-1D9F-4062-95BA-19078833443F}" srcOrd="0" destOrd="0" presId="urn:microsoft.com/office/officeart/2005/8/layout/chevron2"/>
    <dgm:cxn modelId="{FAF4B0CA-9588-4498-8AD2-AFCB3D22F041}" type="presOf" srcId="{ED17BA82-58AE-4939-A3FB-47A5E752E35E}" destId="{79203BF6-827C-4FF4-A1A5-C49AF6104F50}" srcOrd="0" destOrd="0" presId="urn:microsoft.com/office/officeart/2005/8/layout/chevron2"/>
    <dgm:cxn modelId="{405CDE3E-3FE8-4B31-93A4-AB54C025300D}" srcId="{ED17BA82-58AE-4939-A3FB-47A5E752E35E}" destId="{9B595573-8733-4F58-AF5A-6F0B9FC3C6DC}" srcOrd="0" destOrd="0" parTransId="{6F8EAAEC-3607-442C-8ED4-EAF0527EB2CF}" sibTransId="{C3D9CC56-4013-4340-AB05-B0D4DA6125F8}"/>
    <dgm:cxn modelId="{51A0E647-9E31-4AFA-B99D-C83127F81CB2}" srcId="{47867F35-C63B-4BFF-B7EF-230DE5495EFC}" destId="{7FFF9AC8-8901-417F-AE30-DBD0F4D03A36}" srcOrd="0" destOrd="0" parTransId="{B69B421F-9B00-4784-8B96-B27F092301A9}" sibTransId="{A148BB97-0BAE-44DF-9531-3D6BB765AC53}"/>
    <dgm:cxn modelId="{9F815CF5-0FFF-4F18-A591-1A442A835FBE}" type="presOf" srcId="{A604F6AC-A890-46F9-B322-10446268BC50}" destId="{98E2332F-0515-4A03-9280-F19128203061}" srcOrd="0" destOrd="0" presId="urn:microsoft.com/office/officeart/2005/8/layout/chevron2"/>
    <dgm:cxn modelId="{E7AF4DB6-8FEC-40F8-BB6A-EA1809A11FFC}" type="presParOf" srcId="{D6EF3504-CADA-4D5D-B981-8725E9DDB726}" destId="{6E8C158D-94AF-4206-9C43-BB7DF9CB858A}" srcOrd="0" destOrd="0" presId="urn:microsoft.com/office/officeart/2005/8/layout/chevron2"/>
    <dgm:cxn modelId="{6851EFE4-37EB-4BA3-86D5-D33D69F7EB54}" type="presParOf" srcId="{6E8C158D-94AF-4206-9C43-BB7DF9CB858A}" destId="{98E2332F-0515-4A03-9280-F19128203061}" srcOrd="0" destOrd="0" presId="urn:microsoft.com/office/officeart/2005/8/layout/chevron2"/>
    <dgm:cxn modelId="{4D7C5291-37F1-4BA5-A9FB-90A8B163220A}" type="presParOf" srcId="{6E8C158D-94AF-4206-9C43-BB7DF9CB858A}" destId="{9128D07E-E04A-4060-96E8-B29425DC8FBA}" srcOrd="1" destOrd="0" presId="urn:microsoft.com/office/officeart/2005/8/layout/chevron2"/>
    <dgm:cxn modelId="{495E397E-DDA9-40E9-B746-DA690AC3ED47}" type="presParOf" srcId="{D6EF3504-CADA-4D5D-B981-8725E9DDB726}" destId="{ADEF376A-930C-44B2-8D82-D76C0D9B705D}" srcOrd="1" destOrd="0" presId="urn:microsoft.com/office/officeart/2005/8/layout/chevron2"/>
    <dgm:cxn modelId="{862859B7-5E49-43E1-B94A-658F1017E059}" type="presParOf" srcId="{D6EF3504-CADA-4D5D-B981-8725E9DDB726}" destId="{D32B2FFB-D2EA-4543-8E5D-784DFEAB7DCA}" srcOrd="2" destOrd="0" presId="urn:microsoft.com/office/officeart/2005/8/layout/chevron2"/>
    <dgm:cxn modelId="{031B43BA-FF5A-45DF-A2C1-5690F0C5B8CF}" type="presParOf" srcId="{D32B2FFB-D2EA-4543-8E5D-784DFEAB7DCA}" destId="{79203BF6-827C-4FF4-A1A5-C49AF6104F50}" srcOrd="0" destOrd="0" presId="urn:microsoft.com/office/officeart/2005/8/layout/chevron2"/>
    <dgm:cxn modelId="{B0F52EC4-1E9B-4760-978C-959732361DE0}" type="presParOf" srcId="{D32B2FFB-D2EA-4543-8E5D-784DFEAB7DCA}" destId="{F9CA12D3-3405-4C5A-9F42-E173E59EADD9}" srcOrd="1" destOrd="0" presId="urn:microsoft.com/office/officeart/2005/8/layout/chevron2"/>
    <dgm:cxn modelId="{D33899DE-DF27-42A5-AB07-760FEDF69514}" type="presParOf" srcId="{D6EF3504-CADA-4D5D-B981-8725E9DDB726}" destId="{951125AA-E8A3-4CF3-B48A-67FB5FDC7EDD}" srcOrd="3" destOrd="0" presId="urn:microsoft.com/office/officeart/2005/8/layout/chevron2"/>
    <dgm:cxn modelId="{1210D84F-0477-4132-8847-2FD81432CD90}" type="presParOf" srcId="{D6EF3504-CADA-4D5D-B981-8725E9DDB726}" destId="{A3191CC1-2D11-4994-A9FC-50FE5A7DC366}" srcOrd="4" destOrd="0" presId="urn:microsoft.com/office/officeart/2005/8/layout/chevron2"/>
    <dgm:cxn modelId="{7D1CD016-6376-48AF-BAC2-B096F680C4C7}" type="presParOf" srcId="{A3191CC1-2D11-4994-A9FC-50FE5A7DC366}" destId="{0EEEB1A2-1D9F-4062-95BA-19078833443F}" srcOrd="0" destOrd="0" presId="urn:microsoft.com/office/officeart/2005/8/layout/chevron2"/>
    <dgm:cxn modelId="{B40C76E2-98E6-4277-99EA-46BE37A37AE5}" type="presParOf" srcId="{A3191CC1-2D11-4994-A9FC-50FE5A7DC366}" destId="{6EF80B12-71CF-417C-9813-4BAF4F76BC8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4D04A7-D431-457E-9CC4-741CF71682B4}" type="doc">
      <dgm:prSet loTypeId="urn:microsoft.com/office/officeart/2005/8/layout/chevron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uk-UA"/>
        </a:p>
      </dgm:t>
    </dgm:pt>
    <dgm:pt modelId="{1F70F3B4-25B5-4E9E-A411-7851A897DD5D}">
      <dgm:prSet/>
      <dgm:spPr/>
      <dgm:t>
        <a:bodyPr/>
        <a:lstStyle/>
        <a:p>
          <a:r>
            <a:rPr lang="uk-UA" dirty="0" smtClean="0"/>
            <a:t> </a:t>
          </a:r>
          <a:endParaRPr lang="uk-UA" dirty="0"/>
        </a:p>
      </dgm:t>
    </dgm:pt>
    <dgm:pt modelId="{AED0FEBD-2C0F-4448-9C7E-257D9EAF4F5C}" type="parTrans" cxnId="{06F9A26D-3DCA-4314-BCE7-AE2B9614D990}">
      <dgm:prSet/>
      <dgm:spPr/>
      <dgm:t>
        <a:bodyPr/>
        <a:lstStyle/>
        <a:p>
          <a:endParaRPr lang="uk-UA"/>
        </a:p>
      </dgm:t>
    </dgm:pt>
    <dgm:pt modelId="{D374F104-18AD-4078-99C2-BA01C2B63A35}" type="sibTrans" cxnId="{06F9A26D-3DCA-4314-BCE7-AE2B9614D990}">
      <dgm:prSet/>
      <dgm:spPr/>
      <dgm:t>
        <a:bodyPr/>
        <a:lstStyle/>
        <a:p>
          <a:endParaRPr lang="uk-UA"/>
        </a:p>
      </dgm:t>
    </dgm:pt>
    <dgm:pt modelId="{5834E561-32D3-46B9-8E4C-CC188121E2EE}">
      <dgm:prSet/>
      <dgm:spPr/>
      <dgm:t>
        <a:bodyPr/>
        <a:lstStyle/>
        <a:p>
          <a:endParaRPr lang="uk-UA" dirty="0"/>
        </a:p>
      </dgm:t>
    </dgm:pt>
    <dgm:pt modelId="{5BF43072-0BB4-4635-91AA-ED6F8E0A2356}" type="parTrans" cxnId="{F0C8BB97-D651-420E-BBF1-CA97D6678E0A}">
      <dgm:prSet/>
      <dgm:spPr/>
      <dgm:t>
        <a:bodyPr/>
        <a:lstStyle/>
        <a:p>
          <a:endParaRPr lang="uk-UA"/>
        </a:p>
      </dgm:t>
    </dgm:pt>
    <dgm:pt modelId="{E8F8FC09-BBB2-4B0C-920C-DD9B5E056AF9}" type="sibTrans" cxnId="{F0C8BB97-D651-420E-BBF1-CA97D6678E0A}">
      <dgm:prSet/>
      <dgm:spPr/>
      <dgm:t>
        <a:bodyPr/>
        <a:lstStyle/>
        <a:p>
          <a:endParaRPr lang="uk-UA"/>
        </a:p>
      </dgm:t>
    </dgm:pt>
    <dgm:pt modelId="{EEED0D2D-FF0A-47A5-B90D-95E1CF0C1A76}">
      <dgm:prSet/>
      <dgm:spPr/>
      <dgm:t>
        <a:bodyPr/>
        <a:lstStyle/>
        <a:p>
          <a:endParaRPr lang="uk-UA" dirty="0"/>
        </a:p>
      </dgm:t>
    </dgm:pt>
    <dgm:pt modelId="{BDBD800D-C18B-40C4-89B9-3E73322512FC}" type="parTrans" cxnId="{BC808126-D42F-4FE1-804E-520E0A9E81CD}">
      <dgm:prSet/>
      <dgm:spPr/>
      <dgm:t>
        <a:bodyPr/>
        <a:lstStyle/>
        <a:p>
          <a:endParaRPr lang="uk-UA"/>
        </a:p>
      </dgm:t>
    </dgm:pt>
    <dgm:pt modelId="{E4055EF3-4F11-415C-BE04-8EE69EFF7BAD}" type="sibTrans" cxnId="{BC808126-D42F-4FE1-804E-520E0A9E81CD}">
      <dgm:prSet/>
      <dgm:spPr/>
      <dgm:t>
        <a:bodyPr/>
        <a:lstStyle/>
        <a:p>
          <a:endParaRPr lang="uk-UA"/>
        </a:p>
      </dgm:t>
    </dgm:pt>
    <dgm:pt modelId="{F956D001-5F32-440A-9F75-084D9961DF06}">
      <dgm:prSet/>
      <dgm:spPr/>
      <dgm:t>
        <a:bodyPr/>
        <a:lstStyle/>
        <a:p>
          <a:endParaRPr lang="uk-UA" dirty="0"/>
        </a:p>
      </dgm:t>
    </dgm:pt>
    <dgm:pt modelId="{1874BC00-A618-4C6F-A5F8-B270009B99FF}" type="parTrans" cxnId="{E7A4F0EC-B032-47E8-B2DC-CF3BEFCBBBDB}">
      <dgm:prSet/>
      <dgm:spPr/>
      <dgm:t>
        <a:bodyPr/>
        <a:lstStyle/>
        <a:p>
          <a:endParaRPr lang="uk-UA"/>
        </a:p>
      </dgm:t>
    </dgm:pt>
    <dgm:pt modelId="{6E0BE514-3130-40D4-894F-42009200D2F5}" type="sibTrans" cxnId="{E7A4F0EC-B032-47E8-B2DC-CF3BEFCBBBDB}">
      <dgm:prSet/>
      <dgm:spPr/>
      <dgm:t>
        <a:bodyPr/>
        <a:lstStyle/>
        <a:p>
          <a:endParaRPr lang="uk-UA"/>
        </a:p>
      </dgm:t>
    </dgm:pt>
    <dgm:pt modelId="{EA2ABA92-5DF2-4FFA-8F9D-BF243EF57D28}">
      <dgm:prSet custT="1"/>
      <dgm:spPr/>
      <dgm:t>
        <a:bodyPr/>
        <a:lstStyle/>
        <a:p>
          <a:r>
            <a:rPr lang="ru-RU" sz="2400" dirty="0" err="1" smtClean="0"/>
            <a:t>надійність</a:t>
          </a:r>
          <a:r>
            <a:rPr lang="ru-RU" sz="2400" dirty="0" smtClean="0"/>
            <a:t> (</a:t>
          </a:r>
          <a:r>
            <a:rPr lang="ru-RU" sz="2400" dirty="0" err="1" smtClean="0"/>
            <a:t>належний</a:t>
          </a:r>
          <a:r>
            <a:rPr lang="ru-RU" sz="2400" dirty="0" smtClean="0"/>
            <a:t> </a:t>
          </a:r>
          <a:r>
            <a:rPr lang="ru-RU" sz="2400" dirty="0" err="1" smtClean="0"/>
            <a:t>рівень</a:t>
          </a:r>
          <a:r>
            <a:rPr lang="ru-RU" sz="2400" dirty="0" smtClean="0"/>
            <a:t> </a:t>
          </a:r>
          <a:r>
            <a:rPr lang="ru-RU" sz="2400" dirty="0" err="1" smtClean="0"/>
            <a:t>знань</a:t>
          </a:r>
          <a:r>
            <a:rPr lang="ru-RU" sz="2400" dirty="0" smtClean="0"/>
            <a:t>), </a:t>
          </a:r>
          <a:r>
            <a:rPr lang="ru-RU" sz="2400" dirty="0" err="1" smtClean="0"/>
            <a:t>безпека</a:t>
          </a:r>
          <a:r>
            <a:rPr lang="ru-RU" sz="2400" dirty="0" smtClean="0"/>
            <a:t> у </a:t>
          </a:r>
          <a:r>
            <a:rPr lang="ru-RU" sz="2400" dirty="0" err="1" smtClean="0"/>
            <a:t>навчанні</a:t>
          </a:r>
          <a:r>
            <a:rPr lang="ru-RU" sz="2400" dirty="0" smtClean="0"/>
            <a:t> (</a:t>
          </a:r>
          <a:r>
            <a:rPr lang="ru-RU" sz="2400" dirty="0" err="1" smtClean="0"/>
            <a:t>під</a:t>
          </a:r>
          <a:r>
            <a:rPr lang="ru-RU" sz="2400" dirty="0" smtClean="0"/>
            <a:t> час </a:t>
          </a:r>
          <a:r>
            <a:rPr lang="ru-RU" sz="2400" dirty="0" err="1" smtClean="0"/>
            <a:t>експериментів</a:t>
          </a:r>
          <a:r>
            <a:rPr lang="ru-RU" sz="2400" dirty="0" smtClean="0"/>
            <a:t>), </a:t>
          </a:r>
          <a:r>
            <a:rPr lang="ru-RU" sz="2400" dirty="0" err="1" smtClean="0"/>
            <a:t>культурний</a:t>
          </a:r>
          <a:r>
            <a:rPr lang="ru-RU" sz="2400" dirty="0" smtClean="0"/>
            <a:t> </a:t>
          </a:r>
          <a:r>
            <a:rPr lang="ru-RU" sz="2400" dirty="0" err="1" smtClean="0"/>
            <a:t>рівень</a:t>
          </a:r>
          <a:r>
            <a:rPr lang="ru-RU" sz="2400" dirty="0" smtClean="0"/>
            <a:t> </a:t>
          </a:r>
          <a:r>
            <a:rPr lang="ru-RU" sz="2400" dirty="0" err="1" smtClean="0"/>
            <a:t>викладацького</a:t>
          </a:r>
          <a:r>
            <a:rPr lang="ru-RU" sz="2400" dirty="0" smtClean="0"/>
            <a:t> персоналу (</a:t>
          </a:r>
          <a:r>
            <a:rPr lang="ru-RU" sz="2400" dirty="0" err="1" smtClean="0"/>
            <a:t>ввічливість</a:t>
          </a:r>
          <a:r>
            <a:rPr lang="ru-RU" sz="2400" dirty="0" smtClean="0"/>
            <a:t>, </a:t>
          </a:r>
          <a:r>
            <a:rPr lang="ru-RU" sz="2400" dirty="0" err="1" smtClean="0"/>
            <a:t>тактовність</a:t>
          </a:r>
          <a:r>
            <a:rPr lang="ru-RU" sz="2400" dirty="0" smtClean="0"/>
            <a:t>, </a:t>
          </a:r>
          <a:r>
            <a:rPr lang="ru-RU" sz="2400" dirty="0" err="1" smtClean="0"/>
            <a:t>увага</a:t>
          </a:r>
          <a:r>
            <a:rPr lang="ru-RU" sz="2400" dirty="0" smtClean="0"/>
            <a:t>)</a:t>
          </a:r>
          <a:endParaRPr lang="uk-UA" sz="2400" dirty="0"/>
        </a:p>
      </dgm:t>
    </dgm:pt>
    <dgm:pt modelId="{C4EA82A1-DAD5-4778-A655-143D557FC030}" type="parTrans" cxnId="{D7BE875E-616C-4CCD-B6C2-0C604D00A8C3}">
      <dgm:prSet/>
      <dgm:spPr/>
      <dgm:t>
        <a:bodyPr/>
        <a:lstStyle/>
        <a:p>
          <a:endParaRPr lang="uk-UA"/>
        </a:p>
      </dgm:t>
    </dgm:pt>
    <dgm:pt modelId="{88177B8C-F9CB-4295-91F8-A47AC0548EFF}" type="sibTrans" cxnId="{D7BE875E-616C-4CCD-B6C2-0C604D00A8C3}">
      <dgm:prSet/>
      <dgm:spPr/>
      <dgm:t>
        <a:bodyPr/>
        <a:lstStyle/>
        <a:p>
          <a:endParaRPr lang="uk-UA"/>
        </a:p>
      </dgm:t>
    </dgm:pt>
    <dgm:pt modelId="{F58FE8D9-91E7-4AC7-B8C1-EC3E26F0AF9B}">
      <dgm:prSet/>
      <dgm:spPr/>
      <dgm:t>
        <a:bodyPr/>
        <a:lstStyle/>
        <a:p>
          <a:r>
            <a:rPr lang="ru-RU" dirty="0" err="1" smtClean="0"/>
            <a:t>знання</a:t>
          </a:r>
          <a:r>
            <a:rPr lang="ru-RU" dirty="0" smtClean="0"/>
            <a:t> і </a:t>
          </a:r>
          <a:r>
            <a:rPr lang="ru-RU" dirty="0" err="1" smtClean="0"/>
            <a:t>досвід</a:t>
          </a:r>
          <a:r>
            <a:rPr lang="ru-RU" dirty="0" smtClean="0"/>
            <a:t> </a:t>
          </a:r>
          <a:r>
            <a:rPr lang="ru-RU" dirty="0" err="1" smtClean="0"/>
            <a:t>викладацького</a:t>
          </a:r>
          <a:r>
            <a:rPr lang="ru-RU" dirty="0" smtClean="0"/>
            <a:t> персоналу</a:t>
          </a:r>
          <a:endParaRPr lang="uk-UA" dirty="0"/>
        </a:p>
      </dgm:t>
    </dgm:pt>
    <dgm:pt modelId="{A397351B-CDD7-4877-B0F2-EC60157AB6EB}" type="parTrans" cxnId="{2F8A27C5-8254-4901-B837-0D0C22A3E796}">
      <dgm:prSet/>
      <dgm:spPr/>
      <dgm:t>
        <a:bodyPr/>
        <a:lstStyle/>
        <a:p>
          <a:endParaRPr lang="uk-UA"/>
        </a:p>
      </dgm:t>
    </dgm:pt>
    <dgm:pt modelId="{BB32B91D-2F5B-440E-AA09-1E1DA0E0FB40}" type="sibTrans" cxnId="{2F8A27C5-8254-4901-B837-0D0C22A3E796}">
      <dgm:prSet/>
      <dgm:spPr/>
      <dgm:t>
        <a:bodyPr/>
        <a:lstStyle/>
        <a:p>
          <a:endParaRPr lang="uk-UA"/>
        </a:p>
      </dgm:t>
    </dgm:pt>
    <dgm:pt modelId="{41522492-FCA0-4B05-ABC4-1400182D3433}">
      <dgm:prSet/>
      <dgm:spPr/>
      <dgm:t>
        <a:bodyPr/>
        <a:lstStyle/>
        <a:p>
          <a:r>
            <a:rPr lang="uk-UA" smtClean="0"/>
            <a:t>репутація навчального закладу</a:t>
          </a:r>
          <a:endParaRPr lang="uk-UA"/>
        </a:p>
      </dgm:t>
    </dgm:pt>
    <dgm:pt modelId="{7B0169FE-6613-4E7C-BA55-9441A902A1C3}" type="parTrans" cxnId="{590483B9-20FF-4B11-93D0-6F56365E58D6}">
      <dgm:prSet/>
      <dgm:spPr/>
      <dgm:t>
        <a:bodyPr/>
        <a:lstStyle/>
        <a:p>
          <a:endParaRPr lang="uk-UA"/>
        </a:p>
      </dgm:t>
    </dgm:pt>
    <dgm:pt modelId="{CF5CF139-6EDA-48FF-82BD-7B6AD18E51DE}" type="sibTrans" cxnId="{590483B9-20FF-4B11-93D0-6F56365E58D6}">
      <dgm:prSet/>
      <dgm:spPr/>
      <dgm:t>
        <a:bodyPr/>
        <a:lstStyle/>
        <a:p>
          <a:endParaRPr lang="uk-UA"/>
        </a:p>
      </dgm:t>
    </dgm:pt>
    <dgm:pt modelId="{AC8D3581-9135-4436-9596-5AEDADAC6F2A}">
      <dgm:prSet custT="1"/>
      <dgm:spPr/>
      <dgm:t>
        <a:bodyPr/>
        <a:lstStyle/>
        <a:p>
          <a:r>
            <a:rPr lang="ru-RU" sz="3200" dirty="0" err="1" smtClean="0"/>
            <a:t>реакція</a:t>
          </a:r>
          <a:r>
            <a:rPr lang="ru-RU" sz="3200" dirty="0" smtClean="0"/>
            <a:t> на </a:t>
          </a:r>
          <a:r>
            <a:rPr lang="ru-RU" sz="3200" dirty="0" err="1" smtClean="0"/>
            <a:t>додаткові</a:t>
          </a:r>
          <a:r>
            <a:rPr lang="ru-RU" sz="3200" dirty="0" smtClean="0"/>
            <a:t> </a:t>
          </a:r>
          <a:r>
            <a:rPr lang="ru-RU" sz="3200" dirty="0" err="1" smtClean="0"/>
            <a:t>вимоги</a:t>
          </a:r>
          <a:r>
            <a:rPr lang="ru-RU" sz="3200" dirty="0" smtClean="0"/>
            <a:t> </a:t>
          </a:r>
          <a:r>
            <a:rPr lang="ru-RU" sz="3200" dirty="0" err="1" smtClean="0"/>
            <a:t>учнів</a:t>
          </a:r>
          <a:r>
            <a:rPr lang="ru-RU" sz="3200" dirty="0" smtClean="0"/>
            <a:t>;</a:t>
          </a:r>
          <a:endParaRPr lang="uk-UA" sz="3200" dirty="0"/>
        </a:p>
      </dgm:t>
    </dgm:pt>
    <dgm:pt modelId="{71FE8A64-A505-41FD-8647-240561EEB977}" type="parTrans" cxnId="{7CE7B9F3-5E3A-4AF5-A8CC-B6BAFD91ECD9}">
      <dgm:prSet/>
      <dgm:spPr/>
      <dgm:t>
        <a:bodyPr/>
        <a:lstStyle/>
        <a:p>
          <a:endParaRPr lang="uk-UA"/>
        </a:p>
      </dgm:t>
    </dgm:pt>
    <dgm:pt modelId="{837EB18F-385C-4FCA-882E-C2A15F002B43}" type="sibTrans" cxnId="{7CE7B9F3-5E3A-4AF5-A8CC-B6BAFD91ECD9}">
      <dgm:prSet/>
      <dgm:spPr/>
      <dgm:t>
        <a:bodyPr/>
        <a:lstStyle/>
        <a:p>
          <a:endParaRPr lang="uk-UA"/>
        </a:p>
      </dgm:t>
    </dgm:pt>
    <dgm:pt modelId="{58F8DBAD-2DD3-49FD-9896-C4B3506C7D62}" type="pres">
      <dgm:prSet presAssocID="{504D04A7-D431-457E-9CC4-741CF71682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96BE207-765C-4C3C-8E1D-E3B9E24A67A7}" type="pres">
      <dgm:prSet presAssocID="{F956D001-5F32-440A-9F75-084D9961DF06}" presName="composite" presStyleCnt="0"/>
      <dgm:spPr/>
      <dgm:t>
        <a:bodyPr/>
        <a:lstStyle/>
        <a:p>
          <a:endParaRPr lang="uk-UA"/>
        </a:p>
      </dgm:t>
    </dgm:pt>
    <dgm:pt modelId="{1824379A-11FD-4A72-8EAC-5E069DAFC8FA}" type="pres">
      <dgm:prSet presAssocID="{F956D001-5F32-440A-9F75-084D9961DF0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8DDC13-FA69-443B-B40E-233B5333F140}" type="pres">
      <dgm:prSet presAssocID="{F956D001-5F32-440A-9F75-084D9961DF0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1D9554B-EA88-4131-93B9-7A85B51E56B4}" type="pres">
      <dgm:prSet presAssocID="{6E0BE514-3130-40D4-894F-42009200D2F5}" presName="sp" presStyleCnt="0"/>
      <dgm:spPr/>
      <dgm:t>
        <a:bodyPr/>
        <a:lstStyle/>
        <a:p>
          <a:endParaRPr lang="uk-UA"/>
        </a:p>
      </dgm:t>
    </dgm:pt>
    <dgm:pt modelId="{C7328F67-D7B2-4488-8643-E2C7C3EA2D6F}" type="pres">
      <dgm:prSet presAssocID="{EEED0D2D-FF0A-47A5-B90D-95E1CF0C1A76}" presName="composite" presStyleCnt="0"/>
      <dgm:spPr/>
      <dgm:t>
        <a:bodyPr/>
        <a:lstStyle/>
        <a:p>
          <a:endParaRPr lang="uk-UA"/>
        </a:p>
      </dgm:t>
    </dgm:pt>
    <dgm:pt modelId="{14303BBB-A347-4CDF-9ADA-A16541218DEA}" type="pres">
      <dgm:prSet presAssocID="{EEED0D2D-FF0A-47A5-B90D-95E1CF0C1A7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C6477FB-A66E-45E6-B54F-DD0105141000}" type="pres">
      <dgm:prSet presAssocID="{EEED0D2D-FF0A-47A5-B90D-95E1CF0C1A76}" presName="descendantText" presStyleLbl="alignAcc1" presStyleIdx="1" presStyleCnt="4" custScaleY="14299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3A6DF14-85E9-4032-B1BA-9271F0EE2349}" type="pres">
      <dgm:prSet presAssocID="{E4055EF3-4F11-415C-BE04-8EE69EFF7BAD}" presName="sp" presStyleCnt="0"/>
      <dgm:spPr/>
      <dgm:t>
        <a:bodyPr/>
        <a:lstStyle/>
        <a:p>
          <a:endParaRPr lang="uk-UA"/>
        </a:p>
      </dgm:t>
    </dgm:pt>
    <dgm:pt modelId="{204F59F0-5B43-4696-ACF7-BE90C51FD285}" type="pres">
      <dgm:prSet presAssocID="{5834E561-32D3-46B9-8E4C-CC188121E2EE}" presName="composite" presStyleCnt="0"/>
      <dgm:spPr/>
      <dgm:t>
        <a:bodyPr/>
        <a:lstStyle/>
        <a:p>
          <a:endParaRPr lang="uk-UA"/>
        </a:p>
      </dgm:t>
    </dgm:pt>
    <dgm:pt modelId="{98C44359-A257-44A7-85E7-B6B2D76D95DE}" type="pres">
      <dgm:prSet presAssocID="{5834E561-32D3-46B9-8E4C-CC188121E2EE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683125C-7DC9-4F4A-B5AC-6B6F54298359}" type="pres">
      <dgm:prSet presAssocID="{5834E561-32D3-46B9-8E4C-CC188121E2EE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DD6A622-82C6-4F11-A94F-4F87DC22B277}" type="pres">
      <dgm:prSet presAssocID="{E8F8FC09-BBB2-4B0C-920C-DD9B5E056AF9}" presName="sp" presStyleCnt="0"/>
      <dgm:spPr/>
      <dgm:t>
        <a:bodyPr/>
        <a:lstStyle/>
        <a:p>
          <a:endParaRPr lang="uk-UA"/>
        </a:p>
      </dgm:t>
    </dgm:pt>
    <dgm:pt modelId="{487F5CDF-E959-4559-B2F1-5F36471E7E69}" type="pres">
      <dgm:prSet presAssocID="{1F70F3B4-25B5-4E9E-A411-7851A897DD5D}" presName="composite" presStyleCnt="0"/>
      <dgm:spPr/>
      <dgm:t>
        <a:bodyPr/>
        <a:lstStyle/>
        <a:p>
          <a:endParaRPr lang="uk-UA"/>
        </a:p>
      </dgm:t>
    </dgm:pt>
    <dgm:pt modelId="{CDC783AB-D983-46A9-80F6-EBAC35D9C55B}" type="pres">
      <dgm:prSet presAssocID="{1F70F3B4-25B5-4E9E-A411-7851A897DD5D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BE9D45-167D-44C6-9221-CDFFDAE0F898}" type="pres">
      <dgm:prSet presAssocID="{1F70F3B4-25B5-4E9E-A411-7851A897DD5D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90483B9-20FF-4B11-93D0-6F56365E58D6}" srcId="{1F70F3B4-25B5-4E9E-A411-7851A897DD5D}" destId="{41522492-FCA0-4B05-ABC4-1400182D3433}" srcOrd="0" destOrd="0" parTransId="{7B0169FE-6613-4E7C-BA55-9441A902A1C3}" sibTransId="{CF5CF139-6EDA-48FF-82BD-7B6AD18E51DE}"/>
    <dgm:cxn modelId="{06F9A26D-3DCA-4314-BCE7-AE2B9614D990}" srcId="{504D04A7-D431-457E-9CC4-741CF71682B4}" destId="{1F70F3B4-25B5-4E9E-A411-7851A897DD5D}" srcOrd="3" destOrd="0" parTransId="{AED0FEBD-2C0F-4448-9C7E-257D9EAF4F5C}" sibTransId="{D374F104-18AD-4078-99C2-BA01C2B63A35}"/>
    <dgm:cxn modelId="{478F5223-F459-4887-8DBD-852B4FEEDEB1}" type="presOf" srcId="{EEED0D2D-FF0A-47A5-B90D-95E1CF0C1A76}" destId="{14303BBB-A347-4CDF-9ADA-A16541218DEA}" srcOrd="0" destOrd="0" presId="urn:microsoft.com/office/officeart/2005/8/layout/chevron2"/>
    <dgm:cxn modelId="{D04CB1DD-BB9F-4753-BB96-98D7BCDE6213}" type="presOf" srcId="{1F70F3B4-25B5-4E9E-A411-7851A897DD5D}" destId="{CDC783AB-D983-46A9-80F6-EBAC35D9C55B}" srcOrd="0" destOrd="0" presId="urn:microsoft.com/office/officeart/2005/8/layout/chevron2"/>
    <dgm:cxn modelId="{28308CFB-809A-4425-BAC0-25068D59926F}" type="presOf" srcId="{AC8D3581-9135-4436-9596-5AEDADAC6F2A}" destId="{418DDC13-FA69-443B-B40E-233B5333F140}" srcOrd="0" destOrd="0" presId="urn:microsoft.com/office/officeart/2005/8/layout/chevron2"/>
    <dgm:cxn modelId="{7CE7B9F3-5E3A-4AF5-A8CC-B6BAFD91ECD9}" srcId="{F956D001-5F32-440A-9F75-084D9961DF06}" destId="{AC8D3581-9135-4436-9596-5AEDADAC6F2A}" srcOrd="0" destOrd="0" parTransId="{71FE8A64-A505-41FD-8647-240561EEB977}" sibTransId="{837EB18F-385C-4FCA-882E-C2A15F002B43}"/>
    <dgm:cxn modelId="{732A87B7-7347-4858-A83C-AED68B00B393}" type="presOf" srcId="{F956D001-5F32-440A-9F75-084D9961DF06}" destId="{1824379A-11FD-4A72-8EAC-5E069DAFC8FA}" srcOrd="0" destOrd="0" presId="urn:microsoft.com/office/officeart/2005/8/layout/chevron2"/>
    <dgm:cxn modelId="{D1125674-3986-4A87-8589-1067F23178C8}" type="presOf" srcId="{5834E561-32D3-46B9-8E4C-CC188121E2EE}" destId="{98C44359-A257-44A7-85E7-B6B2D76D95DE}" srcOrd="0" destOrd="0" presId="urn:microsoft.com/office/officeart/2005/8/layout/chevron2"/>
    <dgm:cxn modelId="{2F8D19E4-6725-4A96-B7A8-B9830B3CD1B3}" type="presOf" srcId="{EA2ABA92-5DF2-4FFA-8F9D-BF243EF57D28}" destId="{CC6477FB-A66E-45E6-B54F-DD0105141000}" srcOrd="0" destOrd="0" presId="urn:microsoft.com/office/officeart/2005/8/layout/chevron2"/>
    <dgm:cxn modelId="{71410953-BB37-46F9-8FD7-C9E58FEF63F5}" type="presOf" srcId="{41522492-FCA0-4B05-ABC4-1400182D3433}" destId="{5DBE9D45-167D-44C6-9221-CDFFDAE0F898}" srcOrd="0" destOrd="0" presId="urn:microsoft.com/office/officeart/2005/8/layout/chevron2"/>
    <dgm:cxn modelId="{D7BE875E-616C-4CCD-B6C2-0C604D00A8C3}" srcId="{EEED0D2D-FF0A-47A5-B90D-95E1CF0C1A76}" destId="{EA2ABA92-5DF2-4FFA-8F9D-BF243EF57D28}" srcOrd="0" destOrd="0" parTransId="{C4EA82A1-DAD5-4778-A655-143D557FC030}" sibTransId="{88177B8C-F9CB-4295-91F8-A47AC0548EFF}"/>
    <dgm:cxn modelId="{E7A4F0EC-B032-47E8-B2DC-CF3BEFCBBBDB}" srcId="{504D04A7-D431-457E-9CC4-741CF71682B4}" destId="{F956D001-5F32-440A-9F75-084D9961DF06}" srcOrd="0" destOrd="0" parTransId="{1874BC00-A618-4C6F-A5F8-B270009B99FF}" sibTransId="{6E0BE514-3130-40D4-894F-42009200D2F5}"/>
    <dgm:cxn modelId="{4067DF0D-F03B-465B-947E-B179260B6927}" type="presOf" srcId="{504D04A7-D431-457E-9CC4-741CF71682B4}" destId="{58F8DBAD-2DD3-49FD-9896-C4B3506C7D62}" srcOrd="0" destOrd="0" presId="urn:microsoft.com/office/officeart/2005/8/layout/chevron2"/>
    <dgm:cxn modelId="{79484FDC-655B-4B8A-81CE-CFC78E7B80CA}" type="presOf" srcId="{F58FE8D9-91E7-4AC7-B8C1-EC3E26F0AF9B}" destId="{A683125C-7DC9-4F4A-B5AC-6B6F54298359}" srcOrd="0" destOrd="0" presId="urn:microsoft.com/office/officeart/2005/8/layout/chevron2"/>
    <dgm:cxn modelId="{F0C8BB97-D651-420E-BBF1-CA97D6678E0A}" srcId="{504D04A7-D431-457E-9CC4-741CF71682B4}" destId="{5834E561-32D3-46B9-8E4C-CC188121E2EE}" srcOrd="2" destOrd="0" parTransId="{5BF43072-0BB4-4635-91AA-ED6F8E0A2356}" sibTransId="{E8F8FC09-BBB2-4B0C-920C-DD9B5E056AF9}"/>
    <dgm:cxn modelId="{BC808126-D42F-4FE1-804E-520E0A9E81CD}" srcId="{504D04A7-D431-457E-9CC4-741CF71682B4}" destId="{EEED0D2D-FF0A-47A5-B90D-95E1CF0C1A76}" srcOrd="1" destOrd="0" parTransId="{BDBD800D-C18B-40C4-89B9-3E73322512FC}" sibTransId="{E4055EF3-4F11-415C-BE04-8EE69EFF7BAD}"/>
    <dgm:cxn modelId="{2F8A27C5-8254-4901-B837-0D0C22A3E796}" srcId="{5834E561-32D3-46B9-8E4C-CC188121E2EE}" destId="{F58FE8D9-91E7-4AC7-B8C1-EC3E26F0AF9B}" srcOrd="0" destOrd="0" parTransId="{A397351B-CDD7-4877-B0F2-EC60157AB6EB}" sibTransId="{BB32B91D-2F5B-440E-AA09-1E1DA0E0FB40}"/>
    <dgm:cxn modelId="{779E38A4-D99E-4664-9280-1B9914941000}" type="presParOf" srcId="{58F8DBAD-2DD3-49FD-9896-C4B3506C7D62}" destId="{796BE207-765C-4C3C-8E1D-E3B9E24A67A7}" srcOrd="0" destOrd="0" presId="urn:microsoft.com/office/officeart/2005/8/layout/chevron2"/>
    <dgm:cxn modelId="{B202D561-B072-4582-A07E-B281CE5D3FFC}" type="presParOf" srcId="{796BE207-765C-4C3C-8E1D-E3B9E24A67A7}" destId="{1824379A-11FD-4A72-8EAC-5E069DAFC8FA}" srcOrd="0" destOrd="0" presId="urn:microsoft.com/office/officeart/2005/8/layout/chevron2"/>
    <dgm:cxn modelId="{9C609B0A-A96B-4B05-B23A-20E1C01A0522}" type="presParOf" srcId="{796BE207-765C-4C3C-8E1D-E3B9E24A67A7}" destId="{418DDC13-FA69-443B-B40E-233B5333F140}" srcOrd="1" destOrd="0" presId="urn:microsoft.com/office/officeart/2005/8/layout/chevron2"/>
    <dgm:cxn modelId="{938C8D8F-59C3-4949-923A-9774BEDBC012}" type="presParOf" srcId="{58F8DBAD-2DD3-49FD-9896-C4B3506C7D62}" destId="{91D9554B-EA88-4131-93B9-7A85B51E56B4}" srcOrd="1" destOrd="0" presId="urn:microsoft.com/office/officeart/2005/8/layout/chevron2"/>
    <dgm:cxn modelId="{C21F5A9F-7E85-4D6C-9A3A-FBAC21C84F56}" type="presParOf" srcId="{58F8DBAD-2DD3-49FD-9896-C4B3506C7D62}" destId="{C7328F67-D7B2-4488-8643-E2C7C3EA2D6F}" srcOrd="2" destOrd="0" presId="urn:microsoft.com/office/officeart/2005/8/layout/chevron2"/>
    <dgm:cxn modelId="{66B4B3FC-1406-4253-AE70-ADA7EA356B16}" type="presParOf" srcId="{C7328F67-D7B2-4488-8643-E2C7C3EA2D6F}" destId="{14303BBB-A347-4CDF-9ADA-A16541218DEA}" srcOrd="0" destOrd="0" presId="urn:microsoft.com/office/officeart/2005/8/layout/chevron2"/>
    <dgm:cxn modelId="{48B55107-3F4B-4AE4-9E4F-8FA2913E724D}" type="presParOf" srcId="{C7328F67-D7B2-4488-8643-E2C7C3EA2D6F}" destId="{CC6477FB-A66E-45E6-B54F-DD0105141000}" srcOrd="1" destOrd="0" presId="urn:microsoft.com/office/officeart/2005/8/layout/chevron2"/>
    <dgm:cxn modelId="{920D653D-9E10-4153-B6F1-F310D685BA88}" type="presParOf" srcId="{58F8DBAD-2DD3-49FD-9896-C4B3506C7D62}" destId="{E3A6DF14-85E9-4032-B1BA-9271F0EE2349}" srcOrd="3" destOrd="0" presId="urn:microsoft.com/office/officeart/2005/8/layout/chevron2"/>
    <dgm:cxn modelId="{3A45B3E8-C9D4-4FF3-978D-946FD4E21FB3}" type="presParOf" srcId="{58F8DBAD-2DD3-49FD-9896-C4B3506C7D62}" destId="{204F59F0-5B43-4696-ACF7-BE90C51FD285}" srcOrd="4" destOrd="0" presId="urn:microsoft.com/office/officeart/2005/8/layout/chevron2"/>
    <dgm:cxn modelId="{717D5078-5C84-4F8C-985C-26A1BBFA8FE3}" type="presParOf" srcId="{204F59F0-5B43-4696-ACF7-BE90C51FD285}" destId="{98C44359-A257-44A7-85E7-B6B2D76D95DE}" srcOrd="0" destOrd="0" presId="urn:microsoft.com/office/officeart/2005/8/layout/chevron2"/>
    <dgm:cxn modelId="{5895AA39-6AB3-4B39-888B-4B79270DB1E4}" type="presParOf" srcId="{204F59F0-5B43-4696-ACF7-BE90C51FD285}" destId="{A683125C-7DC9-4F4A-B5AC-6B6F54298359}" srcOrd="1" destOrd="0" presId="urn:microsoft.com/office/officeart/2005/8/layout/chevron2"/>
    <dgm:cxn modelId="{99B8A0EA-D093-4CC4-ADE5-E2C7FA8BF5AA}" type="presParOf" srcId="{58F8DBAD-2DD3-49FD-9896-C4B3506C7D62}" destId="{CDD6A622-82C6-4F11-A94F-4F87DC22B277}" srcOrd="5" destOrd="0" presId="urn:microsoft.com/office/officeart/2005/8/layout/chevron2"/>
    <dgm:cxn modelId="{26FCBDE1-97E5-4B88-8B1B-8039AFDB2086}" type="presParOf" srcId="{58F8DBAD-2DD3-49FD-9896-C4B3506C7D62}" destId="{487F5CDF-E959-4559-B2F1-5F36471E7E69}" srcOrd="6" destOrd="0" presId="urn:microsoft.com/office/officeart/2005/8/layout/chevron2"/>
    <dgm:cxn modelId="{874DFE5F-6FF9-46D2-A191-36A2885C17FB}" type="presParOf" srcId="{487F5CDF-E959-4559-B2F1-5F36471E7E69}" destId="{CDC783AB-D983-46A9-80F6-EBAC35D9C55B}" srcOrd="0" destOrd="0" presId="urn:microsoft.com/office/officeart/2005/8/layout/chevron2"/>
    <dgm:cxn modelId="{E9C9552E-080A-40E1-B9B9-2B2D0908A817}" type="presParOf" srcId="{487F5CDF-E959-4559-B2F1-5F36471E7E69}" destId="{5DBE9D45-167D-44C6-9221-CDFFDAE0F89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B2ED66-997D-47CF-98E9-E7ACFA34C48D}" type="doc">
      <dgm:prSet loTypeId="urn:microsoft.com/office/officeart/2005/8/layout/hierarchy2" loCatId="hierarchy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9068A057-DE7E-4BE5-BA7E-2733F382423B}">
      <dgm:prSet phldrT="[Текст]"/>
      <dgm:spPr/>
      <dgm:t>
        <a:bodyPr/>
        <a:lstStyle/>
        <a:p>
          <a:r>
            <a:rPr lang="uk-UA" dirty="0" smtClean="0"/>
            <a:t>моніторинг</a:t>
          </a:r>
          <a:endParaRPr lang="uk-UA" dirty="0"/>
        </a:p>
      </dgm:t>
    </dgm:pt>
    <dgm:pt modelId="{14EA1568-360B-4822-BC2B-4D2B0608F3DF}" type="parTrans" cxnId="{C81A6A22-AA65-4731-A988-B7C92191486F}">
      <dgm:prSet/>
      <dgm:spPr/>
      <dgm:t>
        <a:bodyPr/>
        <a:lstStyle/>
        <a:p>
          <a:endParaRPr lang="uk-UA"/>
        </a:p>
      </dgm:t>
    </dgm:pt>
    <dgm:pt modelId="{2DDCD035-F40C-4C9A-8D33-95B03BF1DFA0}" type="sibTrans" cxnId="{C81A6A22-AA65-4731-A988-B7C92191486F}">
      <dgm:prSet/>
      <dgm:spPr/>
      <dgm:t>
        <a:bodyPr/>
        <a:lstStyle/>
        <a:p>
          <a:endParaRPr lang="uk-UA"/>
        </a:p>
      </dgm:t>
    </dgm:pt>
    <dgm:pt modelId="{D4A6B5B8-E89B-472D-B5F4-722E0812C5A5}">
      <dgm:prSet phldrT="[Текст]"/>
      <dgm:spPr/>
      <dgm:t>
        <a:bodyPr/>
        <a:lstStyle/>
        <a:p>
          <a:r>
            <a:rPr lang="uk-UA" dirty="0" smtClean="0"/>
            <a:t>Зовнішній</a:t>
          </a:r>
          <a:endParaRPr lang="uk-UA" dirty="0"/>
        </a:p>
      </dgm:t>
    </dgm:pt>
    <dgm:pt modelId="{AF2BA4B7-3F65-4EF1-99CB-DDDA90D30BE2}" type="parTrans" cxnId="{73D0331A-ACAA-4D62-9255-2BA5A2C901F6}">
      <dgm:prSet/>
      <dgm:spPr/>
      <dgm:t>
        <a:bodyPr/>
        <a:lstStyle/>
        <a:p>
          <a:endParaRPr lang="uk-UA"/>
        </a:p>
      </dgm:t>
    </dgm:pt>
    <dgm:pt modelId="{6260B907-90DF-4EFE-9413-BD56E0F20CBD}" type="sibTrans" cxnId="{73D0331A-ACAA-4D62-9255-2BA5A2C901F6}">
      <dgm:prSet/>
      <dgm:spPr/>
      <dgm:t>
        <a:bodyPr/>
        <a:lstStyle/>
        <a:p>
          <a:endParaRPr lang="uk-UA"/>
        </a:p>
      </dgm:t>
    </dgm:pt>
    <dgm:pt modelId="{9F2726E8-29DB-42D6-9DE7-EAC0C696BE23}">
      <dgm:prSet phldrT="[Текст]"/>
      <dgm:spPr/>
      <dgm:t>
        <a:bodyPr/>
        <a:lstStyle/>
        <a:p>
          <a:r>
            <a:rPr lang="uk-UA" dirty="0" smtClean="0"/>
            <a:t>Внутрішній </a:t>
          </a:r>
          <a:endParaRPr lang="uk-UA" dirty="0"/>
        </a:p>
      </dgm:t>
    </dgm:pt>
    <dgm:pt modelId="{85B260A0-057A-4CA7-A809-B65A5D974644}" type="parTrans" cxnId="{592EF1FE-0051-4EF4-8DD3-A04E228A0691}">
      <dgm:prSet/>
      <dgm:spPr/>
      <dgm:t>
        <a:bodyPr/>
        <a:lstStyle/>
        <a:p>
          <a:endParaRPr lang="uk-UA"/>
        </a:p>
      </dgm:t>
    </dgm:pt>
    <dgm:pt modelId="{1C63E222-A713-41EF-A7DF-3E535000BC3E}" type="sibTrans" cxnId="{592EF1FE-0051-4EF4-8DD3-A04E228A0691}">
      <dgm:prSet/>
      <dgm:spPr/>
      <dgm:t>
        <a:bodyPr/>
        <a:lstStyle/>
        <a:p>
          <a:endParaRPr lang="uk-UA"/>
        </a:p>
      </dgm:t>
    </dgm:pt>
    <dgm:pt modelId="{D72FD35D-0E0E-4D7D-B88F-FB5585E96CA5}" type="pres">
      <dgm:prSet presAssocID="{17B2ED66-997D-47CF-98E9-E7ACFA34C48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763F303-BD08-445E-9C52-871C7DC5E1E0}" type="pres">
      <dgm:prSet presAssocID="{9068A057-DE7E-4BE5-BA7E-2733F382423B}" presName="root1" presStyleCnt="0"/>
      <dgm:spPr/>
    </dgm:pt>
    <dgm:pt modelId="{371AD2A4-1280-4FFD-9B6D-529C395CF010}" type="pres">
      <dgm:prSet presAssocID="{9068A057-DE7E-4BE5-BA7E-2733F382423B}" presName="LevelOneTextNode" presStyleLbl="node0" presStyleIdx="0" presStyleCnt="1" custLinFactNeighborX="-13616" custLinFactNeighborY="-2080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6943E67-BB5D-463C-A1A0-1406B46CC3D6}" type="pres">
      <dgm:prSet presAssocID="{9068A057-DE7E-4BE5-BA7E-2733F382423B}" presName="level2hierChild" presStyleCnt="0"/>
      <dgm:spPr/>
    </dgm:pt>
    <dgm:pt modelId="{9C4CB406-DC87-425D-882F-9F728C952751}" type="pres">
      <dgm:prSet presAssocID="{AF2BA4B7-3F65-4EF1-99CB-DDDA90D30BE2}" presName="conn2-1" presStyleLbl="parChTrans1D2" presStyleIdx="0" presStyleCnt="2"/>
      <dgm:spPr/>
      <dgm:t>
        <a:bodyPr/>
        <a:lstStyle/>
        <a:p>
          <a:endParaRPr lang="uk-UA"/>
        </a:p>
      </dgm:t>
    </dgm:pt>
    <dgm:pt modelId="{0130823B-D874-44AD-A3C1-F09C1851EB1F}" type="pres">
      <dgm:prSet presAssocID="{AF2BA4B7-3F65-4EF1-99CB-DDDA90D30BE2}" presName="connTx" presStyleLbl="parChTrans1D2" presStyleIdx="0" presStyleCnt="2"/>
      <dgm:spPr/>
      <dgm:t>
        <a:bodyPr/>
        <a:lstStyle/>
        <a:p>
          <a:endParaRPr lang="uk-UA"/>
        </a:p>
      </dgm:t>
    </dgm:pt>
    <dgm:pt modelId="{01A0E38B-814D-456F-8849-D56B9D2B0395}" type="pres">
      <dgm:prSet presAssocID="{D4A6B5B8-E89B-472D-B5F4-722E0812C5A5}" presName="root2" presStyleCnt="0"/>
      <dgm:spPr/>
    </dgm:pt>
    <dgm:pt modelId="{FE9D8765-3135-4D07-BC0F-58E28A9F00CD}" type="pres">
      <dgm:prSet presAssocID="{D4A6B5B8-E89B-472D-B5F4-722E0812C5A5}" presName="LevelTwoTextNode" presStyleLbl="node2" presStyleIdx="0" presStyleCnt="2" custLinFactNeighborX="-2723" custLinFactNeighborY="-7140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EDC1D84-3F9C-49BE-A8A0-DFCA043D879F}" type="pres">
      <dgm:prSet presAssocID="{D4A6B5B8-E89B-472D-B5F4-722E0812C5A5}" presName="level3hierChild" presStyleCnt="0"/>
      <dgm:spPr/>
    </dgm:pt>
    <dgm:pt modelId="{F0DB5CA0-EF5E-4120-9D0D-9217DBDFD4E9}" type="pres">
      <dgm:prSet presAssocID="{85B260A0-057A-4CA7-A809-B65A5D974644}" presName="conn2-1" presStyleLbl="parChTrans1D2" presStyleIdx="1" presStyleCnt="2"/>
      <dgm:spPr/>
      <dgm:t>
        <a:bodyPr/>
        <a:lstStyle/>
        <a:p>
          <a:endParaRPr lang="uk-UA"/>
        </a:p>
      </dgm:t>
    </dgm:pt>
    <dgm:pt modelId="{DD9D0847-E483-4B3B-87F6-6DA1C7292513}" type="pres">
      <dgm:prSet presAssocID="{85B260A0-057A-4CA7-A809-B65A5D974644}" presName="connTx" presStyleLbl="parChTrans1D2" presStyleIdx="1" presStyleCnt="2"/>
      <dgm:spPr/>
      <dgm:t>
        <a:bodyPr/>
        <a:lstStyle/>
        <a:p>
          <a:endParaRPr lang="uk-UA"/>
        </a:p>
      </dgm:t>
    </dgm:pt>
    <dgm:pt modelId="{946A79D7-ACC9-4577-9740-C99E91D48C26}" type="pres">
      <dgm:prSet presAssocID="{9F2726E8-29DB-42D6-9DE7-EAC0C696BE23}" presName="root2" presStyleCnt="0"/>
      <dgm:spPr/>
    </dgm:pt>
    <dgm:pt modelId="{3C91C478-B6A0-4153-9A59-46FE142CEF9C}" type="pres">
      <dgm:prSet presAssocID="{9F2726E8-29DB-42D6-9DE7-EAC0C696BE23}" presName="LevelTwoTextNode" presStyleLbl="node2" presStyleIdx="1" presStyleCnt="2" custLinFactNeighborX="4033" custLinFactNeighborY="3880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DAADA6B-03F1-4E05-B494-D86E4B2772F2}" type="pres">
      <dgm:prSet presAssocID="{9F2726E8-29DB-42D6-9DE7-EAC0C696BE23}" presName="level3hierChild" presStyleCnt="0"/>
      <dgm:spPr/>
    </dgm:pt>
  </dgm:ptLst>
  <dgm:cxnLst>
    <dgm:cxn modelId="{14242585-EE5A-4519-9BCB-BB0C49295938}" type="presOf" srcId="{85B260A0-057A-4CA7-A809-B65A5D974644}" destId="{DD9D0847-E483-4B3B-87F6-6DA1C7292513}" srcOrd="1" destOrd="0" presId="urn:microsoft.com/office/officeart/2005/8/layout/hierarchy2"/>
    <dgm:cxn modelId="{C81A6A22-AA65-4731-A988-B7C92191486F}" srcId="{17B2ED66-997D-47CF-98E9-E7ACFA34C48D}" destId="{9068A057-DE7E-4BE5-BA7E-2733F382423B}" srcOrd="0" destOrd="0" parTransId="{14EA1568-360B-4822-BC2B-4D2B0608F3DF}" sibTransId="{2DDCD035-F40C-4C9A-8D33-95B03BF1DFA0}"/>
    <dgm:cxn modelId="{73D0331A-ACAA-4D62-9255-2BA5A2C901F6}" srcId="{9068A057-DE7E-4BE5-BA7E-2733F382423B}" destId="{D4A6B5B8-E89B-472D-B5F4-722E0812C5A5}" srcOrd="0" destOrd="0" parTransId="{AF2BA4B7-3F65-4EF1-99CB-DDDA90D30BE2}" sibTransId="{6260B907-90DF-4EFE-9413-BD56E0F20CBD}"/>
    <dgm:cxn modelId="{776602B1-0B64-4F42-9E34-B14AD3DB823A}" type="presOf" srcId="{17B2ED66-997D-47CF-98E9-E7ACFA34C48D}" destId="{D72FD35D-0E0E-4D7D-B88F-FB5585E96CA5}" srcOrd="0" destOrd="0" presId="urn:microsoft.com/office/officeart/2005/8/layout/hierarchy2"/>
    <dgm:cxn modelId="{592EF1FE-0051-4EF4-8DD3-A04E228A0691}" srcId="{9068A057-DE7E-4BE5-BA7E-2733F382423B}" destId="{9F2726E8-29DB-42D6-9DE7-EAC0C696BE23}" srcOrd="1" destOrd="0" parTransId="{85B260A0-057A-4CA7-A809-B65A5D974644}" sibTransId="{1C63E222-A713-41EF-A7DF-3E535000BC3E}"/>
    <dgm:cxn modelId="{B6264480-8BB3-44F5-BB15-503F96521CBC}" type="presOf" srcId="{AF2BA4B7-3F65-4EF1-99CB-DDDA90D30BE2}" destId="{0130823B-D874-44AD-A3C1-F09C1851EB1F}" srcOrd="1" destOrd="0" presId="urn:microsoft.com/office/officeart/2005/8/layout/hierarchy2"/>
    <dgm:cxn modelId="{B64B1F2F-7F95-4CED-985F-96ECB5D4EFEE}" type="presOf" srcId="{85B260A0-057A-4CA7-A809-B65A5D974644}" destId="{F0DB5CA0-EF5E-4120-9D0D-9217DBDFD4E9}" srcOrd="0" destOrd="0" presId="urn:microsoft.com/office/officeart/2005/8/layout/hierarchy2"/>
    <dgm:cxn modelId="{E5B09FBD-86CE-4E35-A338-304775944FFF}" type="presOf" srcId="{AF2BA4B7-3F65-4EF1-99CB-DDDA90D30BE2}" destId="{9C4CB406-DC87-425D-882F-9F728C952751}" srcOrd="0" destOrd="0" presId="urn:microsoft.com/office/officeart/2005/8/layout/hierarchy2"/>
    <dgm:cxn modelId="{6B2CFF95-F7A4-4274-BE6A-F4769215F720}" type="presOf" srcId="{D4A6B5B8-E89B-472D-B5F4-722E0812C5A5}" destId="{FE9D8765-3135-4D07-BC0F-58E28A9F00CD}" srcOrd="0" destOrd="0" presId="urn:microsoft.com/office/officeart/2005/8/layout/hierarchy2"/>
    <dgm:cxn modelId="{F2B69C34-DE18-4631-ACB8-EF0A956E651C}" type="presOf" srcId="{9068A057-DE7E-4BE5-BA7E-2733F382423B}" destId="{371AD2A4-1280-4FFD-9B6D-529C395CF010}" srcOrd="0" destOrd="0" presId="urn:microsoft.com/office/officeart/2005/8/layout/hierarchy2"/>
    <dgm:cxn modelId="{E6824D5D-BCA1-4285-B1B1-5307F8D9822E}" type="presOf" srcId="{9F2726E8-29DB-42D6-9DE7-EAC0C696BE23}" destId="{3C91C478-B6A0-4153-9A59-46FE142CEF9C}" srcOrd="0" destOrd="0" presId="urn:microsoft.com/office/officeart/2005/8/layout/hierarchy2"/>
    <dgm:cxn modelId="{70CF6D7B-2E45-49D4-806B-825E8D655583}" type="presParOf" srcId="{D72FD35D-0E0E-4D7D-B88F-FB5585E96CA5}" destId="{6763F303-BD08-445E-9C52-871C7DC5E1E0}" srcOrd="0" destOrd="0" presId="urn:microsoft.com/office/officeart/2005/8/layout/hierarchy2"/>
    <dgm:cxn modelId="{6DE536DD-D812-420D-AD32-C241F829D36F}" type="presParOf" srcId="{6763F303-BD08-445E-9C52-871C7DC5E1E0}" destId="{371AD2A4-1280-4FFD-9B6D-529C395CF010}" srcOrd="0" destOrd="0" presId="urn:microsoft.com/office/officeart/2005/8/layout/hierarchy2"/>
    <dgm:cxn modelId="{84C5BA66-37FA-4153-81E7-384B8BC2DB8C}" type="presParOf" srcId="{6763F303-BD08-445E-9C52-871C7DC5E1E0}" destId="{46943E67-BB5D-463C-A1A0-1406B46CC3D6}" srcOrd="1" destOrd="0" presId="urn:microsoft.com/office/officeart/2005/8/layout/hierarchy2"/>
    <dgm:cxn modelId="{F50FB308-A82E-4443-A55B-4814A1121A01}" type="presParOf" srcId="{46943E67-BB5D-463C-A1A0-1406B46CC3D6}" destId="{9C4CB406-DC87-425D-882F-9F728C952751}" srcOrd="0" destOrd="0" presId="urn:microsoft.com/office/officeart/2005/8/layout/hierarchy2"/>
    <dgm:cxn modelId="{FA57DC2D-24BF-4344-9A6D-54FDD7DCA7A4}" type="presParOf" srcId="{9C4CB406-DC87-425D-882F-9F728C952751}" destId="{0130823B-D874-44AD-A3C1-F09C1851EB1F}" srcOrd="0" destOrd="0" presId="urn:microsoft.com/office/officeart/2005/8/layout/hierarchy2"/>
    <dgm:cxn modelId="{0D08F6D3-D793-4E9F-8774-CEC0ACD2C57F}" type="presParOf" srcId="{46943E67-BB5D-463C-A1A0-1406B46CC3D6}" destId="{01A0E38B-814D-456F-8849-D56B9D2B0395}" srcOrd="1" destOrd="0" presId="urn:microsoft.com/office/officeart/2005/8/layout/hierarchy2"/>
    <dgm:cxn modelId="{67B47EC7-7CEE-46B5-996D-85DD965255E1}" type="presParOf" srcId="{01A0E38B-814D-456F-8849-D56B9D2B0395}" destId="{FE9D8765-3135-4D07-BC0F-58E28A9F00CD}" srcOrd="0" destOrd="0" presId="urn:microsoft.com/office/officeart/2005/8/layout/hierarchy2"/>
    <dgm:cxn modelId="{4FBA6F8A-EE6A-4637-B17C-A1EEA9A4EDD4}" type="presParOf" srcId="{01A0E38B-814D-456F-8849-D56B9D2B0395}" destId="{AEDC1D84-3F9C-49BE-A8A0-DFCA043D879F}" srcOrd="1" destOrd="0" presId="urn:microsoft.com/office/officeart/2005/8/layout/hierarchy2"/>
    <dgm:cxn modelId="{DA7B36BB-1F0F-4493-8EC8-2460B765E095}" type="presParOf" srcId="{46943E67-BB5D-463C-A1A0-1406B46CC3D6}" destId="{F0DB5CA0-EF5E-4120-9D0D-9217DBDFD4E9}" srcOrd="2" destOrd="0" presId="urn:microsoft.com/office/officeart/2005/8/layout/hierarchy2"/>
    <dgm:cxn modelId="{4B0CB8D7-02BF-46BC-90BE-37FEF1BF1BB3}" type="presParOf" srcId="{F0DB5CA0-EF5E-4120-9D0D-9217DBDFD4E9}" destId="{DD9D0847-E483-4B3B-87F6-6DA1C7292513}" srcOrd="0" destOrd="0" presId="urn:microsoft.com/office/officeart/2005/8/layout/hierarchy2"/>
    <dgm:cxn modelId="{0B661843-37F2-4493-A3BE-910966A13B07}" type="presParOf" srcId="{46943E67-BB5D-463C-A1A0-1406B46CC3D6}" destId="{946A79D7-ACC9-4577-9740-C99E91D48C26}" srcOrd="3" destOrd="0" presId="urn:microsoft.com/office/officeart/2005/8/layout/hierarchy2"/>
    <dgm:cxn modelId="{CD988433-1493-49C3-A227-9F5F81790B70}" type="presParOf" srcId="{946A79D7-ACC9-4577-9740-C99E91D48C26}" destId="{3C91C478-B6A0-4153-9A59-46FE142CEF9C}" srcOrd="0" destOrd="0" presId="urn:microsoft.com/office/officeart/2005/8/layout/hierarchy2"/>
    <dgm:cxn modelId="{CDC2ACAB-7A82-4308-8DEC-486236F1A9F2}" type="presParOf" srcId="{946A79D7-ACC9-4577-9740-C99E91D48C26}" destId="{8DAADA6B-03F1-4E05-B494-D86E4B2772F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8FDE84-B461-4074-99CD-3AA8CCEDEF99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E9758CFA-BA88-49D2-948D-5DE572FBD63D}">
      <dgm:prSet phldrT="[Текст]"/>
      <dgm:spPr/>
      <dgm:t>
        <a:bodyPr/>
        <a:lstStyle/>
        <a:p>
          <a:r>
            <a:rPr lang="uk-UA" dirty="0" smtClean="0"/>
            <a:t>систематичним</a:t>
          </a:r>
          <a:endParaRPr lang="uk-UA" dirty="0"/>
        </a:p>
      </dgm:t>
    </dgm:pt>
    <dgm:pt modelId="{C1F82FF5-5C49-4A4A-97D8-0CBFD640BD4A}" type="parTrans" cxnId="{442A1BEA-FB63-460B-89BB-F748DE76FBEE}">
      <dgm:prSet/>
      <dgm:spPr/>
      <dgm:t>
        <a:bodyPr/>
        <a:lstStyle/>
        <a:p>
          <a:endParaRPr lang="uk-UA"/>
        </a:p>
      </dgm:t>
    </dgm:pt>
    <dgm:pt modelId="{C8048F74-85D6-40D8-BAC5-F1D96A75CD18}" type="sibTrans" cxnId="{442A1BEA-FB63-460B-89BB-F748DE76FBEE}">
      <dgm:prSet/>
      <dgm:spPr/>
      <dgm:t>
        <a:bodyPr/>
        <a:lstStyle/>
        <a:p>
          <a:endParaRPr lang="uk-UA"/>
        </a:p>
      </dgm:t>
    </dgm:pt>
    <dgm:pt modelId="{25EF790F-323E-4FC0-9305-F23DE89A4F21}">
      <dgm:prSet phldrT="[Текст]"/>
      <dgm:spPr/>
      <dgm:t>
        <a:bodyPr/>
        <a:lstStyle/>
        <a:p>
          <a:r>
            <a:rPr lang="uk-UA" dirty="0" smtClean="0"/>
            <a:t>систематизованим</a:t>
          </a:r>
          <a:endParaRPr lang="uk-UA" dirty="0"/>
        </a:p>
      </dgm:t>
    </dgm:pt>
    <dgm:pt modelId="{E0AAB547-7A6B-4DB9-94A2-12992EFE0AFC}" type="parTrans" cxnId="{D7EB6CD4-5EA3-485B-9B10-40A1FE7AE301}">
      <dgm:prSet/>
      <dgm:spPr/>
      <dgm:t>
        <a:bodyPr/>
        <a:lstStyle/>
        <a:p>
          <a:endParaRPr lang="uk-UA"/>
        </a:p>
      </dgm:t>
    </dgm:pt>
    <dgm:pt modelId="{AE3A7B01-7F54-494E-9C72-75D6590D3100}" type="sibTrans" cxnId="{D7EB6CD4-5EA3-485B-9B10-40A1FE7AE301}">
      <dgm:prSet/>
      <dgm:spPr/>
      <dgm:t>
        <a:bodyPr/>
        <a:lstStyle/>
        <a:p>
          <a:endParaRPr lang="uk-UA"/>
        </a:p>
      </dgm:t>
    </dgm:pt>
    <dgm:pt modelId="{C543CADF-DFF2-4E03-B617-D7A5255DE312}">
      <dgm:prSet phldrT="[Текст]"/>
      <dgm:spPr/>
      <dgm:t>
        <a:bodyPr/>
        <a:lstStyle/>
        <a:p>
          <a:r>
            <a:rPr lang="uk-UA" dirty="0" smtClean="0"/>
            <a:t>планомірним</a:t>
          </a:r>
          <a:endParaRPr lang="uk-UA" dirty="0"/>
        </a:p>
      </dgm:t>
    </dgm:pt>
    <dgm:pt modelId="{669E51B4-EE3F-4D2F-8DCD-AFDD948AA391}" type="parTrans" cxnId="{E471CCD0-8401-45FB-92F7-65B3B93EA266}">
      <dgm:prSet/>
      <dgm:spPr/>
      <dgm:t>
        <a:bodyPr/>
        <a:lstStyle/>
        <a:p>
          <a:endParaRPr lang="uk-UA"/>
        </a:p>
      </dgm:t>
    </dgm:pt>
    <dgm:pt modelId="{D163A7E1-88A2-4126-AA41-F1CC9A1A9B04}" type="sibTrans" cxnId="{E471CCD0-8401-45FB-92F7-65B3B93EA266}">
      <dgm:prSet/>
      <dgm:spPr/>
      <dgm:t>
        <a:bodyPr/>
        <a:lstStyle/>
        <a:p>
          <a:endParaRPr lang="uk-UA"/>
        </a:p>
      </dgm:t>
    </dgm:pt>
    <dgm:pt modelId="{348A96C9-E8E4-45BF-B37A-03D9D16ACF6C}" type="pres">
      <dgm:prSet presAssocID="{588FDE84-B461-4074-99CD-3AA8CCEDEF9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6943227C-A571-4965-A3ED-F68B46A04DD6}" type="pres">
      <dgm:prSet presAssocID="{588FDE84-B461-4074-99CD-3AA8CCEDEF99}" presName="Name1" presStyleCnt="0"/>
      <dgm:spPr/>
    </dgm:pt>
    <dgm:pt modelId="{22B6878B-D739-45C2-9E62-3AFC51EEA6CA}" type="pres">
      <dgm:prSet presAssocID="{588FDE84-B461-4074-99CD-3AA8CCEDEF99}" presName="cycle" presStyleCnt="0"/>
      <dgm:spPr/>
    </dgm:pt>
    <dgm:pt modelId="{8BE1AF15-5B09-4BE3-86A1-0795DA2EB019}" type="pres">
      <dgm:prSet presAssocID="{588FDE84-B461-4074-99CD-3AA8CCEDEF99}" presName="srcNode" presStyleLbl="node1" presStyleIdx="0" presStyleCnt="3"/>
      <dgm:spPr/>
    </dgm:pt>
    <dgm:pt modelId="{A05CA0F8-136D-4E2C-B147-09A9AC082487}" type="pres">
      <dgm:prSet presAssocID="{588FDE84-B461-4074-99CD-3AA8CCEDEF99}" presName="conn" presStyleLbl="parChTrans1D2" presStyleIdx="0" presStyleCnt="1"/>
      <dgm:spPr/>
      <dgm:t>
        <a:bodyPr/>
        <a:lstStyle/>
        <a:p>
          <a:endParaRPr lang="uk-UA"/>
        </a:p>
      </dgm:t>
    </dgm:pt>
    <dgm:pt modelId="{99486DA7-C8CF-4A4E-A791-F3F0AD1E6492}" type="pres">
      <dgm:prSet presAssocID="{588FDE84-B461-4074-99CD-3AA8CCEDEF99}" presName="extraNode" presStyleLbl="node1" presStyleIdx="0" presStyleCnt="3"/>
      <dgm:spPr/>
    </dgm:pt>
    <dgm:pt modelId="{0777DEC9-76AC-497D-AE44-CA01021B07CA}" type="pres">
      <dgm:prSet presAssocID="{588FDE84-B461-4074-99CD-3AA8CCEDEF99}" presName="dstNode" presStyleLbl="node1" presStyleIdx="0" presStyleCnt="3"/>
      <dgm:spPr/>
    </dgm:pt>
    <dgm:pt modelId="{42E9235A-0D87-499F-97E2-F48AACFE2AFD}" type="pres">
      <dgm:prSet presAssocID="{E9758CFA-BA88-49D2-948D-5DE572FBD63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E3818B0-ABD7-49E9-B3A2-F09C943C3A7A}" type="pres">
      <dgm:prSet presAssocID="{E9758CFA-BA88-49D2-948D-5DE572FBD63D}" presName="accent_1" presStyleCnt="0"/>
      <dgm:spPr/>
    </dgm:pt>
    <dgm:pt modelId="{F9B2A755-FCF2-41E8-833C-55A7A2B67B28}" type="pres">
      <dgm:prSet presAssocID="{E9758CFA-BA88-49D2-948D-5DE572FBD63D}" presName="accentRepeatNode" presStyleLbl="solidFgAcc1" presStyleIdx="0" presStyleCnt="3"/>
      <dgm:spPr/>
    </dgm:pt>
    <dgm:pt modelId="{1D6881B7-84BB-49B9-AF96-475827EB950B}" type="pres">
      <dgm:prSet presAssocID="{25EF790F-323E-4FC0-9305-F23DE89A4F2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6093818-B96F-45A4-99A1-50B2698CE22E}" type="pres">
      <dgm:prSet presAssocID="{25EF790F-323E-4FC0-9305-F23DE89A4F21}" presName="accent_2" presStyleCnt="0"/>
      <dgm:spPr/>
    </dgm:pt>
    <dgm:pt modelId="{78BE8F4F-9631-47D0-B7B8-82D1C2DA2B7D}" type="pres">
      <dgm:prSet presAssocID="{25EF790F-323E-4FC0-9305-F23DE89A4F21}" presName="accentRepeatNode" presStyleLbl="solidFgAcc1" presStyleIdx="1" presStyleCnt="3"/>
      <dgm:spPr/>
    </dgm:pt>
    <dgm:pt modelId="{0D8995A7-E6F7-4F30-ADD0-22A4AAC31A70}" type="pres">
      <dgm:prSet presAssocID="{C543CADF-DFF2-4E03-B617-D7A5255DE312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6827EB2-1462-4A9E-9025-F2C63F176C87}" type="pres">
      <dgm:prSet presAssocID="{C543CADF-DFF2-4E03-B617-D7A5255DE312}" presName="accent_3" presStyleCnt="0"/>
      <dgm:spPr/>
    </dgm:pt>
    <dgm:pt modelId="{D865B939-1B92-4018-8B32-0735DAA348EC}" type="pres">
      <dgm:prSet presAssocID="{C543CADF-DFF2-4E03-B617-D7A5255DE312}" presName="accentRepeatNode" presStyleLbl="solidFgAcc1" presStyleIdx="2" presStyleCnt="3"/>
      <dgm:spPr/>
    </dgm:pt>
  </dgm:ptLst>
  <dgm:cxnLst>
    <dgm:cxn modelId="{CB785781-41D0-455B-8EB9-E5A2A58799E2}" type="presOf" srcId="{C8048F74-85D6-40D8-BAC5-F1D96A75CD18}" destId="{A05CA0F8-136D-4E2C-B147-09A9AC082487}" srcOrd="0" destOrd="0" presId="urn:microsoft.com/office/officeart/2008/layout/VerticalCurvedList"/>
    <dgm:cxn modelId="{442A1BEA-FB63-460B-89BB-F748DE76FBEE}" srcId="{588FDE84-B461-4074-99CD-3AA8CCEDEF99}" destId="{E9758CFA-BA88-49D2-948D-5DE572FBD63D}" srcOrd="0" destOrd="0" parTransId="{C1F82FF5-5C49-4A4A-97D8-0CBFD640BD4A}" sibTransId="{C8048F74-85D6-40D8-BAC5-F1D96A75CD18}"/>
    <dgm:cxn modelId="{E471CCD0-8401-45FB-92F7-65B3B93EA266}" srcId="{588FDE84-B461-4074-99CD-3AA8CCEDEF99}" destId="{C543CADF-DFF2-4E03-B617-D7A5255DE312}" srcOrd="2" destOrd="0" parTransId="{669E51B4-EE3F-4D2F-8DCD-AFDD948AA391}" sibTransId="{D163A7E1-88A2-4126-AA41-F1CC9A1A9B04}"/>
    <dgm:cxn modelId="{006DF21A-B88F-42B1-9908-D7BC0C62A1B3}" type="presOf" srcId="{25EF790F-323E-4FC0-9305-F23DE89A4F21}" destId="{1D6881B7-84BB-49B9-AF96-475827EB950B}" srcOrd="0" destOrd="0" presId="urn:microsoft.com/office/officeart/2008/layout/VerticalCurvedList"/>
    <dgm:cxn modelId="{2912B1A5-1334-496A-9571-C84D0FED72BE}" type="presOf" srcId="{588FDE84-B461-4074-99CD-3AA8CCEDEF99}" destId="{348A96C9-E8E4-45BF-B37A-03D9D16ACF6C}" srcOrd="0" destOrd="0" presId="urn:microsoft.com/office/officeart/2008/layout/VerticalCurvedList"/>
    <dgm:cxn modelId="{7FC6F388-3F30-4922-9B30-B053CD6588BE}" type="presOf" srcId="{E9758CFA-BA88-49D2-948D-5DE572FBD63D}" destId="{42E9235A-0D87-499F-97E2-F48AACFE2AFD}" srcOrd="0" destOrd="0" presId="urn:microsoft.com/office/officeart/2008/layout/VerticalCurvedList"/>
    <dgm:cxn modelId="{D7EB6CD4-5EA3-485B-9B10-40A1FE7AE301}" srcId="{588FDE84-B461-4074-99CD-3AA8CCEDEF99}" destId="{25EF790F-323E-4FC0-9305-F23DE89A4F21}" srcOrd="1" destOrd="0" parTransId="{E0AAB547-7A6B-4DB9-94A2-12992EFE0AFC}" sibTransId="{AE3A7B01-7F54-494E-9C72-75D6590D3100}"/>
    <dgm:cxn modelId="{A373F831-C6CE-44B4-B154-BD4567257844}" type="presOf" srcId="{C543CADF-DFF2-4E03-B617-D7A5255DE312}" destId="{0D8995A7-E6F7-4F30-ADD0-22A4AAC31A70}" srcOrd="0" destOrd="0" presId="urn:microsoft.com/office/officeart/2008/layout/VerticalCurvedList"/>
    <dgm:cxn modelId="{C95CF8FC-CFB6-4A46-955B-75784B0FA406}" type="presParOf" srcId="{348A96C9-E8E4-45BF-B37A-03D9D16ACF6C}" destId="{6943227C-A571-4965-A3ED-F68B46A04DD6}" srcOrd="0" destOrd="0" presId="urn:microsoft.com/office/officeart/2008/layout/VerticalCurvedList"/>
    <dgm:cxn modelId="{0402ED1C-F9FC-4F73-BACC-29037E00B6F5}" type="presParOf" srcId="{6943227C-A571-4965-A3ED-F68B46A04DD6}" destId="{22B6878B-D739-45C2-9E62-3AFC51EEA6CA}" srcOrd="0" destOrd="0" presId="urn:microsoft.com/office/officeart/2008/layout/VerticalCurvedList"/>
    <dgm:cxn modelId="{F69B7BC6-2D45-4E65-997B-021210B9596B}" type="presParOf" srcId="{22B6878B-D739-45C2-9E62-3AFC51EEA6CA}" destId="{8BE1AF15-5B09-4BE3-86A1-0795DA2EB019}" srcOrd="0" destOrd="0" presId="urn:microsoft.com/office/officeart/2008/layout/VerticalCurvedList"/>
    <dgm:cxn modelId="{5A5F665B-021C-4C9B-B713-C400DF17A5F1}" type="presParOf" srcId="{22B6878B-D739-45C2-9E62-3AFC51EEA6CA}" destId="{A05CA0F8-136D-4E2C-B147-09A9AC082487}" srcOrd="1" destOrd="0" presId="urn:microsoft.com/office/officeart/2008/layout/VerticalCurvedList"/>
    <dgm:cxn modelId="{76ABCFA6-4204-42DD-B89A-EF06C7BCE54C}" type="presParOf" srcId="{22B6878B-D739-45C2-9E62-3AFC51EEA6CA}" destId="{99486DA7-C8CF-4A4E-A791-F3F0AD1E6492}" srcOrd="2" destOrd="0" presId="urn:microsoft.com/office/officeart/2008/layout/VerticalCurvedList"/>
    <dgm:cxn modelId="{D8BC8B44-C575-4E0E-A337-615A3B69F8FF}" type="presParOf" srcId="{22B6878B-D739-45C2-9E62-3AFC51EEA6CA}" destId="{0777DEC9-76AC-497D-AE44-CA01021B07CA}" srcOrd="3" destOrd="0" presId="urn:microsoft.com/office/officeart/2008/layout/VerticalCurvedList"/>
    <dgm:cxn modelId="{05E55F49-39CA-4788-99E6-438C8798D47B}" type="presParOf" srcId="{6943227C-A571-4965-A3ED-F68B46A04DD6}" destId="{42E9235A-0D87-499F-97E2-F48AACFE2AFD}" srcOrd="1" destOrd="0" presId="urn:microsoft.com/office/officeart/2008/layout/VerticalCurvedList"/>
    <dgm:cxn modelId="{2F7B6BCD-1FBB-4065-811D-97D22D287560}" type="presParOf" srcId="{6943227C-A571-4965-A3ED-F68B46A04DD6}" destId="{EE3818B0-ABD7-49E9-B3A2-F09C943C3A7A}" srcOrd="2" destOrd="0" presId="urn:microsoft.com/office/officeart/2008/layout/VerticalCurvedList"/>
    <dgm:cxn modelId="{3E47C1EC-E7DA-48F8-BD05-723BBDA391E5}" type="presParOf" srcId="{EE3818B0-ABD7-49E9-B3A2-F09C943C3A7A}" destId="{F9B2A755-FCF2-41E8-833C-55A7A2B67B28}" srcOrd="0" destOrd="0" presId="urn:microsoft.com/office/officeart/2008/layout/VerticalCurvedList"/>
    <dgm:cxn modelId="{6BC8F9BE-A0CA-48E1-8010-7161AB1FF8C2}" type="presParOf" srcId="{6943227C-A571-4965-A3ED-F68B46A04DD6}" destId="{1D6881B7-84BB-49B9-AF96-475827EB950B}" srcOrd="3" destOrd="0" presId="urn:microsoft.com/office/officeart/2008/layout/VerticalCurvedList"/>
    <dgm:cxn modelId="{8A38525E-1E95-4A3B-B6D8-667E600AEB54}" type="presParOf" srcId="{6943227C-A571-4965-A3ED-F68B46A04DD6}" destId="{46093818-B96F-45A4-99A1-50B2698CE22E}" srcOrd="4" destOrd="0" presId="urn:microsoft.com/office/officeart/2008/layout/VerticalCurvedList"/>
    <dgm:cxn modelId="{DBAB0FE8-E148-42E8-96E4-492F06C756C9}" type="presParOf" srcId="{46093818-B96F-45A4-99A1-50B2698CE22E}" destId="{78BE8F4F-9631-47D0-B7B8-82D1C2DA2B7D}" srcOrd="0" destOrd="0" presId="urn:microsoft.com/office/officeart/2008/layout/VerticalCurvedList"/>
    <dgm:cxn modelId="{45440323-1CFE-4C4E-A445-AEF9F3E755DF}" type="presParOf" srcId="{6943227C-A571-4965-A3ED-F68B46A04DD6}" destId="{0D8995A7-E6F7-4F30-ADD0-22A4AAC31A70}" srcOrd="5" destOrd="0" presId="urn:microsoft.com/office/officeart/2008/layout/VerticalCurvedList"/>
    <dgm:cxn modelId="{4FCB0FF3-890C-4745-AC0D-71DD65965BDB}" type="presParOf" srcId="{6943227C-A571-4965-A3ED-F68B46A04DD6}" destId="{66827EB2-1462-4A9E-9025-F2C63F176C87}" srcOrd="6" destOrd="0" presId="urn:microsoft.com/office/officeart/2008/layout/VerticalCurvedList"/>
    <dgm:cxn modelId="{FCCEC774-8EE0-4887-87AC-F6DA5F41795D}" type="presParOf" srcId="{66827EB2-1462-4A9E-9025-F2C63F176C87}" destId="{D865B939-1B92-4018-8B32-0735DAA348E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E1A855-4F45-438B-8CED-8762A6A69341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6F0EA209-6879-4531-872B-4FAC88D9DE42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dirty="0" smtClean="0">
              <a:ea typeface="Times New Roman"/>
            </a:rPr>
            <a:t>інформаційно-аналітична (сегментація та дослідження цільових ринків)</a:t>
          </a:r>
        </a:p>
        <a:p>
          <a:pPr defTabSz="1778000">
            <a:spcBef>
              <a:spcPct val="0"/>
            </a:spcBef>
            <a:spcAft>
              <a:spcPct val="35000"/>
            </a:spcAft>
          </a:pPr>
          <a:endParaRPr lang="uk-UA" sz="2800" dirty="0"/>
        </a:p>
      </dgm:t>
    </dgm:pt>
    <dgm:pt modelId="{EEB11518-D237-409A-BBA1-39D246CF7AD2}" type="parTrans" cxnId="{63E6ABC7-5FEC-4B67-BF71-9E0B45E56DE8}">
      <dgm:prSet/>
      <dgm:spPr/>
      <dgm:t>
        <a:bodyPr/>
        <a:lstStyle/>
        <a:p>
          <a:endParaRPr lang="uk-UA"/>
        </a:p>
      </dgm:t>
    </dgm:pt>
    <dgm:pt modelId="{F3CE8D9C-0F7D-4782-A739-15AACB2C65C4}" type="sibTrans" cxnId="{63E6ABC7-5FEC-4B67-BF71-9E0B45E56DE8}">
      <dgm:prSet/>
      <dgm:spPr/>
      <dgm:t>
        <a:bodyPr/>
        <a:lstStyle/>
        <a:p>
          <a:endParaRPr lang="uk-UA"/>
        </a:p>
      </dgm:t>
    </dgm:pt>
    <dgm:pt modelId="{CA765D47-FD30-4A5C-93D5-D937F5066432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dirty="0" smtClean="0">
              <a:ea typeface="Times New Roman"/>
            </a:rPr>
            <a:t>позиціонування (для залучення цільової аудиторії)</a:t>
          </a:r>
        </a:p>
        <a:p>
          <a:pPr defTabSz="1733550">
            <a:spcBef>
              <a:spcPct val="0"/>
            </a:spcBef>
            <a:spcAft>
              <a:spcPct val="20000"/>
            </a:spcAft>
          </a:pPr>
          <a:endParaRPr lang="uk-UA" sz="2800" dirty="0"/>
        </a:p>
      </dgm:t>
    </dgm:pt>
    <dgm:pt modelId="{1FD99DA7-64E0-4E3B-8BAA-E996F7116AB6}" type="parTrans" cxnId="{C5193411-2C86-4C0B-B73F-8F025E11E516}">
      <dgm:prSet/>
      <dgm:spPr/>
      <dgm:t>
        <a:bodyPr/>
        <a:lstStyle/>
        <a:p>
          <a:endParaRPr lang="uk-UA"/>
        </a:p>
      </dgm:t>
    </dgm:pt>
    <dgm:pt modelId="{C02BEBAB-ECDE-4035-A500-3EF592C98AED}" type="sibTrans" cxnId="{C5193411-2C86-4C0B-B73F-8F025E11E516}">
      <dgm:prSet/>
      <dgm:spPr/>
      <dgm:t>
        <a:bodyPr/>
        <a:lstStyle/>
        <a:p>
          <a:endParaRPr lang="uk-UA"/>
        </a:p>
      </dgm:t>
    </dgm:pt>
    <dgm:pt modelId="{B51A21A4-23FB-4C47-B3B0-635D852DF75D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dirty="0" smtClean="0">
              <a:ea typeface="Times New Roman"/>
            </a:rPr>
            <a:t>стратегічне планування (SWOT-аналіз; PEST-</a:t>
          </a:r>
          <a:r>
            <a:rPr lang="uk-UA" sz="2800" dirty="0" err="1" smtClean="0">
              <a:ea typeface="Times New Roman"/>
            </a:rPr>
            <a:t>аналіз</a:t>
          </a:r>
          <a:r>
            <a:rPr lang="uk-UA" sz="2800" dirty="0" smtClean="0">
              <a:ea typeface="Times New Roman"/>
            </a:rPr>
            <a:t>; SMART-</a:t>
          </a:r>
          <a:r>
            <a:rPr lang="uk-UA" sz="2800" dirty="0" err="1" smtClean="0">
              <a:ea typeface="Times New Roman"/>
            </a:rPr>
            <a:t>аналіз</a:t>
          </a:r>
          <a:r>
            <a:rPr lang="uk-UA" sz="2800" dirty="0" smtClean="0">
              <a:ea typeface="Times New Roman"/>
            </a:rPr>
            <a:t>)</a:t>
          </a:r>
        </a:p>
        <a:p>
          <a:pPr defTabSz="2222500">
            <a:spcBef>
              <a:spcPct val="0"/>
            </a:spcBef>
            <a:spcAft>
              <a:spcPct val="35000"/>
            </a:spcAft>
          </a:pPr>
          <a:endParaRPr lang="uk-UA" dirty="0"/>
        </a:p>
      </dgm:t>
    </dgm:pt>
    <dgm:pt modelId="{0A23C6B1-4D08-4924-863C-638E9CA6D5CD}" type="parTrans" cxnId="{DD33BF4A-DF13-4C7B-9BA2-E0D73735DBB1}">
      <dgm:prSet/>
      <dgm:spPr/>
      <dgm:t>
        <a:bodyPr/>
        <a:lstStyle/>
        <a:p>
          <a:endParaRPr lang="uk-UA"/>
        </a:p>
      </dgm:t>
    </dgm:pt>
    <dgm:pt modelId="{CB036BC9-978B-43DB-A447-AF16A47C2CE5}" type="sibTrans" cxnId="{DD33BF4A-DF13-4C7B-9BA2-E0D73735DBB1}">
      <dgm:prSet/>
      <dgm:spPr/>
      <dgm:t>
        <a:bodyPr/>
        <a:lstStyle/>
        <a:p>
          <a:endParaRPr lang="uk-UA"/>
        </a:p>
      </dgm:t>
    </dgm:pt>
    <dgm:pt modelId="{B7001F09-CEEB-4939-9FBF-971F1B185D01}">
      <dgm:prSet phldrT="[Текст]" custT="1"/>
      <dgm:spPr/>
      <dgm:t>
        <a:bodyPr/>
        <a:lstStyle/>
        <a:p>
          <a:pPr marL="342900" lvl="0" indent="-342900">
            <a:lnSpc>
              <a:spcPct val="150000"/>
            </a:lnSpc>
            <a:buFont typeface="Symbol"/>
            <a:buChar char=""/>
          </a:pPr>
          <a:r>
            <a:rPr lang="uk-UA" sz="2800" dirty="0" smtClean="0">
              <a:ea typeface="Times New Roman"/>
            </a:rPr>
            <a:t>реалізація (інструментарій – </a:t>
          </a:r>
          <a:r>
            <a:rPr lang="uk-UA" sz="2800" dirty="0" err="1" smtClean="0">
              <a:ea typeface="Times New Roman"/>
            </a:rPr>
            <a:t>маркетинг-мікс</a:t>
          </a:r>
          <a:r>
            <a:rPr lang="uk-UA" sz="2800" dirty="0" smtClean="0">
              <a:ea typeface="Times New Roman"/>
            </a:rPr>
            <a:t>) </a:t>
          </a:r>
        </a:p>
        <a:p>
          <a:endParaRPr lang="uk-UA" dirty="0" smtClean="0"/>
        </a:p>
        <a:p>
          <a:endParaRPr lang="uk-UA" dirty="0"/>
        </a:p>
      </dgm:t>
    </dgm:pt>
    <dgm:pt modelId="{22C6EDBF-1D9B-4EA2-B1D2-40DD7C4D3563}" type="parTrans" cxnId="{62CF6573-F8A6-42A6-BC21-12AC2955E038}">
      <dgm:prSet/>
      <dgm:spPr/>
      <dgm:t>
        <a:bodyPr/>
        <a:lstStyle/>
        <a:p>
          <a:endParaRPr lang="uk-UA"/>
        </a:p>
      </dgm:t>
    </dgm:pt>
    <dgm:pt modelId="{929C08F2-7BA3-474F-94E3-21A8FB81D191}" type="sibTrans" cxnId="{62CF6573-F8A6-42A6-BC21-12AC2955E038}">
      <dgm:prSet/>
      <dgm:spPr/>
      <dgm:t>
        <a:bodyPr/>
        <a:lstStyle/>
        <a:p>
          <a:endParaRPr lang="uk-UA"/>
        </a:p>
      </dgm:t>
    </dgm:pt>
    <dgm:pt modelId="{341DBABE-44C2-4CE6-B2E6-F9E48E47BC9A}" type="pres">
      <dgm:prSet presAssocID="{31E1A855-4F45-438B-8CED-8762A6A693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276E4AD-9228-49BB-A7BD-079DB05B3E7F}" type="pres">
      <dgm:prSet presAssocID="{6F0EA209-6879-4531-872B-4FAC88D9DE4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290923-FBD8-40CB-9C5D-1A6BE19FA41A}" type="pres">
      <dgm:prSet presAssocID="{6F0EA209-6879-4531-872B-4FAC88D9DE4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8E379FB-DBFC-4C2D-8E58-C2EAD3573E6C}" type="pres">
      <dgm:prSet presAssocID="{B51A21A4-23FB-4C47-B3B0-635D852DF75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329F103-5D96-4B3C-8D15-6C9DBA713622}" type="pres">
      <dgm:prSet presAssocID="{B51A21A4-23FB-4C47-B3B0-635D852DF75D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D33BF4A-DF13-4C7B-9BA2-E0D73735DBB1}" srcId="{31E1A855-4F45-438B-8CED-8762A6A69341}" destId="{B51A21A4-23FB-4C47-B3B0-635D852DF75D}" srcOrd="1" destOrd="0" parTransId="{0A23C6B1-4D08-4924-863C-638E9CA6D5CD}" sibTransId="{CB036BC9-978B-43DB-A447-AF16A47C2CE5}"/>
    <dgm:cxn modelId="{C5193411-2C86-4C0B-B73F-8F025E11E516}" srcId="{6F0EA209-6879-4531-872B-4FAC88D9DE42}" destId="{CA765D47-FD30-4A5C-93D5-D937F5066432}" srcOrd="0" destOrd="0" parTransId="{1FD99DA7-64E0-4E3B-8BAA-E996F7116AB6}" sibTransId="{C02BEBAB-ECDE-4035-A500-3EF592C98AED}"/>
    <dgm:cxn modelId="{D6E8F449-BD9A-4B22-8B8E-500FE2111575}" type="presOf" srcId="{CA765D47-FD30-4A5C-93D5-D937F5066432}" destId="{5D290923-FBD8-40CB-9C5D-1A6BE19FA41A}" srcOrd="0" destOrd="0" presId="urn:microsoft.com/office/officeart/2005/8/layout/vList2"/>
    <dgm:cxn modelId="{DFBF458B-DC67-4B7B-AA50-0788C8B02B52}" type="presOf" srcId="{31E1A855-4F45-438B-8CED-8762A6A69341}" destId="{341DBABE-44C2-4CE6-B2E6-F9E48E47BC9A}" srcOrd="0" destOrd="0" presId="urn:microsoft.com/office/officeart/2005/8/layout/vList2"/>
    <dgm:cxn modelId="{78BA3406-B99B-4EE5-A91A-42C9C97703D8}" type="presOf" srcId="{6F0EA209-6879-4531-872B-4FAC88D9DE42}" destId="{3276E4AD-9228-49BB-A7BD-079DB05B3E7F}" srcOrd="0" destOrd="0" presId="urn:microsoft.com/office/officeart/2005/8/layout/vList2"/>
    <dgm:cxn modelId="{4260C062-568E-4800-A66E-147EB296E94D}" type="presOf" srcId="{B7001F09-CEEB-4939-9FBF-971F1B185D01}" destId="{C329F103-5D96-4B3C-8D15-6C9DBA713622}" srcOrd="0" destOrd="0" presId="urn:microsoft.com/office/officeart/2005/8/layout/vList2"/>
    <dgm:cxn modelId="{62CF6573-F8A6-42A6-BC21-12AC2955E038}" srcId="{B51A21A4-23FB-4C47-B3B0-635D852DF75D}" destId="{B7001F09-CEEB-4939-9FBF-971F1B185D01}" srcOrd="0" destOrd="0" parTransId="{22C6EDBF-1D9B-4EA2-B1D2-40DD7C4D3563}" sibTransId="{929C08F2-7BA3-474F-94E3-21A8FB81D191}"/>
    <dgm:cxn modelId="{52B3B51E-4553-4B65-809C-DCE4ECD57D98}" type="presOf" srcId="{B51A21A4-23FB-4C47-B3B0-635D852DF75D}" destId="{08E379FB-DBFC-4C2D-8E58-C2EAD3573E6C}" srcOrd="0" destOrd="0" presId="urn:microsoft.com/office/officeart/2005/8/layout/vList2"/>
    <dgm:cxn modelId="{63E6ABC7-5FEC-4B67-BF71-9E0B45E56DE8}" srcId="{31E1A855-4F45-438B-8CED-8762A6A69341}" destId="{6F0EA209-6879-4531-872B-4FAC88D9DE42}" srcOrd="0" destOrd="0" parTransId="{EEB11518-D237-409A-BBA1-39D246CF7AD2}" sibTransId="{F3CE8D9C-0F7D-4782-A739-15AACB2C65C4}"/>
    <dgm:cxn modelId="{C2ABF23C-1A1B-44A0-822F-B94F58298254}" type="presParOf" srcId="{341DBABE-44C2-4CE6-B2E6-F9E48E47BC9A}" destId="{3276E4AD-9228-49BB-A7BD-079DB05B3E7F}" srcOrd="0" destOrd="0" presId="urn:microsoft.com/office/officeart/2005/8/layout/vList2"/>
    <dgm:cxn modelId="{8AD83422-5672-464D-A58D-A096026CECB5}" type="presParOf" srcId="{341DBABE-44C2-4CE6-B2E6-F9E48E47BC9A}" destId="{5D290923-FBD8-40CB-9C5D-1A6BE19FA41A}" srcOrd="1" destOrd="0" presId="urn:microsoft.com/office/officeart/2005/8/layout/vList2"/>
    <dgm:cxn modelId="{7DD949CD-B615-429A-BF10-94AAC3ADA87D}" type="presParOf" srcId="{341DBABE-44C2-4CE6-B2E6-F9E48E47BC9A}" destId="{08E379FB-DBFC-4C2D-8E58-C2EAD3573E6C}" srcOrd="2" destOrd="0" presId="urn:microsoft.com/office/officeart/2005/8/layout/vList2"/>
    <dgm:cxn modelId="{7676FD27-BAF7-4939-BB74-13F0CC3C9F88}" type="presParOf" srcId="{341DBABE-44C2-4CE6-B2E6-F9E48E47BC9A}" destId="{C329F103-5D96-4B3C-8D15-6C9DBA71362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E2332F-0515-4A03-9280-F19128203061}">
      <dsp:nvSpPr>
        <dsp:cNvPr id="0" name=""/>
        <dsp:cNvSpPr/>
      </dsp:nvSpPr>
      <dsp:spPr>
        <a:xfrm rot="5400000">
          <a:off x="-249066" y="249652"/>
          <a:ext cx="1660442" cy="116230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400" kern="1200" dirty="0"/>
        </a:p>
      </dsp:txBody>
      <dsp:txXfrm rot="-5400000">
        <a:off x="1" y="581741"/>
        <a:ext cx="1162309" cy="498133"/>
      </dsp:txXfrm>
    </dsp:sp>
    <dsp:sp modelId="{9128D07E-E04A-4060-96E8-B29425DC8FBA}">
      <dsp:nvSpPr>
        <dsp:cNvPr id="0" name=""/>
        <dsp:cNvSpPr/>
      </dsp:nvSpPr>
      <dsp:spPr>
        <a:xfrm rot="5400000">
          <a:off x="3641911" y="-2479015"/>
          <a:ext cx="1079287" cy="603849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smtClean="0"/>
            <a:t>доступність послуг, що пов'язана із розташуванням навчального закладу поблизу місця проживання "покупця";</a:t>
          </a:r>
          <a:endParaRPr lang="uk-UA" sz="2300" kern="1200"/>
        </a:p>
      </dsp:txBody>
      <dsp:txXfrm rot="-5400000">
        <a:off x="1162310" y="53272"/>
        <a:ext cx="5985804" cy="973915"/>
      </dsp:txXfrm>
    </dsp:sp>
    <dsp:sp modelId="{79203BF6-827C-4FF4-A1A5-C49AF6104F50}">
      <dsp:nvSpPr>
        <dsp:cNvPr id="0" name=""/>
        <dsp:cNvSpPr/>
      </dsp:nvSpPr>
      <dsp:spPr>
        <a:xfrm rot="5400000">
          <a:off x="-249066" y="1716538"/>
          <a:ext cx="1660442" cy="116230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400" kern="1200" dirty="0"/>
        </a:p>
      </dsp:txBody>
      <dsp:txXfrm rot="-5400000">
        <a:off x="1" y="2048627"/>
        <a:ext cx="1162309" cy="498133"/>
      </dsp:txXfrm>
    </dsp:sp>
    <dsp:sp modelId="{F9CA12D3-3405-4C5A-9F42-E173E59EADD9}">
      <dsp:nvSpPr>
        <dsp:cNvPr id="0" name=""/>
        <dsp:cNvSpPr/>
      </dsp:nvSpPr>
      <dsp:spPr>
        <a:xfrm rot="5400000">
          <a:off x="3641911" y="-1012129"/>
          <a:ext cx="1079287" cy="603849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smtClean="0"/>
            <a:t>естетика приміщень (зовнішній вигляд працівників, обладнання аудиторій) </a:t>
          </a:r>
          <a:endParaRPr lang="uk-UA" sz="2300" kern="1200"/>
        </a:p>
      </dsp:txBody>
      <dsp:txXfrm rot="-5400000">
        <a:off x="1162310" y="1520158"/>
        <a:ext cx="5985804" cy="973915"/>
      </dsp:txXfrm>
    </dsp:sp>
    <dsp:sp modelId="{0EEEB1A2-1D9F-4062-95BA-19078833443F}">
      <dsp:nvSpPr>
        <dsp:cNvPr id="0" name=""/>
        <dsp:cNvSpPr/>
      </dsp:nvSpPr>
      <dsp:spPr>
        <a:xfrm rot="5400000">
          <a:off x="-249066" y="3183424"/>
          <a:ext cx="1660442" cy="116230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400" kern="1200" dirty="0"/>
        </a:p>
      </dsp:txBody>
      <dsp:txXfrm rot="-5400000">
        <a:off x="1" y="3515513"/>
        <a:ext cx="1162309" cy="498133"/>
      </dsp:txXfrm>
    </dsp:sp>
    <dsp:sp modelId="{6EF80B12-71CF-417C-9813-4BAF4F76BC86}">
      <dsp:nvSpPr>
        <dsp:cNvPr id="0" name=""/>
        <dsp:cNvSpPr/>
      </dsp:nvSpPr>
      <dsp:spPr>
        <a:xfrm rot="5400000">
          <a:off x="3641911" y="454756"/>
          <a:ext cx="1079287" cy="603849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err="1" smtClean="0"/>
            <a:t>рівень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комунікації</a:t>
          </a:r>
          <a:r>
            <a:rPr lang="ru-RU" sz="2300" kern="1200" dirty="0" smtClean="0"/>
            <a:t> (</a:t>
          </a:r>
          <a:r>
            <a:rPr lang="ru-RU" sz="2300" kern="1200" dirty="0" err="1" smtClean="0"/>
            <a:t>функціонування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електронних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комунікаційних</a:t>
          </a:r>
          <a:r>
            <a:rPr lang="ru-RU" sz="2300" kern="1200" dirty="0" smtClean="0"/>
            <a:t> мереж, </a:t>
          </a:r>
          <a:r>
            <a:rPr lang="ru-RU" sz="2300" kern="1200" dirty="0" err="1" smtClean="0"/>
            <a:t>комунікабельність</a:t>
          </a:r>
          <a:r>
            <a:rPr lang="ru-RU" sz="2300" kern="1200" dirty="0" smtClean="0"/>
            <a:t> </a:t>
          </a:r>
          <a:r>
            <a:rPr lang="ru-RU" sz="2300" kern="1200" dirty="0" err="1" smtClean="0"/>
            <a:t>викладачів</a:t>
          </a:r>
          <a:r>
            <a:rPr lang="ru-RU" sz="2300" kern="1200" dirty="0" smtClean="0"/>
            <a:t>)</a:t>
          </a:r>
          <a:endParaRPr lang="uk-UA" sz="2300" kern="1200" dirty="0"/>
        </a:p>
      </dsp:txBody>
      <dsp:txXfrm rot="-5400000">
        <a:off x="1162310" y="2987043"/>
        <a:ext cx="5985804" cy="9739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24379A-11FD-4A72-8EAC-5E069DAFC8FA}">
      <dsp:nvSpPr>
        <dsp:cNvPr id="0" name=""/>
        <dsp:cNvSpPr/>
      </dsp:nvSpPr>
      <dsp:spPr>
        <a:xfrm rot="5400000">
          <a:off x="-234675" y="262077"/>
          <a:ext cx="1564504" cy="109515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200" kern="1200" dirty="0"/>
        </a:p>
      </dsp:txBody>
      <dsp:txXfrm rot="-5400000">
        <a:off x="1" y="574977"/>
        <a:ext cx="1095152" cy="469352"/>
      </dsp:txXfrm>
    </dsp:sp>
    <dsp:sp modelId="{418DDC13-FA69-443B-B40E-233B5333F140}">
      <dsp:nvSpPr>
        <dsp:cNvPr id="0" name=""/>
        <dsp:cNvSpPr/>
      </dsp:nvSpPr>
      <dsp:spPr>
        <a:xfrm rot="5400000">
          <a:off x="3603508" y="-2480953"/>
          <a:ext cx="1016927" cy="603363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err="1" smtClean="0"/>
            <a:t>реакція</a:t>
          </a:r>
          <a:r>
            <a:rPr lang="ru-RU" sz="3200" kern="1200" dirty="0" smtClean="0"/>
            <a:t> на </a:t>
          </a:r>
          <a:r>
            <a:rPr lang="ru-RU" sz="3200" kern="1200" dirty="0" err="1" smtClean="0"/>
            <a:t>додаткові</a:t>
          </a:r>
          <a:r>
            <a:rPr lang="ru-RU" sz="3200" kern="1200" dirty="0" smtClean="0"/>
            <a:t> </a:t>
          </a:r>
          <a:r>
            <a:rPr lang="ru-RU" sz="3200" kern="1200" dirty="0" err="1" smtClean="0"/>
            <a:t>вимоги</a:t>
          </a:r>
          <a:r>
            <a:rPr lang="ru-RU" sz="3200" kern="1200" dirty="0" smtClean="0"/>
            <a:t> </a:t>
          </a:r>
          <a:r>
            <a:rPr lang="ru-RU" sz="3200" kern="1200" dirty="0" err="1" smtClean="0"/>
            <a:t>учнів</a:t>
          </a:r>
          <a:r>
            <a:rPr lang="ru-RU" sz="3200" kern="1200" dirty="0" smtClean="0"/>
            <a:t>;</a:t>
          </a:r>
          <a:endParaRPr lang="uk-UA" sz="3200" kern="1200" dirty="0"/>
        </a:p>
      </dsp:txBody>
      <dsp:txXfrm rot="-5400000">
        <a:off x="1095152" y="77045"/>
        <a:ext cx="5983997" cy="917643"/>
      </dsp:txXfrm>
    </dsp:sp>
    <dsp:sp modelId="{14303BBB-A347-4CDF-9ADA-A16541218DEA}">
      <dsp:nvSpPr>
        <dsp:cNvPr id="0" name=""/>
        <dsp:cNvSpPr/>
      </dsp:nvSpPr>
      <dsp:spPr>
        <a:xfrm rot="5400000">
          <a:off x="-234675" y="1908291"/>
          <a:ext cx="1564504" cy="109515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200" kern="1200" dirty="0"/>
        </a:p>
      </dsp:txBody>
      <dsp:txXfrm rot="-5400000">
        <a:off x="1" y="2221191"/>
        <a:ext cx="1095152" cy="469352"/>
      </dsp:txXfrm>
    </dsp:sp>
    <dsp:sp modelId="{CC6477FB-A66E-45E6-B54F-DD0105141000}">
      <dsp:nvSpPr>
        <dsp:cNvPr id="0" name=""/>
        <dsp:cNvSpPr/>
      </dsp:nvSpPr>
      <dsp:spPr>
        <a:xfrm rot="5400000">
          <a:off x="3384874" y="-834740"/>
          <a:ext cx="1454196" cy="603363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надійність</a:t>
          </a:r>
          <a:r>
            <a:rPr lang="ru-RU" sz="2400" kern="1200" dirty="0" smtClean="0"/>
            <a:t> (</a:t>
          </a:r>
          <a:r>
            <a:rPr lang="ru-RU" sz="2400" kern="1200" dirty="0" err="1" smtClean="0"/>
            <a:t>належний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рівень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знань</a:t>
          </a:r>
          <a:r>
            <a:rPr lang="ru-RU" sz="2400" kern="1200" dirty="0" smtClean="0"/>
            <a:t>), </a:t>
          </a:r>
          <a:r>
            <a:rPr lang="ru-RU" sz="2400" kern="1200" dirty="0" err="1" smtClean="0"/>
            <a:t>безпека</a:t>
          </a:r>
          <a:r>
            <a:rPr lang="ru-RU" sz="2400" kern="1200" dirty="0" smtClean="0"/>
            <a:t> у </a:t>
          </a:r>
          <a:r>
            <a:rPr lang="ru-RU" sz="2400" kern="1200" dirty="0" err="1" smtClean="0"/>
            <a:t>навчанні</a:t>
          </a:r>
          <a:r>
            <a:rPr lang="ru-RU" sz="2400" kern="1200" dirty="0" smtClean="0"/>
            <a:t> (</a:t>
          </a:r>
          <a:r>
            <a:rPr lang="ru-RU" sz="2400" kern="1200" dirty="0" err="1" smtClean="0"/>
            <a:t>під</a:t>
          </a:r>
          <a:r>
            <a:rPr lang="ru-RU" sz="2400" kern="1200" dirty="0" smtClean="0"/>
            <a:t> час </a:t>
          </a:r>
          <a:r>
            <a:rPr lang="ru-RU" sz="2400" kern="1200" dirty="0" err="1" smtClean="0"/>
            <a:t>експериментів</a:t>
          </a:r>
          <a:r>
            <a:rPr lang="ru-RU" sz="2400" kern="1200" dirty="0" smtClean="0"/>
            <a:t>), </a:t>
          </a:r>
          <a:r>
            <a:rPr lang="ru-RU" sz="2400" kern="1200" dirty="0" err="1" smtClean="0"/>
            <a:t>культурний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рівень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викладацького</a:t>
          </a:r>
          <a:r>
            <a:rPr lang="ru-RU" sz="2400" kern="1200" dirty="0" smtClean="0"/>
            <a:t> персоналу (</a:t>
          </a:r>
          <a:r>
            <a:rPr lang="ru-RU" sz="2400" kern="1200" dirty="0" err="1" smtClean="0"/>
            <a:t>ввічливість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тактовність</a:t>
          </a:r>
          <a:r>
            <a:rPr lang="ru-RU" sz="2400" kern="1200" dirty="0" smtClean="0"/>
            <a:t>, </a:t>
          </a:r>
          <a:r>
            <a:rPr lang="ru-RU" sz="2400" kern="1200" dirty="0" err="1" smtClean="0"/>
            <a:t>увага</a:t>
          </a:r>
          <a:r>
            <a:rPr lang="ru-RU" sz="2400" kern="1200" dirty="0" smtClean="0"/>
            <a:t>)</a:t>
          </a:r>
          <a:endParaRPr lang="uk-UA" sz="2400" kern="1200" dirty="0"/>
        </a:p>
      </dsp:txBody>
      <dsp:txXfrm rot="-5400000">
        <a:off x="1095153" y="1525969"/>
        <a:ext cx="5962651" cy="1312220"/>
      </dsp:txXfrm>
    </dsp:sp>
    <dsp:sp modelId="{98C44359-A257-44A7-85E7-B6B2D76D95DE}">
      <dsp:nvSpPr>
        <dsp:cNvPr id="0" name=""/>
        <dsp:cNvSpPr/>
      </dsp:nvSpPr>
      <dsp:spPr>
        <a:xfrm rot="5400000">
          <a:off x="-234675" y="3335870"/>
          <a:ext cx="1564504" cy="109515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200" kern="1200" dirty="0"/>
        </a:p>
      </dsp:txBody>
      <dsp:txXfrm rot="-5400000">
        <a:off x="1" y="3648770"/>
        <a:ext cx="1095152" cy="469352"/>
      </dsp:txXfrm>
    </dsp:sp>
    <dsp:sp modelId="{A683125C-7DC9-4F4A-B5AC-6B6F54298359}">
      <dsp:nvSpPr>
        <dsp:cNvPr id="0" name=""/>
        <dsp:cNvSpPr/>
      </dsp:nvSpPr>
      <dsp:spPr>
        <a:xfrm rot="5400000">
          <a:off x="3603508" y="592838"/>
          <a:ext cx="1016927" cy="603363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err="1" smtClean="0"/>
            <a:t>знання</a:t>
          </a:r>
          <a:r>
            <a:rPr lang="ru-RU" sz="3300" kern="1200" dirty="0" smtClean="0"/>
            <a:t> і </a:t>
          </a:r>
          <a:r>
            <a:rPr lang="ru-RU" sz="3300" kern="1200" dirty="0" err="1" smtClean="0"/>
            <a:t>досвід</a:t>
          </a:r>
          <a:r>
            <a:rPr lang="ru-RU" sz="3300" kern="1200" dirty="0" smtClean="0"/>
            <a:t> </a:t>
          </a:r>
          <a:r>
            <a:rPr lang="ru-RU" sz="3300" kern="1200" dirty="0" err="1" smtClean="0"/>
            <a:t>викладацького</a:t>
          </a:r>
          <a:r>
            <a:rPr lang="ru-RU" sz="3300" kern="1200" dirty="0" smtClean="0"/>
            <a:t> персоналу</a:t>
          </a:r>
          <a:endParaRPr lang="uk-UA" sz="3300" kern="1200" dirty="0"/>
        </a:p>
      </dsp:txBody>
      <dsp:txXfrm rot="-5400000">
        <a:off x="1095152" y="3150836"/>
        <a:ext cx="5983997" cy="917643"/>
      </dsp:txXfrm>
    </dsp:sp>
    <dsp:sp modelId="{CDC783AB-D983-46A9-80F6-EBAC35D9C55B}">
      <dsp:nvSpPr>
        <dsp:cNvPr id="0" name=""/>
        <dsp:cNvSpPr/>
      </dsp:nvSpPr>
      <dsp:spPr>
        <a:xfrm rot="5400000">
          <a:off x="-234675" y="4763449"/>
          <a:ext cx="1564504" cy="109515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 </a:t>
          </a:r>
          <a:endParaRPr lang="uk-UA" sz="3200" kern="1200" dirty="0"/>
        </a:p>
      </dsp:txBody>
      <dsp:txXfrm rot="-5400000">
        <a:off x="1" y="5076349"/>
        <a:ext cx="1095152" cy="469352"/>
      </dsp:txXfrm>
    </dsp:sp>
    <dsp:sp modelId="{5DBE9D45-167D-44C6-9221-CDFFDAE0F898}">
      <dsp:nvSpPr>
        <dsp:cNvPr id="0" name=""/>
        <dsp:cNvSpPr/>
      </dsp:nvSpPr>
      <dsp:spPr>
        <a:xfrm rot="5400000">
          <a:off x="3603508" y="2020418"/>
          <a:ext cx="1016927" cy="6033639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300" kern="1200" smtClean="0"/>
            <a:t>репутація навчального закладу</a:t>
          </a:r>
          <a:endParaRPr lang="uk-UA" sz="3300" kern="1200"/>
        </a:p>
      </dsp:txBody>
      <dsp:txXfrm rot="-5400000">
        <a:off x="1095152" y="4578416"/>
        <a:ext cx="5983997" cy="9176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1AD2A4-1280-4FFD-9B6D-529C395CF010}">
      <dsp:nvSpPr>
        <dsp:cNvPr id="0" name=""/>
        <dsp:cNvSpPr/>
      </dsp:nvSpPr>
      <dsp:spPr>
        <a:xfrm>
          <a:off x="0" y="2016227"/>
          <a:ext cx="3197313" cy="159865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моніторинг</a:t>
          </a:r>
          <a:endParaRPr lang="uk-UA" sz="4700" kern="1200" dirty="0"/>
        </a:p>
      </dsp:txBody>
      <dsp:txXfrm>
        <a:off x="46823" y="2063050"/>
        <a:ext cx="3103667" cy="1505010"/>
      </dsp:txXfrm>
    </dsp:sp>
    <dsp:sp modelId="{9C4CB406-DC87-425D-882F-9F728C952751}">
      <dsp:nvSpPr>
        <dsp:cNvPr id="0" name=""/>
        <dsp:cNvSpPr/>
      </dsp:nvSpPr>
      <dsp:spPr>
        <a:xfrm rot="18280002">
          <a:off x="2744293" y="1928605"/>
          <a:ext cx="2101214" cy="45703"/>
        </a:xfrm>
        <a:custGeom>
          <a:avLst/>
          <a:gdLst/>
          <a:ahLst/>
          <a:cxnLst/>
          <a:rect l="0" t="0" r="0" b="0"/>
          <a:pathLst>
            <a:path>
              <a:moveTo>
                <a:pt x="0" y="22851"/>
              </a:moveTo>
              <a:lnTo>
                <a:pt x="2101214" y="2285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/>
        </a:p>
      </dsp:txBody>
      <dsp:txXfrm>
        <a:off x="3742370" y="1898927"/>
        <a:ext cx="105060" cy="105060"/>
      </dsp:txXfrm>
    </dsp:sp>
    <dsp:sp modelId="{FE9D8765-3135-4D07-BC0F-58E28A9F00CD}">
      <dsp:nvSpPr>
        <dsp:cNvPr id="0" name=""/>
        <dsp:cNvSpPr/>
      </dsp:nvSpPr>
      <dsp:spPr>
        <a:xfrm>
          <a:off x="4392487" y="288031"/>
          <a:ext cx="3197313" cy="159865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Зовнішній</a:t>
          </a:r>
          <a:endParaRPr lang="uk-UA" sz="4700" kern="1200" dirty="0"/>
        </a:p>
      </dsp:txBody>
      <dsp:txXfrm>
        <a:off x="4439310" y="334854"/>
        <a:ext cx="3103667" cy="1505010"/>
      </dsp:txXfrm>
    </dsp:sp>
    <dsp:sp modelId="{F0DB5CA0-EF5E-4120-9D0D-9217DBDFD4E9}">
      <dsp:nvSpPr>
        <dsp:cNvPr id="0" name=""/>
        <dsp:cNvSpPr/>
      </dsp:nvSpPr>
      <dsp:spPr>
        <a:xfrm rot="3331472">
          <a:off x="2704550" y="3728805"/>
          <a:ext cx="2271074" cy="45703"/>
        </a:xfrm>
        <a:custGeom>
          <a:avLst/>
          <a:gdLst/>
          <a:ahLst/>
          <a:cxnLst/>
          <a:rect l="0" t="0" r="0" b="0"/>
          <a:pathLst>
            <a:path>
              <a:moveTo>
                <a:pt x="0" y="22851"/>
              </a:moveTo>
              <a:lnTo>
                <a:pt x="2271074" y="2285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/>
        </a:p>
      </dsp:txBody>
      <dsp:txXfrm>
        <a:off x="3783311" y="3694880"/>
        <a:ext cx="113553" cy="113553"/>
      </dsp:txXfrm>
    </dsp:sp>
    <dsp:sp modelId="{3C91C478-B6A0-4153-9A59-46FE142CEF9C}">
      <dsp:nvSpPr>
        <dsp:cNvPr id="0" name=""/>
        <dsp:cNvSpPr/>
      </dsp:nvSpPr>
      <dsp:spPr>
        <a:xfrm>
          <a:off x="4482862" y="3888429"/>
          <a:ext cx="3197313" cy="159865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Внутрішній </a:t>
          </a:r>
          <a:endParaRPr lang="uk-UA" sz="4700" kern="1200" dirty="0"/>
        </a:p>
      </dsp:txBody>
      <dsp:txXfrm>
        <a:off x="4529685" y="3935252"/>
        <a:ext cx="3103667" cy="15050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5CA0F8-136D-4E2C-B147-09A9AC082487}">
      <dsp:nvSpPr>
        <dsp:cNvPr id="0" name=""/>
        <dsp:cNvSpPr/>
      </dsp:nvSpPr>
      <dsp:spPr>
        <a:xfrm>
          <a:off x="-5228014" y="-800777"/>
          <a:ext cx="6225843" cy="6225843"/>
        </a:xfrm>
        <a:prstGeom prst="blockArc">
          <a:avLst>
            <a:gd name="adj1" fmla="val 18900000"/>
            <a:gd name="adj2" fmla="val 2700000"/>
            <a:gd name="adj3" fmla="val 347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E9235A-0D87-499F-97E2-F48AACFE2AFD}">
      <dsp:nvSpPr>
        <dsp:cNvPr id="0" name=""/>
        <dsp:cNvSpPr/>
      </dsp:nvSpPr>
      <dsp:spPr>
        <a:xfrm>
          <a:off x="641851" y="462428"/>
          <a:ext cx="6230765" cy="92485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4106" tIns="127000" rIns="127000" bIns="1270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систематичним</a:t>
          </a:r>
          <a:endParaRPr lang="uk-UA" sz="5000" kern="1200" dirty="0"/>
        </a:p>
      </dsp:txBody>
      <dsp:txXfrm>
        <a:off x="641851" y="462428"/>
        <a:ext cx="6230765" cy="924857"/>
      </dsp:txXfrm>
    </dsp:sp>
    <dsp:sp modelId="{F9B2A755-FCF2-41E8-833C-55A7A2B67B28}">
      <dsp:nvSpPr>
        <dsp:cNvPr id="0" name=""/>
        <dsp:cNvSpPr/>
      </dsp:nvSpPr>
      <dsp:spPr>
        <a:xfrm>
          <a:off x="63815" y="346821"/>
          <a:ext cx="1156072" cy="1156072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6881B7-84BB-49B9-AF96-475827EB950B}">
      <dsp:nvSpPr>
        <dsp:cNvPr id="0" name=""/>
        <dsp:cNvSpPr/>
      </dsp:nvSpPr>
      <dsp:spPr>
        <a:xfrm>
          <a:off x="978036" y="1849715"/>
          <a:ext cx="5894579" cy="92485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4106" tIns="127000" rIns="127000" bIns="1270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систематизованим</a:t>
          </a:r>
          <a:endParaRPr lang="uk-UA" sz="5000" kern="1200" dirty="0"/>
        </a:p>
      </dsp:txBody>
      <dsp:txXfrm>
        <a:off x="978036" y="1849715"/>
        <a:ext cx="5894579" cy="924857"/>
      </dsp:txXfrm>
    </dsp:sp>
    <dsp:sp modelId="{78BE8F4F-9631-47D0-B7B8-82D1C2DA2B7D}">
      <dsp:nvSpPr>
        <dsp:cNvPr id="0" name=""/>
        <dsp:cNvSpPr/>
      </dsp:nvSpPr>
      <dsp:spPr>
        <a:xfrm>
          <a:off x="400000" y="1734108"/>
          <a:ext cx="1156072" cy="1156072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8995A7-E6F7-4F30-ADD0-22A4AAC31A70}">
      <dsp:nvSpPr>
        <dsp:cNvPr id="0" name=""/>
        <dsp:cNvSpPr/>
      </dsp:nvSpPr>
      <dsp:spPr>
        <a:xfrm>
          <a:off x="641851" y="3237001"/>
          <a:ext cx="6230765" cy="92485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4106" tIns="127000" rIns="127000" bIns="1270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планомірним</a:t>
          </a:r>
          <a:endParaRPr lang="uk-UA" sz="5000" kern="1200" dirty="0"/>
        </a:p>
      </dsp:txBody>
      <dsp:txXfrm>
        <a:off x="641851" y="3237001"/>
        <a:ext cx="6230765" cy="924857"/>
      </dsp:txXfrm>
    </dsp:sp>
    <dsp:sp modelId="{D865B939-1B92-4018-8B32-0735DAA348EC}">
      <dsp:nvSpPr>
        <dsp:cNvPr id="0" name=""/>
        <dsp:cNvSpPr/>
      </dsp:nvSpPr>
      <dsp:spPr>
        <a:xfrm>
          <a:off x="63815" y="3121394"/>
          <a:ext cx="1156072" cy="1156072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6E4AD-9228-49BB-A7BD-079DB05B3E7F}">
      <dsp:nvSpPr>
        <dsp:cNvPr id="0" name=""/>
        <dsp:cNvSpPr/>
      </dsp:nvSpPr>
      <dsp:spPr>
        <a:xfrm>
          <a:off x="0" y="989"/>
          <a:ext cx="8136904" cy="13724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kern="1200" dirty="0" smtClean="0">
              <a:ea typeface="Times New Roman"/>
            </a:rPr>
            <a:t>інформаційно-аналітична (сегментація та дослідження цільових ринків)</a:t>
          </a:r>
        </a:p>
        <a:p>
          <a:pPr algn="l" defTabSz="1778000">
            <a:spcBef>
              <a:spcPct val="0"/>
            </a:spcBef>
            <a:spcAft>
              <a:spcPct val="35000"/>
            </a:spcAft>
          </a:pPr>
          <a:endParaRPr lang="uk-UA" sz="2800" kern="1200" dirty="0"/>
        </a:p>
      </dsp:txBody>
      <dsp:txXfrm>
        <a:off x="66998" y="67987"/>
        <a:ext cx="8002908" cy="1238468"/>
      </dsp:txXfrm>
    </dsp:sp>
    <dsp:sp modelId="{5D290923-FBD8-40CB-9C5D-1A6BE19FA41A}">
      <dsp:nvSpPr>
        <dsp:cNvPr id="0" name=""/>
        <dsp:cNvSpPr/>
      </dsp:nvSpPr>
      <dsp:spPr>
        <a:xfrm>
          <a:off x="0" y="1373454"/>
          <a:ext cx="8136904" cy="10926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347" tIns="35560" rIns="199136" bIns="3556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800" kern="1200" dirty="0" smtClean="0">
              <a:ea typeface="Times New Roman"/>
            </a:rPr>
            <a:t>позиціонування (для залучення цільової аудиторії)</a:t>
          </a:r>
        </a:p>
        <a:p>
          <a:pPr algn="l" defTabSz="1733550">
            <a:spcBef>
              <a:spcPct val="0"/>
            </a:spcBef>
            <a:spcAft>
              <a:spcPct val="20000"/>
            </a:spcAft>
            <a:buChar char="••"/>
          </a:pPr>
          <a:endParaRPr lang="uk-UA" sz="2800" kern="1200" dirty="0"/>
        </a:p>
      </dsp:txBody>
      <dsp:txXfrm>
        <a:off x="0" y="1373454"/>
        <a:ext cx="8136904" cy="1092693"/>
      </dsp:txXfrm>
    </dsp:sp>
    <dsp:sp modelId="{08E379FB-DBFC-4C2D-8E58-C2EAD3573E6C}">
      <dsp:nvSpPr>
        <dsp:cNvPr id="0" name=""/>
        <dsp:cNvSpPr/>
      </dsp:nvSpPr>
      <dsp:spPr>
        <a:xfrm>
          <a:off x="0" y="2466147"/>
          <a:ext cx="8136904" cy="13724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kern="1200" dirty="0" smtClean="0">
              <a:ea typeface="Times New Roman"/>
            </a:rPr>
            <a:t>стратегічне планування (SWOT-аналіз; PEST-</a:t>
          </a:r>
          <a:r>
            <a:rPr lang="uk-UA" sz="2800" kern="1200" dirty="0" err="1" smtClean="0">
              <a:ea typeface="Times New Roman"/>
            </a:rPr>
            <a:t>аналіз</a:t>
          </a:r>
          <a:r>
            <a:rPr lang="uk-UA" sz="2800" kern="1200" dirty="0" smtClean="0">
              <a:ea typeface="Times New Roman"/>
            </a:rPr>
            <a:t>; SMART-</a:t>
          </a:r>
          <a:r>
            <a:rPr lang="uk-UA" sz="2800" kern="1200" dirty="0" err="1" smtClean="0">
              <a:ea typeface="Times New Roman"/>
            </a:rPr>
            <a:t>аналіз</a:t>
          </a:r>
          <a:r>
            <a:rPr lang="uk-UA" sz="2800" kern="1200" dirty="0" smtClean="0">
              <a:ea typeface="Times New Roman"/>
            </a:rPr>
            <a:t>)</a:t>
          </a:r>
        </a:p>
        <a:p>
          <a:pPr algn="l" defTabSz="2222500">
            <a:spcBef>
              <a:spcPct val="0"/>
            </a:spcBef>
            <a:spcAft>
              <a:spcPct val="35000"/>
            </a:spcAft>
          </a:pPr>
          <a:endParaRPr lang="uk-UA" kern="1200" dirty="0"/>
        </a:p>
      </dsp:txBody>
      <dsp:txXfrm>
        <a:off x="66998" y="2533145"/>
        <a:ext cx="8002908" cy="1238468"/>
      </dsp:txXfrm>
    </dsp:sp>
    <dsp:sp modelId="{C329F103-5D96-4B3C-8D15-6C9DBA713622}">
      <dsp:nvSpPr>
        <dsp:cNvPr id="0" name=""/>
        <dsp:cNvSpPr/>
      </dsp:nvSpPr>
      <dsp:spPr>
        <a:xfrm>
          <a:off x="0" y="3838612"/>
          <a:ext cx="8136904" cy="11447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347" tIns="35560" rIns="199136" bIns="35560" numCol="1" spcCol="1270" anchor="t" anchorCtr="0">
          <a:noAutofit/>
        </a:bodyPr>
        <a:lstStyle/>
        <a:p>
          <a:pPr marL="342900" lvl="0" indent="-342900" algn="l" defTabSz="12446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Symbol"/>
            <a:buChar char="••"/>
          </a:pPr>
          <a:r>
            <a:rPr lang="uk-UA" sz="2800" kern="1200" dirty="0" smtClean="0">
              <a:ea typeface="Times New Roman"/>
            </a:rPr>
            <a:t>реалізація (інструментарій – </a:t>
          </a:r>
          <a:r>
            <a:rPr lang="uk-UA" sz="2800" kern="1200" dirty="0" err="1" smtClean="0">
              <a:ea typeface="Times New Roman"/>
            </a:rPr>
            <a:t>маркетинг-мікс</a:t>
          </a:r>
          <a:r>
            <a:rPr lang="uk-UA" sz="2800" kern="1200" dirty="0" smtClean="0">
              <a:ea typeface="Times New Roman"/>
            </a:rPr>
            <a:t>) </a:t>
          </a:r>
        </a:p>
        <a:p>
          <a:pPr algn="l" defTabSz="1244600">
            <a:spcBef>
              <a:spcPct val="0"/>
            </a:spcBef>
            <a:spcAft>
              <a:spcPct val="20000"/>
            </a:spcAft>
            <a:buChar char="••"/>
          </a:pPr>
          <a:endParaRPr lang="uk-UA" kern="1200" dirty="0" smtClean="0"/>
        </a:p>
        <a:p>
          <a:pPr algn="l" defTabSz="1244600">
            <a:spcBef>
              <a:spcPct val="0"/>
            </a:spcBef>
            <a:spcAft>
              <a:spcPct val="20000"/>
            </a:spcAft>
            <a:buChar char="••"/>
          </a:pPr>
          <a:endParaRPr lang="uk-UA" kern="1200" dirty="0"/>
        </a:p>
      </dsp:txBody>
      <dsp:txXfrm>
        <a:off x="0" y="3838612"/>
        <a:ext cx="8136904" cy="11447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50000">
              <a:srgbClr val="2107DF"/>
            </a:gs>
            <a:gs pos="100000">
              <a:srgbClr val="4D54E9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18.10.2014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0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124393" y="81444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МАРКЕТИНГОВІ ДОСЛІДЖЕННЯ ЯКОСТІ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ОСВІТИ  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В УПРАВЛІННІ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НАВЧАЛЬНИМ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ЗАКЛАДОМ</a:t>
            </a:r>
            <a:endParaRPr lang="uk-UA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5976" y="4581128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447607" y="2136338"/>
            <a:ext cx="2487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4575206" y="5104348"/>
            <a:ext cx="24237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uk-UA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Місце для вмісту 2"/>
          <p:cNvSpPr txBox="1">
            <a:spLocks/>
          </p:cNvSpPr>
          <p:nvPr/>
        </p:nvSpPr>
        <p:spPr>
          <a:xfrm>
            <a:off x="0" y="5104348"/>
            <a:ext cx="8964488" cy="175365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ru-RU" sz="2900" dirty="0" err="1" smtClean="0">
                <a:solidFill>
                  <a:srgbClr val="FFFF00"/>
                </a:solidFill>
              </a:rPr>
              <a:t>Береда</a:t>
            </a:r>
            <a:r>
              <a:rPr lang="ru-RU" sz="2900" dirty="0" smtClean="0">
                <a:solidFill>
                  <a:srgbClr val="FFFF00"/>
                </a:solidFill>
              </a:rPr>
              <a:t>  </a:t>
            </a:r>
            <a:r>
              <a:rPr lang="ru-RU" sz="2900" dirty="0" err="1" smtClean="0">
                <a:solidFill>
                  <a:srgbClr val="FFFF00"/>
                </a:solidFill>
              </a:rPr>
              <a:t>Тетяна</a:t>
            </a:r>
            <a:r>
              <a:rPr lang="ru-RU" sz="2900" dirty="0" smtClean="0">
                <a:solidFill>
                  <a:srgbClr val="FFFF00"/>
                </a:solidFill>
              </a:rPr>
              <a:t>  </a:t>
            </a:r>
            <a:r>
              <a:rPr lang="ru-RU" sz="2900" dirty="0" err="1" smtClean="0">
                <a:solidFill>
                  <a:srgbClr val="FFFF00"/>
                </a:solidFill>
              </a:rPr>
              <a:t>Миколаївна</a:t>
            </a:r>
            <a:r>
              <a:rPr lang="ru-RU" sz="2900" dirty="0" smtClean="0">
                <a:solidFill>
                  <a:srgbClr val="FFFF00"/>
                </a:solidFill>
              </a:rPr>
              <a:t>           </a:t>
            </a:r>
          </a:p>
          <a:p>
            <a:pPr algn="r">
              <a:lnSpc>
                <a:spcPct val="120000"/>
              </a:lnSpc>
            </a:pPr>
            <a:r>
              <a:rPr lang="ru-RU" sz="1700" dirty="0" smtClean="0"/>
              <a:t>                          	</a:t>
            </a:r>
            <a:r>
              <a:rPr lang="ru-RU" sz="2300" dirty="0" smtClean="0"/>
              <a:t>                    Студентка </a:t>
            </a:r>
            <a:r>
              <a:rPr lang="ru-RU" sz="2300" dirty="0" err="1" smtClean="0"/>
              <a:t>групи</a:t>
            </a:r>
            <a:r>
              <a:rPr lang="ru-RU" sz="2300" dirty="0" smtClean="0"/>
              <a:t>  УНЗ-13-3 </a:t>
            </a:r>
          </a:p>
          <a:p>
            <a:pPr algn="r">
              <a:lnSpc>
                <a:spcPct val="120000"/>
              </a:lnSpc>
            </a:pPr>
            <a:r>
              <a:rPr lang="ru-RU" sz="2300" dirty="0" err="1" smtClean="0"/>
              <a:t>Інституту</a:t>
            </a:r>
            <a:r>
              <a:rPr lang="ru-RU" sz="2300" dirty="0" smtClean="0"/>
              <a:t>  менеджменту  </a:t>
            </a:r>
            <a:r>
              <a:rPr lang="ru-RU" sz="2300" dirty="0" err="1" smtClean="0"/>
              <a:t>освіти</a:t>
            </a:r>
            <a:r>
              <a:rPr lang="uk-UA" sz="2300" dirty="0" smtClean="0"/>
              <a:t> </a:t>
            </a:r>
            <a:r>
              <a:rPr lang="ru-RU" sz="2300" dirty="0" smtClean="0"/>
              <a:t>  та   </a:t>
            </a:r>
            <a:r>
              <a:rPr lang="ru-RU" sz="2300" dirty="0" err="1" smtClean="0"/>
              <a:t>психології</a:t>
            </a:r>
            <a:r>
              <a:rPr lang="ru-RU" sz="2300" dirty="0" smtClean="0"/>
              <a:t>  УМО НАПН </a:t>
            </a:r>
            <a:r>
              <a:rPr lang="ru-RU" sz="2300" dirty="0" err="1" smtClean="0"/>
              <a:t>України</a:t>
            </a:r>
            <a:r>
              <a:rPr lang="ru-RU" sz="2300" dirty="0" smtClean="0"/>
              <a:t>,                                                </a:t>
            </a:r>
          </a:p>
          <a:p>
            <a:pPr algn="r">
              <a:lnSpc>
                <a:spcPct val="120000"/>
              </a:lnSpc>
            </a:pPr>
            <a:r>
              <a:rPr lang="ru-RU" sz="2300" dirty="0" smtClean="0"/>
              <a:t>        </a:t>
            </a:r>
            <a:r>
              <a:rPr lang="ru-RU" sz="2300" dirty="0" err="1" smtClean="0"/>
              <a:t>вчитель</a:t>
            </a:r>
            <a:r>
              <a:rPr lang="ru-RU" sz="2300" dirty="0" smtClean="0"/>
              <a:t> математики </a:t>
            </a:r>
            <a:r>
              <a:rPr lang="uk-UA" sz="2300" dirty="0"/>
              <a:t>к</a:t>
            </a:r>
            <a:r>
              <a:rPr lang="uk-UA" sz="2300" dirty="0" smtClean="0"/>
              <a:t>омунального</a:t>
            </a:r>
            <a:r>
              <a:rPr lang="ru-RU" sz="2300" dirty="0" smtClean="0"/>
              <a:t> закладу </a:t>
            </a:r>
            <a:r>
              <a:rPr lang="ru-RU" sz="2300" dirty="0" err="1" smtClean="0"/>
              <a:t>освіти</a:t>
            </a:r>
            <a:r>
              <a:rPr lang="ru-RU" sz="2300" dirty="0" smtClean="0"/>
              <a:t>  «</a:t>
            </a:r>
            <a:r>
              <a:rPr lang="ru-RU" sz="2300" dirty="0" err="1" smtClean="0"/>
              <a:t>Середня</a:t>
            </a:r>
            <a:r>
              <a:rPr lang="ru-RU" sz="2300" dirty="0" smtClean="0"/>
              <a:t> </a:t>
            </a:r>
            <a:r>
              <a:rPr lang="ru-RU" sz="2300" dirty="0" err="1" smtClean="0"/>
              <a:t>загальноосвітня</a:t>
            </a:r>
            <a:r>
              <a:rPr lang="ru-RU" sz="2300" dirty="0" smtClean="0"/>
              <a:t> школа №58»</a:t>
            </a:r>
          </a:p>
          <a:p>
            <a:pPr algn="r">
              <a:lnSpc>
                <a:spcPct val="120000"/>
              </a:lnSpc>
            </a:pPr>
            <a:r>
              <a:rPr lang="ru-RU" sz="2300" dirty="0" smtClean="0"/>
              <a:t> </a:t>
            </a:r>
            <a:r>
              <a:rPr lang="uk-UA" sz="2300" dirty="0" smtClean="0"/>
              <a:t>Дніпропетровської міської ради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30524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714380"/>
            <a:ext cx="4139952" cy="5378915"/>
          </a:xfrm>
        </p:spPr>
        <p:txBody>
          <a:bodyPr>
            <a:noAutofit/>
          </a:bodyPr>
          <a:lstStyle/>
          <a:p>
            <a:pPr algn="ctr"/>
            <a:r>
              <a:rPr lang="uk-UA" sz="3600" dirty="0">
                <a:ea typeface="Times New Roman"/>
              </a:rPr>
              <a:t>Провідними шляхами отримання інформації є проведення маркетингово-моніторингових досліджень</a:t>
            </a:r>
            <a:endParaRPr lang="uk-UA" sz="36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3"/>
            <a:ext cx="407277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590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060"/>
            <a:ext cx="9122585" cy="684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491" y="48678"/>
            <a:ext cx="8229600" cy="1143000"/>
          </a:xfrm>
        </p:spPr>
        <p:txBody>
          <a:bodyPr/>
          <a:lstStyle/>
          <a:p>
            <a:r>
              <a:rPr lang="uk-UA" dirty="0">
                <a:solidFill>
                  <a:srgbClr val="002060"/>
                </a:solidFill>
                <a:ea typeface="Times New Roman"/>
              </a:rPr>
              <a:t>Освітній маркетинг 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-1" y="987070"/>
            <a:ext cx="9036497" cy="2448272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b="1" dirty="0" smtClean="0">
                <a:solidFill>
                  <a:srgbClr val="000000"/>
                </a:solidFill>
                <a:ea typeface="Times New Roman"/>
              </a:rPr>
              <a:t>– </a:t>
            </a:r>
            <a:r>
              <a:rPr lang="uk-UA" b="1" dirty="0">
                <a:solidFill>
                  <a:srgbClr val="000000"/>
                </a:solidFill>
                <a:ea typeface="Times New Roman"/>
              </a:rPr>
              <a:t>це вивчення та формування запитів на освітні послуги для розвитку особистості споживача та піднесення освіти як соціальної цінності. Завданням освітнього маркетингу є вивчення   і формування запитів та пропозицій споживачів для піднесення цінності людини і задоволення її потреби в соціальному розвитку. Освітній маркетинг зорієнтований на споживача та виявлення і задоволення його потреб.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216624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5976704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uk-UA" sz="3200" dirty="0">
                <a:ea typeface="Times New Roman"/>
              </a:rPr>
              <a:t>Одним із  інструментів є </a:t>
            </a:r>
            <a:r>
              <a:rPr lang="uk-UA" sz="3200" dirty="0">
                <a:solidFill>
                  <a:srgbClr val="FFFF00"/>
                </a:solidFill>
                <a:ea typeface="Times New Roman"/>
              </a:rPr>
              <a:t>моніторинг</a:t>
            </a:r>
            <a:r>
              <a:rPr lang="uk-UA" sz="3200" dirty="0">
                <a:ea typeface="Times New Roman"/>
              </a:rPr>
              <a:t>. </a:t>
            </a:r>
            <a:endParaRPr lang="uk-UA" sz="3200" dirty="0" smtClean="0">
              <a:ea typeface="Times New Roman"/>
            </a:endParaRPr>
          </a:p>
          <a:p>
            <a:pPr marL="137160" indent="0" algn="ctr">
              <a:buNone/>
            </a:pPr>
            <a:r>
              <a:rPr lang="uk-UA" sz="3200" dirty="0" smtClean="0">
                <a:solidFill>
                  <a:srgbClr val="FFFF00"/>
                </a:solidFill>
                <a:ea typeface="Times New Roman"/>
              </a:rPr>
              <a:t>Основний </a:t>
            </a:r>
            <a:r>
              <a:rPr lang="uk-UA" sz="3200" dirty="0">
                <a:solidFill>
                  <a:srgbClr val="FFFF00"/>
                </a:solidFill>
                <a:ea typeface="Times New Roman"/>
              </a:rPr>
              <a:t>зміст </a:t>
            </a:r>
            <a:r>
              <a:rPr lang="uk-UA" sz="3200" dirty="0" smtClean="0">
                <a:solidFill>
                  <a:srgbClr val="FFFF00"/>
                </a:solidFill>
                <a:ea typeface="Times New Roman"/>
              </a:rPr>
              <a:t>моніторингу:</a:t>
            </a:r>
          </a:p>
          <a:p>
            <a:pPr marL="137160" indent="0" algn="ctr">
              <a:buNone/>
            </a:pPr>
            <a:r>
              <a:rPr lang="uk-UA" sz="3200" dirty="0" smtClean="0">
                <a:ea typeface="Times New Roman"/>
              </a:rPr>
              <a:t>   одержання </a:t>
            </a:r>
            <a:r>
              <a:rPr lang="uk-UA" sz="3200" dirty="0">
                <a:ea typeface="Times New Roman"/>
              </a:rPr>
              <a:t>інформації про стан освіти з метою прийняття управлінських рішень щодо пере­ведення її на якісно новий рівень </a:t>
            </a:r>
            <a:endParaRPr lang="uk-UA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30116"/>
            <a:ext cx="4290053" cy="321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772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uk-UA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98556406"/>
              </p:ext>
            </p:extLst>
          </p:nvPr>
        </p:nvGraphicFramePr>
        <p:xfrm>
          <a:off x="827584" y="332656"/>
          <a:ext cx="7680176" cy="629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6671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МОНІТОРИНГ ПОВИНЕН БУТИ:</a:t>
            </a:r>
            <a:endParaRPr lang="uk-UA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51725474"/>
              </p:ext>
            </p:extLst>
          </p:nvPr>
        </p:nvGraphicFramePr>
        <p:xfrm>
          <a:off x="1524000" y="1397000"/>
          <a:ext cx="6936432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3641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2304256"/>
          </a:xfrm>
        </p:spPr>
        <p:txBody>
          <a:bodyPr>
            <a:normAutofit fontScale="92500" lnSpcReduction="20000"/>
          </a:bodyPr>
          <a:lstStyle/>
          <a:p>
            <a:r>
              <a:rPr lang="uk-UA" dirty="0">
                <a:solidFill>
                  <a:srgbClr val="FFFF00"/>
                </a:solidFill>
              </a:rPr>
              <a:t>ц</a:t>
            </a:r>
            <a:r>
              <a:rPr lang="uk-UA" dirty="0" smtClean="0">
                <a:solidFill>
                  <a:srgbClr val="FFFF00"/>
                </a:solidFill>
              </a:rPr>
              <a:t>ілі</a:t>
            </a:r>
            <a:r>
              <a:rPr lang="uk-UA" dirty="0" smtClean="0"/>
              <a:t>, завдання таких досліджень мають бути оголошеними заздалегідь</a:t>
            </a:r>
          </a:p>
          <a:p>
            <a:r>
              <a:rPr lang="uk-UA" dirty="0" smtClean="0">
                <a:solidFill>
                  <a:srgbClr val="FFFF00"/>
                </a:solidFill>
              </a:rPr>
              <a:t>результати</a:t>
            </a:r>
            <a:r>
              <a:rPr lang="uk-UA" dirty="0" smtClean="0"/>
              <a:t> </a:t>
            </a:r>
            <a:r>
              <a:rPr lang="uk-UA" dirty="0"/>
              <a:t>проаналізованими, узагальненими на відповідному рівні та оприлюдненими. </a:t>
            </a:r>
            <a:endParaRPr lang="uk-UA" dirty="0" smtClean="0"/>
          </a:p>
          <a:p>
            <a:pPr marL="137160" indent="0">
              <a:buNone/>
            </a:pPr>
            <a:endParaRPr lang="uk-UA" dirty="0" smtClean="0"/>
          </a:p>
          <a:p>
            <a:pPr marL="137160" indent="0" algn="ctr">
              <a:buNone/>
            </a:pPr>
            <a:r>
              <a:rPr lang="uk-UA" dirty="0"/>
              <a:t> </a:t>
            </a:r>
            <a:endParaRPr lang="uk-UA" sz="3200" dirty="0">
              <a:solidFill>
                <a:srgbClr val="FFFF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96952"/>
            <a:ext cx="345526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578421" y="2420888"/>
            <a:ext cx="48965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/>
              <a:t>За підсумками таких перевірок керівництво навчального закладу   прийматиме відповідні управлінські рішення, спрямовані або на підтримку й поліпшення наявного рівня якості, або на усунення виявлених недоліків.</a:t>
            </a:r>
          </a:p>
        </p:txBody>
      </p:sp>
    </p:spTree>
    <p:extLst>
      <p:ext uri="{BB962C8B-B14F-4D97-AF65-F5344CB8AC3E}">
        <p14:creationId xmlns:p14="http://schemas.microsoft.com/office/powerpoint/2010/main" val="638483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419872" y="1700808"/>
            <a:ext cx="518935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Основні етапи проведення моніторингового дослідження: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5" y="1340768"/>
            <a:ext cx="2986367" cy="398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634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>
                <a:solidFill>
                  <a:srgbClr val="FFFF00"/>
                </a:solidFill>
              </a:rPr>
              <a:t>І етап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7504" y="1280608"/>
            <a:ext cx="8229600" cy="3096344"/>
          </a:xfrm>
        </p:spPr>
        <p:txBody>
          <a:bodyPr>
            <a:normAutofit/>
          </a:bodyPr>
          <a:lstStyle/>
          <a:p>
            <a:pPr marL="137160" indent="0" algn="just">
              <a:lnSpc>
                <a:spcPct val="110000"/>
              </a:lnSpc>
              <a:buNone/>
            </a:pPr>
            <a:r>
              <a:rPr lang="uk-UA" dirty="0" smtClean="0"/>
              <a:t>  </a:t>
            </a:r>
            <a:r>
              <a:rPr lang="uk-UA" sz="2400" dirty="0"/>
              <a:t>Визначення мети та планування дослідження: визначення мети й завдань дослідження; визначення об’єктів дослідження; розрахунок та формування вибірки; побудова графіка дослідження (визначення термінів і процедур дослідження,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832" y="3284984"/>
            <a:ext cx="360151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107504" y="3482721"/>
            <a:ext cx="5238328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lvl="0" algn="just">
              <a:lnSpc>
                <a:spcPct val="110000"/>
              </a:lnSpc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uk-UA" sz="2400" dirty="0"/>
              <a:t>підбір та підготування (навчання) координаторів дослідження); визначення критеріїв і показників оцінювання; вибір методів дослідження й узагальнення статистичної інформації.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492445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>
                <a:solidFill>
                  <a:srgbClr val="FFFF00"/>
                </a:solidFill>
              </a:rPr>
              <a:t>ІІ етап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268760"/>
            <a:ext cx="4968552" cy="3384376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uk-UA" dirty="0" smtClean="0"/>
              <a:t>Розроблення інструментарію</a:t>
            </a:r>
            <a:r>
              <a:rPr lang="uk-UA" dirty="0"/>
              <a:t>: розроблення   інструментарію для вимірювання (тестів, анкет, їх апробація, одержання стандартизованого інструментарію);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568" y="1268760"/>
            <a:ext cx="3888432" cy="285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301646" y="3861048"/>
            <a:ext cx="8568952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lvl="0" algn="just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uk-UA" sz="2800" dirty="0">
                <a:solidFill>
                  <a:prstClr val="white"/>
                </a:solidFill>
              </a:rPr>
              <a:t>підготування інструктивно-методичних матеріалів для координаторів дослідження всіх рівнів і його учасників; вибір статистичних і математичних методів опрацювання та обрахунку одержаних результатів дослідження.</a:t>
            </a:r>
          </a:p>
          <a:p>
            <a:pPr marL="548640" lvl="0" indent="-41148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  <a:buFont typeface="Wingdings 2"/>
              <a:buChar char=""/>
            </a:pPr>
            <a:endParaRPr lang="uk-UA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999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2816"/>
            <a:ext cx="4819763" cy="3609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>
                <a:solidFill>
                  <a:srgbClr val="FFFF00"/>
                </a:solidFill>
                <a:ea typeface="Times New Roman"/>
              </a:rPr>
              <a:t>ІІІ етап</a:t>
            </a:r>
            <a:r>
              <a:rPr lang="uk-UA" dirty="0">
                <a:solidFill>
                  <a:srgbClr val="FFFF00"/>
                </a:solidFill>
                <a:ea typeface="Times New Roman"/>
              </a:rPr>
              <a:t>. 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1" y="1340768"/>
            <a:ext cx="4248471" cy="5184576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uk-UA" dirty="0" smtClean="0">
                <a:ea typeface="Times New Roman"/>
              </a:rPr>
              <a:t>Проведення </a:t>
            </a:r>
            <a:r>
              <a:rPr lang="uk-UA" dirty="0">
                <a:ea typeface="Times New Roman"/>
              </a:rPr>
              <a:t>дослідження: пілотне дослідження (підготовка учасників, їх інструктаж); опрацювання результатів, виявлення й аналіз помилок, оцінювання </a:t>
            </a:r>
            <a:r>
              <a:rPr lang="uk-UA" dirty="0" smtClean="0">
                <a:ea typeface="Times New Roman"/>
              </a:rPr>
              <a:t>похибок; основне </a:t>
            </a:r>
            <a:r>
              <a:rPr lang="uk-UA" dirty="0">
                <a:ea typeface="Times New Roman"/>
              </a:rPr>
              <a:t>дослідження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84801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07504" y="548680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latin typeface="Times New Roman"/>
                <a:ea typeface="Times New Roman"/>
              </a:rPr>
              <a:t>Маркетингова  підготовка  має забезпечити сучасного менеджера такими знаннями, використовуючи які він зможе дати оцінку ринку, його потенційних можливостей і небезпек для конкретного підприємства, виявити сильні та слабкі сторони підприємства, вчасно адаптуватися до змін, що відбуваються в зовнішньому середовищі.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22972676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8"/>
            <a:ext cx="5571454" cy="4173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>
                <a:solidFill>
                  <a:srgbClr val="FFFF00"/>
                </a:solidFill>
              </a:rPr>
              <a:t>ІV етап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71600" y="1313491"/>
            <a:ext cx="8352928" cy="1107397"/>
          </a:xfrm>
        </p:spPr>
        <p:txBody>
          <a:bodyPr>
            <a:normAutofit/>
          </a:bodyPr>
          <a:lstStyle/>
          <a:p>
            <a:pPr marL="137160" indent="0" algn="just">
              <a:lnSpc>
                <a:spcPct val="150000"/>
              </a:lnSpc>
              <a:buNone/>
            </a:pPr>
            <a:r>
              <a:rPr lang="uk-UA" dirty="0" smtClean="0"/>
              <a:t> </a:t>
            </a:r>
            <a:r>
              <a:rPr lang="uk-UA" sz="4000" dirty="0"/>
              <a:t>Збір та опрацювання результатів</a:t>
            </a:r>
          </a:p>
          <a:p>
            <a:endParaRPr lang="uk-UA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39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3635896" cy="2729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047" y="27857"/>
            <a:ext cx="8229600" cy="1143000"/>
          </a:xfrm>
        </p:spPr>
        <p:txBody>
          <a:bodyPr/>
          <a:lstStyle/>
          <a:p>
            <a:r>
              <a:rPr lang="uk-UA" i="1" dirty="0">
                <a:solidFill>
                  <a:srgbClr val="FFFF00"/>
                </a:solidFill>
              </a:rPr>
              <a:t>V етап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781860"/>
            <a:ext cx="8345497" cy="2935172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endParaRPr lang="uk-UA" dirty="0" smtClean="0">
              <a:solidFill>
                <a:srgbClr val="000000"/>
              </a:solidFill>
            </a:endParaRPr>
          </a:p>
          <a:p>
            <a:pPr marL="137160" indent="0" algn="just">
              <a:lnSpc>
                <a:spcPct val="120000"/>
              </a:lnSpc>
              <a:buNone/>
            </a:pPr>
            <a:r>
              <a:rPr lang="uk-UA" dirty="0" smtClean="0">
                <a:solidFill>
                  <a:srgbClr val="000000"/>
                </a:solidFill>
              </a:rPr>
              <a:t> </a:t>
            </a:r>
            <a:r>
              <a:rPr lang="uk-UA" sz="3100" dirty="0"/>
              <a:t>Аналіз та інтерпретація результатів дослідження: узагальнення статистичної інформації; виявлення чинників впливу; виявлення кореляції між чинниками впливу; оцінювання отриманих результатів аналізу, їх інтерпретація, підготування висновків; 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323528" y="3706179"/>
            <a:ext cx="460851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lvl="0" algn="just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uk-UA" sz="2400" dirty="0">
                <a:solidFill>
                  <a:prstClr val="white"/>
                </a:solidFill>
              </a:rPr>
              <a:t>формулювання рекомендацій щодо корегувальної роботи, усунення негативних чинників, формування освітньої політики; оприлюднення результатів дослідження.</a:t>
            </a:r>
          </a:p>
          <a:p>
            <a:pPr marL="548640" lvl="0" indent="-41148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  <a:buFont typeface="Wingdings 2"/>
              <a:buChar char=""/>
            </a:pPr>
            <a:endParaRPr lang="uk-UA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63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err="1">
                <a:solidFill>
                  <a:schemeClr val="tx1"/>
                </a:solidFill>
                <a:ea typeface="Times New Roman"/>
              </a:rPr>
              <a:t>Маркетинговозорієнтовані</a:t>
            </a:r>
            <a:r>
              <a:rPr lang="uk-UA" dirty="0">
                <a:solidFill>
                  <a:schemeClr val="tx1"/>
                </a:solidFill>
                <a:ea typeface="Times New Roman"/>
              </a:rPr>
              <a:t> управлінські функції:</a:t>
            </a:r>
            <a:r>
              <a:rPr lang="uk-UA" sz="4000" dirty="0">
                <a:solidFill>
                  <a:schemeClr val="tx1"/>
                </a:solidFill>
                <a:ea typeface="Times New Roman"/>
              </a:rPr>
              <a:t/>
            </a:r>
            <a:br>
              <a:rPr lang="uk-UA" sz="4000" dirty="0">
                <a:solidFill>
                  <a:schemeClr val="tx1"/>
                </a:solidFill>
                <a:ea typeface="Times New Roman"/>
              </a:rPr>
            </a:br>
            <a:endParaRPr lang="uk-UA" dirty="0">
              <a:solidFill>
                <a:schemeClr val="tx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92720906"/>
              </p:ext>
            </p:extLst>
          </p:nvPr>
        </p:nvGraphicFramePr>
        <p:xfrm>
          <a:off x="467544" y="1397000"/>
          <a:ext cx="8136904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1332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solidFill>
                  <a:srgbClr val="FFFF00"/>
                </a:solidFill>
                <a:ea typeface="Times New Roman"/>
              </a:rPr>
              <a:t>Маркетингове управління навчальним закладом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uk-UA" dirty="0" smtClean="0">
                <a:solidFill>
                  <a:srgbClr val="000000"/>
                </a:solidFill>
                <a:ea typeface="Times New Roman"/>
              </a:rPr>
              <a:t>  </a:t>
            </a:r>
            <a:r>
              <a:rPr lang="uk-UA" dirty="0" smtClean="0">
                <a:ea typeface="Times New Roman"/>
              </a:rPr>
              <a:t>Забезпечує </a:t>
            </a:r>
            <a:r>
              <a:rPr lang="uk-UA" dirty="0">
                <a:ea typeface="Times New Roman"/>
              </a:rPr>
              <a:t>кореляційний зв’язок із ринковою адаптивністю щодо всіх напрямів діяльності навчального закладу. </a:t>
            </a:r>
            <a:endParaRPr lang="uk-UA" dirty="0" smtClean="0">
              <a:ea typeface="Times New Roman"/>
            </a:endParaRPr>
          </a:p>
          <a:p>
            <a:pPr>
              <a:buFont typeface="Wingdings" panose="05000000000000000000" pitchFamily="2" charset="2"/>
              <a:buChar char="Ø"/>
            </a:pPr>
            <a:endParaRPr lang="uk-UA" dirty="0">
              <a:ea typeface="Times New Roman"/>
            </a:endParaRPr>
          </a:p>
          <a:p>
            <a:pPr marL="137160" indent="0" algn="ctr">
              <a:buNone/>
            </a:pPr>
            <a:r>
              <a:rPr lang="uk-UA" sz="3600" dirty="0" smtClean="0">
                <a:solidFill>
                  <a:srgbClr val="FFFF00"/>
                </a:solidFill>
                <a:ea typeface="Times New Roman"/>
              </a:rPr>
              <a:t> </a:t>
            </a:r>
            <a:r>
              <a:rPr lang="uk-UA" sz="3600" dirty="0">
                <a:solidFill>
                  <a:srgbClr val="FFFF00"/>
                </a:solidFill>
                <a:ea typeface="Times New Roman"/>
              </a:rPr>
              <a:t>Конкурентні переваги навчального закладу на ринку освітніх послуг залежать від рівня  результативності маркетингового управління</a:t>
            </a:r>
            <a:r>
              <a:rPr lang="uk-UA" dirty="0">
                <a:ea typeface="Times New Roman"/>
              </a:rPr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42874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solidFill>
                  <a:srgbClr val="FFFF00"/>
                </a:solidFill>
                <a:ea typeface="Times New Roman"/>
              </a:rPr>
              <a:t>Маркетингове управління:</a:t>
            </a:r>
            <a:r>
              <a:rPr lang="uk-UA" sz="4000" dirty="0">
                <a:solidFill>
                  <a:srgbClr val="FFFF00"/>
                </a:solidFill>
                <a:ea typeface="Times New Roman"/>
              </a:rPr>
              <a:t/>
            </a:r>
            <a:br>
              <a:rPr lang="uk-UA" sz="4000" dirty="0">
                <a:solidFill>
                  <a:srgbClr val="FFFF00"/>
                </a:solidFill>
                <a:ea typeface="Times New Roman"/>
              </a:rPr>
            </a:b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709160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u="sng" dirty="0" smtClean="0">
                <a:ea typeface="Times New Roman"/>
              </a:rPr>
              <a:t>аналіз </a:t>
            </a:r>
            <a:r>
              <a:rPr lang="uk-UA" sz="2400" b="1" u="sng" dirty="0">
                <a:ea typeface="Times New Roman"/>
              </a:rPr>
              <a:t>(інформація за результатами маркетингових досліджень), </a:t>
            </a: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dirty="0">
                <a:ea typeface="Times New Roman"/>
              </a:rPr>
              <a:t>планування (стратегічне, оперативне),</a:t>
            </a: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dirty="0">
                <a:ea typeface="Times New Roman"/>
              </a:rPr>
              <a:t>організація виконання,</a:t>
            </a: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dirty="0">
                <a:ea typeface="Times New Roman"/>
              </a:rPr>
              <a:t>мотивація,</a:t>
            </a: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dirty="0">
                <a:ea typeface="Times New Roman"/>
              </a:rPr>
              <a:t>контроль за проведеними заходами й отриманим прибутком,</a:t>
            </a: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dirty="0">
                <a:ea typeface="Times New Roman"/>
              </a:rPr>
              <a:t>регулювання,</a:t>
            </a: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2400" b="1" dirty="0">
                <a:ea typeface="Times New Roman"/>
              </a:rPr>
              <a:t>інформаційне забезпечення</a:t>
            </a:r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654752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solidFill>
                  <a:srgbClr val="FFFF00"/>
                </a:solidFill>
                <a:ea typeface="Times New Roman"/>
              </a:rPr>
              <a:t>Дослідження попиту на освітні послуги навчального закладу це :</a:t>
            </a:r>
            <a:r>
              <a:rPr lang="uk-UA" sz="4000" dirty="0">
                <a:solidFill>
                  <a:srgbClr val="FFFF00"/>
                </a:solidFill>
                <a:ea typeface="Times New Roman"/>
              </a:rPr>
              <a:t/>
            </a:r>
            <a:br>
              <a:rPr lang="uk-UA" sz="4000" dirty="0">
                <a:solidFill>
                  <a:srgbClr val="FFFF00"/>
                </a:solidFill>
                <a:ea typeface="Times New Roman"/>
              </a:rPr>
            </a:b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 smtClean="0">
                <a:ea typeface="Times New Roman"/>
              </a:rPr>
              <a:t>визначення </a:t>
            </a:r>
            <a:r>
              <a:rPr lang="uk-UA" sz="3400" b="1" dirty="0">
                <a:ea typeface="Times New Roman"/>
              </a:rPr>
              <a:t>напрямів і факторів дослідження і джерел інформації та критеріїв оцінки;</a:t>
            </a:r>
          </a:p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>
                <a:ea typeface="Times New Roman"/>
              </a:rPr>
              <a:t>розробка опитувальної листівки з врахуванням методів вводу і формування БД та автоматизації обробки (питань, макету, способів заповнення);</a:t>
            </a:r>
          </a:p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>
                <a:ea typeface="Times New Roman"/>
              </a:rPr>
              <a:t>проведення опитування;</a:t>
            </a:r>
          </a:p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>
                <a:ea typeface="Times New Roman"/>
              </a:rPr>
              <a:t>обробка та аналіз зібраних анкетних даних;</a:t>
            </a:r>
          </a:p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>
                <a:ea typeface="Times New Roman"/>
              </a:rPr>
              <a:t>виділення ринкового сегменту;</a:t>
            </a:r>
          </a:p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>
                <a:ea typeface="Times New Roman"/>
              </a:rPr>
              <a:t>робота з фокус-групою.</a:t>
            </a:r>
          </a:p>
          <a:p>
            <a:pPr marL="342900" lvl="0" indent="-342900">
              <a:lnSpc>
                <a:spcPct val="120000"/>
              </a:lnSpc>
              <a:buFont typeface="Symbol"/>
              <a:buChar char=""/>
            </a:pPr>
            <a:r>
              <a:rPr lang="uk-UA" sz="3400" b="1" dirty="0">
                <a:ea typeface="Times New Roman"/>
              </a:rPr>
              <a:t>оцінка й інтерпретація результатів.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510143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3055938"/>
            <a:ext cx="751046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94" y="3956148"/>
            <a:ext cx="7510463" cy="372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2" y="4437112"/>
            <a:ext cx="751046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2" y="5861458"/>
            <a:ext cx="7510463" cy="52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86" y="5432142"/>
            <a:ext cx="7527652" cy="37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круглений прямокутник 4"/>
          <p:cNvSpPr/>
          <p:nvPr/>
        </p:nvSpPr>
        <p:spPr>
          <a:xfrm>
            <a:off x="755576" y="2132856"/>
            <a:ext cx="7488832" cy="720080"/>
          </a:xfrm>
          <a:prstGeom prst="roundRect">
            <a:avLst/>
          </a:prstGeom>
          <a:gradFill>
            <a:gsLst>
              <a:gs pos="0">
                <a:schemeClr val="tx1">
                  <a:lumMod val="50000"/>
                </a:schemeClr>
              </a:gs>
              <a:gs pos="50000">
                <a:srgbClr val="2107DF"/>
              </a:gs>
              <a:gs pos="100000">
                <a:srgbClr val="4D54E9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dirty="0">
                <a:solidFill>
                  <a:srgbClr val="FFFF00"/>
                </a:solidFill>
                <a:ea typeface="Times New Roman"/>
              </a:rPr>
              <a:t>У результаті статистичного опрацювання зібраних даних можуть бути визначені:</a:t>
            </a:r>
            <a:br>
              <a:rPr lang="uk-UA" sz="3200" dirty="0">
                <a:solidFill>
                  <a:srgbClr val="FFFF00"/>
                </a:solidFill>
                <a:ea typeface="Times New Roman"/>
              </a:rPr>
            </a:br>
            <a:endParaRPr lang="uk-UA" sz="3200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916832"/>
            <a:ext cx="8147248" cy="4392528"/>
          </a:xfrm>
        </p:spPr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3100" dirty="0" smtClean="0">
                <a:solidFill>
                  <a:srgbClr val="000000"/>
                </a:solidFill>
                <a:ea typeface="Times New Roman"/>
              </a:rPr>
              <a:t>доцільність </a:t>
            </a:r>
            <a:r>
              <a:rPr lang="uk-UA" sz="3100" dirty="0">
                <a:solidFill>
                  <a:srgbClr val="000000"/>
                </a:solidFill>
                <a:ea typeface="Times New Roman"/>
              </a:rPr>
              <a:t>створення мережі додаткових освітніх послуг в районі (місті);</a:t>
            </a:r>
            <a:endParaRPr lang="uk-UA" sz="3100" dirty="0">
              <a:ea typeface="Times New Roman"/>
            </a:endParaRP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3100" dirty="0">
                <a:solidFill>
                  <a:srgbClr val="000000"/>
                </a:solidFill>
                <a:ea typeface="Times New Roman"/>
              </a:rPr>
              <a:t>вимоги окремих груп споживачів до неї і ступінь їхньої схожості;</a:t>
            </a:r>
            <a:endParaRPr lang="uk-UA" sz="3100" dirty="0">
              <a:ea typeface="Times New Roman"/>
            </a:endParaRP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3100" dirty="0">
                <a:solidFill>
                  <a:srgbClr val="000000"/>
                </a:solidFill>
                <a:ea typeface="Times New Roman"/>
              </a:rPr>
              <a:t>вирішальні чинники, якими керуються бажаючі їх отримувати;</a:t>
            </a:r>
            <a:endParaRPr lang="uk-UA" sz="3100" dirty="0">
              <a:ea typeface="Times New Roman"/>
            </a:endParaRP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3100" dirty="0">
                <a:solidFill>
                  <a:srgbClr val="000000"/>
                </a:solidFill>
                <a:ea typeface="Times New Roman"/>
              </a:rPr>
              <a:t>необхідний ступень адаптації навчальних дисциплін до основного фаху навчальних закладів;</a:t>
            </a:r>
            <a:endParaRPr lang="uk-UA" sz="3100" dirty="0">
              <a:ea typeface="Times New Roman"/>
            </a:endParaRP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3100" dirty="0">
                <a:solidFill>
                  <a:srgbClr val="000000"/>
                </a:solidFill>
                <a:ea typeface="Times New Roman"/>
              </a:rPr>
              <a:t>профілі вимог до процесу, змісту, методології навчання;</a:t>
            </a:r>
            <a:endParaRPr lang="uk-UA" sz="3100" dirty="0">
              <a:ea typeface="Times New Roman"/>
            </a:endParaRPr>
          </a:p>
          <a:p>
            <a:pPr marL="342900" lvl="0" indent="-342900">
              <a:lnSpc>
                <a:spcPct val="150000"/>
              </a:lnSpc>
              <a:buFont typeface="Symbol"/>
              <a:buChar char=""/>
            </a:pPr>
            <a:r>
              <a:rPr lang="uk-UA" sz="3100" dirty="0">
                <a:solidFill>
                  <a:srgbClr val="000000"/>
                </a:solidFill>
                <a:ea typeface="Times New Roman"/>
              </a:rPr>
              <a:t>особливо важливі характеристики процесу навчання.</a:t>
            </a:r>
            <a:endParaRPr lang="uk-UA" sz="3100" dirty="0">
              <a:ea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252070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ea typeface="Times New Roman"/>
              </a:rPr>
              <a:t>За визначенням Ф. </a:t>
            </a:r>
            <a:r>
              <a:rPr lang="uk-UA" dirty="0" err="1">
                <a:ea typeface="Times New Roman"/>
              </a:rPr>
              <a:t>Котлера</a:t>
            </a:r>
            <a:r>
              <a:rPr lang="uk-UA" dirty="0">
                <a:ea typeface="Times New Roman"/>
              </a:rPr>
              <a:t> і К. Ф. А. </a:t>
            </a:r>
            <a:r>
              <a:rPr lang="uk-UA" dirty="0" err="1">
                <a:ea typeface="Times New Roman"/>
              </a:rPr>
              <a:t>Фокса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20506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 smtClean="0">
                <a:solidFill>
                  <a:srgbClr val="FFFF00"/>
                </a:solidFill>
                <a:ea typeface="Times New Roman"/>
              </a:rPr>
              <a:t>              </a:t>
            </a:r>
            <a:r>
              <a:rPr lang="uk-UA" sz="3600" b="1" dirty="0" smtClean="0">
                <a:solidFill>
                  <a:srgbClr val="FFFF00"/>
                </a:solidFill>
                <a:ea typeface="Times New Roman"/>
              </a:rPr>
              <a:t>маркетинг </a:t>
            </a:r>
            <a:r>
              <a:rPr lang="uk-UA" sz="3600" b="1" dirty="0" smtClean="0">
                <a:solidFill>
                  <a:srgbClr val="FFFF00"/>
                </a:solidFill>
                <a:ea typeface="Times New Roman"/>
              </a:rPr>
              <a:t> освітніх </a:t>
            </a:r>
            <a:r>
              <a:rPr lang="uk-UA" sz="3600" b="1" dirty="0">
                <a:solidFill>
                  <a:srgbClr val="FFFF00"/>
                </a:solidFill>
                <a:ea typeface="Times New Roman"/>
              </a:rPr>
              <a:t>послуг </a:t>
            </a:r>
            <a:r>
              <a:rPr lang="uk-UA" sz="3600" b="1" dirty="0" smtClean="0">
                <a:solidFill>
                  <a:srgbClr val="FFFF00"/>
                </a:solidFill>
                <a:ea typeface="Times New Roman"/>
              </a:rPr>
              <a:t>це:</a:t>
            </a:r>
          </a:p>
          <a:p>
            <a:pPr marL="137160" indent="0" algn="ctr">
              <a:buNone/>
            </a:pPr>
            <a:r>
              <a:rPr lang="uk-UA" sz="3200" dirty="0" smtClean="0">
                <a:ea typeface="Times New Roman"/>
              </a:rPr>
              <a:t>«дослідження</a:t>
            </a:r>
            <a:r>
              <a:rPr lang="uk-UA" sz="3200" dirty="0">
                <a:ea typeface="Times New Roman"/>
              </a:rPr>
              <a:t>, планування, здійснення і контроль за ретельно спланованими програмами, задуманими, для здійснення добровільного обміну цінностями з цільовими ринками з метою досягнення цілей </a:t>
            </a:r>
            <a:r>
              <a:rPr lang="uk-UA" sz="3200" dirty="0" smtClean="0">
                <a:ea typeface="Times New Roman"/>
              </a:rPr>
              <a:t> </a:t>
            </a:r>
            <a:r>
              <a:rPr lang="uk-UA" sz="3200" dirty="0">
                <a:ea typeface="Times New Roman"/>
              </a:rPr>
              <a:t>навчальних закладів</a:t>
            </a:r>
            <a:r>
              <a:rPr lang="uk-UA" sz="3200" dirty="0" smtClean="0">
                <a:ea typeface="Times New Roman"/>
              </a:rPr>
              <a:t>»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3932157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976704"/>
          </a:xfrm>
        </p:spPr>
        <p:txBody>
          <a:bodyPr>
            <a:normAutofit fontScale="92500"/>
          </a:bodyPr>
          <a:lstStyle/>
          <a:p>
            <a:pPr indent="342900" algn="just">
              <a:lnSpc>
                <a:spcPct val="150000"/>
              </a:lnSpc>
            </a:pPr>
            <a:r>
              <a:rPr lang="uk-UA" dirty="0"/>
              <a:t>Отже, </a:t>
            </a:r>
            <a:r>
              <a:rPr lang="uk-UA" dirty="0">
                <a:solidFill>
                  <a:srgbClr val="FFFF00"/>
                </a:solidFill>
              </a:rPr>
              <a:t>маркетинг у сфері освіти</a:t>
            </a:r>
            <a:r>
              <a:rPr lang="uk-UA" dirty="0"/>
              <a:t> - це   стратегія і тактика відносин і взаємодій споживачів і виробників освітніх послуг і продуктів в умовах ринку, вільного вибору пріоритетів і дій з обох сторін. </a:t>
            </a:r>
            <a:endParaRPr lang="uk-UA" dirty="0" smtClean="0"/>
          </a:p>
          <a:p>
            <a:pPr indent="342900" algn="just">
              <a:lnSpc>
                <a:spcPct val="150000"/>
              </a:lnSpc>
            </a:pPr>
            <a:r>
              <a:rPr lang="uk-UA" dirty="0" smtClean="0">
                <a:solidFill>
                  <a:srgbClr val="FFFF00"/>
                </a:solidFill>
              </a:rPr>
              <a:t>Цільовий </a:t>
            </a:r>
            <a:r>
              <a:rPr lang="uk-UA" dirty="0">
                <a:solidFill>
                  <a:srgbClr val="FFFF00"/>
                </a:solidFill>
              </a:rPr>
              <a:t>результат маркетингової діяльності </a:t>
            </a:r>
            <a:r>
              <a:rPr lang="uk-UA" dirty="0"/>
              <a:t>- це забезпечення рентабельності через найбільш ефективне задоволення потреб: особистості - в освіті, навчального закладу - у розвитку і добробуті співробітників.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443379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70916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uk-UA" sz="4800" dirty="0">
                <a:ea typeface="Times New Roman"/>
              </a:rPr>
              <a:t>Маркетинг допомагає школам   зайняти своє місце на ринку освітніх послуг, культивуючи особливу місію кожного учбового </a:t>
            </a:r>
            <a:r>
              <a:rPr lang="uk-UA" sz="4800" dirty="0" smtClean="0">
                <a:ea typeface="Times New Roman"/>
              </a:rPr>
              <a:t>закладу.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2920354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1521" y="1124744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Мета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сучасного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маркетингу -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задоволення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потреб  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клієнтів</a:t>
            </a:r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6144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Правомірність застосування маркетингу в сфері освіти визначається двома моментами:</a:t>
            </a:r>
            <a:br>
              <a:rPr lang="uk-UA" sz="3200" dirty="0">
                <a:solidFill>
                  <a:srgbClr val="FFFF00"/>
                </a:solidFill>
              </a:rPr>
            </a:br>
            <a:endParaRPr lang="uk-UA" sz="3200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988840"/>
            <a:ext cx="8219256" cy="4320520"/>
          </a:xfrm>
        </p:spPr>
        <p:txBody>
          <a:bodyPr>
            <a:normAutofit fontScale="92500" lnSpcReduction="10000"/>
          </a:bodyPr>
          <a:lstStyle/>
          <a:p>
            <a:pPr indent="342900">
              <a:lnSpc>
                <a:spcPct val="110000"/>
              </a:lnSpc>
            </a:pPr>
            <a:r>
              <a:rPr lang="uk-UA" dirty="0" smtClean="0">
                <a:solidFill>
                  <a:srgbClr val="000000"/>
                </a:solidFill>
              </a:rPr>
              <a:t>1</a:t>
            </a:r>
            <a:r>
              <a:rPr lang="uk-UA" dirty="0">
                <a:solidFill>
                  <a:srgbClr val="000000"/>
                </a:solidFill>
              </a:rPr>
              <a:t>. </a:t>
            </a:r>
            <a:r>
              <a:rPr lang="uk-UA" dirty="0"/>
              <a:t>Державне підприємництво та державне управління в умовах ринку має багато спільного з господарською діяльністю недержавних підприємств та комерційних організацій, що дозволяє результативно використовувати інструментарій маркетингу в даній сфері</a:t>
            </a:r>
            <a:r>
              <a:rPr lang="uk-UA" dirty="0" smtClean="0"/>
              <a:t>.</a:t>
            </a:r>
          </a:p>
          <a:p>
            <a:pPr indent="0">
              <a:lnSpc>
                <a:spcPct val="110000"/>
              </a:lnSpc>
              <a:buNone/>
            </a:pPr>
            <a:endParaRPr lang="uk-UA" dirty="0"/>
          </a:p>
          <a:p>
            <a:pPr>
              <a:lnSpc>
                <a:spcPct val="110000"/>
              </a:lnSpc>
            </a:pPr>
            <a:r>
              <a:rPr lang="uk-UA" dirty="0">
                <a:solidFill>
                  <a:srgbClr val="000000"/>
                </a:solidFill>
                <a:ea typeface="Times New Roman"/>
              </a:rPr>
              <a:t>2. </a:t>
            </a:r>
            <a:r>
              <a:rPr lang="uk-UA" dirty="0">
                <a:ea typeface="Times New Roman"/>
              </a:rPr>
              <a:t>Маркетинг з’являється  в некомерційному середовищі також за рахунок інтеграції з комерційними видами діяльності.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966921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2671315" cy="1143000"/>
          </a:xfrm>
        </p:spPr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FFC000"/>
                </a:solidFill>
              </a:rPr>
              <a:t>Висновки</a:t>
            </a:r>
            <a:r>
              <a:rPr lang="ru-RU" i="1" dirty="0" smtClean="0">
                <a:solidFill>
                  <a:srgbClr val="FFC000"/>
                </a:solidFill>
              </a:rPr>
              <a:t>: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endParaRPr lang="uk-UA" dirty="0">
              <a:solidFill>
                <a:srgbClr val="FFC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1052736"/>
            <a:ext cx="8352928" cy="2232248"/>
          </a:xfrm>
        </p:spPr>
        <p:txBody>
          <a:bodyPr>
            <a:normAutofit/>
          </a:bodyPr>
          <a:lstStyle/>
          <a:p>
            <a:pPr indent="342900" algn="just">
              <a:lnSpc>
                <a:spcPct val="150000"/>
              </a:lnSpc>
            </a:pPr>
            <a:r>
              <a:rPr lang="uk-UA" sz="2400" dirty="0" smtClean="0"/>
              <a:t> Дослідження </a:t>
            </a:r>
            <a:r>
              <a:rPr lang="uk-UA" sz="2400" dirty="0"/>
              <a:t>застосування маркетингу в сфері освіти є актуальною проблемою сьогодення. </a:t>
            </a:r>
            <a:endParaRPr lang="uk-UA" sz="2400" dirty="0" smtClean="0"/>
          </a:p>
          <a:p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99013"/>
            <a:ext cx="3458119" cy="3103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251520" y="2492896"/>
            <a:ext cx="511256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lvl="0" indent="342900" algn="just">
              <a:lnSpc>
                <a:spcPct val="150000"/>
              </a:lnSpc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  <a:buFont typeface="Wingdings 2"/>
              <a:buChar char=""/>
            </a:pPr>
            <a:r>
              <a:rPr lang="uk-UA" sz="2400" dirty="0" smtClean="0">
                <a:solidFill>
                  <a:prstClr val="white"/>
                </a:solidFill>
              </a:rPr>
              <a:t>Кожен   </a:t>
            </a:r>
            <a:r>
              <a:rPr lang="uk-UA" sz="2400" dirty="0">
                <a:solidFill>
                  <a:prstClr val="white"/>
                </a:solidFill>
              </a:rPr>
              <a:t>навчальний заклад, який хоче бути конкурентоспроможним на ринку  освіти має спрямовувати всі свої зусилля на впровадження маркетингової концепції для подальшого свого розвитку</a:t>
            </a:r>
            <a:r>
              <a:rPr lang="uk-UA" sz="2800" dirty="0">
                <a:solidFill>
                  <a:prstClr val="white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3119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8136904" cy="2736304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FFFF00"/>
                </a:solidFill>
              </a:rPr>
              <a:t>Маркетинг</a:t>
            </a:r>
            <a:r>
              <a:rPr lang="uk-UA" sz="2800" dirty="0" smtClean="0">
                <a:solidFill>
                  <a:srgbClr val="002060"/>
                </a:solidFill>
              </a:rPr>
              <a:t> </a:t>
            </a:r>
            <a:br>
              <a:rPr lang="uk-UA" sz="2800" dirty="0" smtClean="0">
                <a:solidFill>
                  <a:srgbClr val="002060"/>
                </a:solidFill>
              </a:rPr>
            </a:br>
            <a:r>
              <a:rPr lang="uk-UA" sz="2800" dirty="0" smtClean="0">
                <a:solidFill>
                  <a:srgbClr val="002060"/>
                </a:solidFill>
              </a:rPr>
              <a:t>- </a:t>
            </a:r>
            <a:r>
              <a:rPr lang="uk-UA" sz="2800" dirty="0">
                <a:solidFill>
                  <a:schemeClr val="tx1"/>
                </a:solidFill>
              </a:rPr>
              <a:t>соціальний і управлінський процес, спрямований на задоволення нестатків і потреб як індивідів, так і груп, за допомогою створення пропозиції та обміну товарів, що мають </a:t>
            </a:r>
            <a:r>
              <a:rPr lang="uk-UA" sz="2800" dirty="0" smtClean="0">
                <a:solidFill>
                  <a:schemeClr val="tx1"/>
                </a:solidFill>
              </a:rPr>
              <a:t>цінність.</a:t>
            </a:r>
            <a:endParaRPr lang="uk-UA" sz="28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89845"/>
            <a:ext cx="3605257" cy="271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58392"/>
            <a:ext cx="3765798" cy="268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515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323528" y="836711"/>
            <a:ext cx="806489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Пріоритетним  напрямком </a:t>
            </a:r>
            <a:r>
              <a:rPr lang="uk-UA" sz="48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діяльності навчального закладу  стає орієнтація на доступність і неперервність освіти та забезпечення якості надання освітніх послуг </a:t>
            </a:r>
            <a:endParaRPr lang="uk-UA" sz="4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6576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07504" y="188640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 smtClean="0"/>
              <a:t>Критерії</a:t>
            </a:r>
            <a:r>
              <a:rPr lang="ru-RU" sz="4400" dirty="0" smtClean="0"/>
              <a:t> для  </a:t>
            </a:r>
            <a:r>
              <a:rPr lang="ru-RU" sz="4400" dirty="0" err="1"/>
              <a:t>оцінюванні</a:t>
            </a:r>
            <a:r>
              <a:rPr lang="ru-RU" sz="4400" dirty="0"/>
              <a:t> </a:t>
            </a:r>
            <a:r>
              <a:rPr lang="ru-RU" sz="4400" dirty="0" err="1"/>
              <a:t>якості</a:t>
            </a:r>
            <a:r>
              <a:rPr lang="ru-RU" sz="4400" dirty="0"/>
              <a:t> </a:t>
            </a:r>
            <a:r>
              <a:rPr lang="ru-RU" sz="4400" dirty="0" err="1"/>
              <a:t>освітніх</a:t>
            </a:r>
            <a:r>
              <a:rPr lang="ru-RU" sz="4400" dirty="0"/>
              <a:t> </a:t>
            </a:r>
            <a:r>
              <a:rPr lang="ru-RU" sz="4400" dirty="0" err="1"/>
              <a:t>послуг</a:t>
            </a:r>
            <a:r>
              <a:rPr lang="ru-RU" sz="4400" dirty="0"/>
              <a:t> </a:t>
            </a:r>
            <a:r>
              <a:rPr lang="ru-RU" sz="4400" dirty="0" smtClean="0"/>
              <a:t> :</a:t>
            </a:r>
            <a:endParaRPr lang="uk-UA" sz="44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16125666"/>
              </p:ext>
            </p:extLst>
          </p:nvPr>
        </p:nvGraphicFramePr>
        <p:xfrm>
          <a:off x="1115616" y="2145982"/>
          <a:ext cx="7200800" cy="4595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3366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836712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uk-UA" dirty="0"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60757041"/>
              </p:ext>
            </p:extLst>
          </p:nvPr>
        </p:nvGraphicFramePr>
        <p:xfrm>
          <a:off x="1043608" y="620688"/>
          <a:ext cx="712879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5397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93204" y="980728"/>
            <a:ext cx="8229600" cy="470916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uk-UA" sz="3200" dirty="0">
                <a:ea typeface="Times New Roman"/>
              </a:rPr>
              <a:t>Якісна освіта сьогодні – це здобуття учнями потрібних для сучасного суспільства знань, умінь,навичок, які вони можуть застосовувати на практиці</a:t>
            </a:r>
            <a:endParaRPr lang="uk-UA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976"/>
            <a:ext cx="5425746" cy="3418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58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FF00"/>
                </a:solidFill>
                <a:ea typeface="Times New Roman"/>
              </a:rPr>
              <a:t>Якість освіти 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233035" y="1556792"/>
            <a:ext cx="4255451" cy="4709160"/>
          </a:xfrm>
        </p:spPr>
        <p:txBody>
          <a:bodyPr>
            <a:normAutofit fontScale="85000" lnSpcReduction="10000"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uk-UA" dirty="0" smtClean="0">
                <a:ea typeface="Times New Roman"/>
              </a:rPr>
              <a:t>- це </a:t>
            </a:r>
            <a:r>
              <a:rPr lang="uk-UA" dirty="0">
                <a:ea typeface="Times New Roman"/>
              </a:rPr>
              <a:t>сукупність показників, що розкривають різноманітні аспекти діяльності навчального закладу: зміст освіти, форми і методи навчання, матеріально-технічну базу, кадровий склад. </a:t>
            </a:r>
            <a:endParaRPr lang="uk-UA" sz="2400" dirty="0">
              <a:ea typeface="Times New Roman"/>
            </a:endParaRPr>
          </a:p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4035813" cy="3699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6542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214</TotalTime>
  <Words>970</Words>
  <Application>Microsoft Office PowerPoint</Application>
  <PresentationFormat>Екран (4:3)</PresentationFormat>
  <Paragraphs>109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31</vt:i4>
      </vt:variant>
    </vt:vector>
  </HeadingPairs>
  <TitlesOfParts>
    <vt:vector size="32" baseType="lpstr">
      <vt:lpstr>Апекс</vt:lpstr>
      <vt:lpstr>Презентація PowerPoint</vt:lpstr>
      <vt:lpstr>Презентація PowerPoint</vt:lpstr>
      <vt:lpstr>Презентація PowerPoint</vt:lpstr>
      <vt:lpstr>Маркетинг  - соціальний і управлінський процес, спрямований на задоволення нестатків і потреб як індивідів, так і груп, за допомогою створення пропозиції та обміну товарів, що мають цінність.</vt:lpstr>
      <vt:lpstr>Презентація PowerPoint</vt:lpstr>
      <vt:lpstr>Презентація PowerPoint</vt:lpstr>
      <vt:lpstr>Презентація PowerPoint</vt:lpstr>
      <vt:lpstr>Презентація PowerPoint</vt:lpstr>
      <vt:lpstr>Якість освіти </vt:lpstr>
      <vt:lpstr>Презентація PowerPoint</vt:lpstr>
      <vt:lpstr>Освітній маркетинг </vt:lpstr>
      <vt:lpstr>Презентація PowerPoint</vt:lpstr>
      <vt:lpstr> </vt:lpstr>
      <vt:lpstr>МОНІТОРИНГ ПОВИНЕН БУТИ:</vt:lpstr>
      <vt:lpstr>Презентація PowerPoint</vt:lpstr>
      <vt:lpstr>Презентація PowerPoint</vt:lpstr>
      <vt:lpstr>І етап</vt:lpstr>
      <vt:lpstr>ІІ етап</vt:lpstr>
      <vt:lpstr>ІІІ етап. </vt:lpstr>
      <vt:lpstr>ІV етап</vt:lpstr>
      <vt:lpstr>V етап</vt:lpstr>
      <vt:lpstr>Маркетинговозорієнтовані управлінські функції: </vt:lpstr>
      <vt:lpstr>Маркетингове управління навчальним закладом</vt:lpstr>
      <vt:lpstr>Маркетингове управління: </vt:lpstr>
      <vt:lpstr>Дослідження попиту на освітні послуги навчального закладу це : </vt:lpstr>
      <vt:lpstr>У результаті статистичного опрацювання зібраних даних можуть бути визначені: </vt:lpstr>
      <vt:lpstr>За визначенням Ф. Котлера і К. Ф. А. Фокса</vt:lpstr>
      <vt:lpstr>Презентація PowerPoint</vt:lpstr>
      <vt:lpstr>Презентація PowerPoint</vt:lpstr>
      <vt:lpstr>Правомірність застосування маркетингу в сфері освіти визначається двома моментами: </vt:lpstr>
      <vt:lpstr>Висновки: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користувач</cp:lastModifiedBy>
  <cp:revision>24</cp:revision>
  <dcterms:created xsi:type="dcterms:W3CDTF">2010-02-23T11:30:32Z</dcterms:created>
  <dcterms:modified xsi:type="dcterms:W3CDTF">2014-10-18T06:13:14Z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932764</vt:lpwstr>
  </property>
  <property fmtid="{D5CDD505-2E9C-101B-9397-08002B2CF9AE}" name="NXPowerLiteVersion" pid="3">
    <vt:lpwstr>D4.1.4</vt:lpwstr>
  </property>
</Properties>
</file>