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8" r:id="rId2"/>
    <p:sldId id="256" r:id="rId3"/>
    <p:sldId id="276" r:id="rId4"/>
    <p:sldId id="257" r:id="rId5"/>
    <p:sldId id="260" r:id="rId6"/>
    <p:sldId id="259" r:id="rId7"/>
    <p:sldId id="261" r:id="rId8"/>
    <p:sldId id="262" r:id="rId9"/>
    <p:sldId id="266" r:id="rId10"/>
    <p:sldId id="275" r:id="rId11"/>
    <p:sldId id="265" r:id="rId12"/>
    <p:sldId id="268" r:id="rId13"/>
    <p:sldId id="271" r:id="rId14"/>
    <p:sldId id="272" r:id="rId15"/>
    <p:sldId id="270" r:id="rId16"/>
    <p:sldId id="273" r:id="rId17"/>
    <p:sldId id="274" r:id="rId18"/>
    <p:sldId id="269" r:id="rId19"/>
    <p:sldId id="263" r:id="rId20"/>
    <p:sldId id="264" r:id="rId21"/>
    <p:sldId id="277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FF"/>
    <a:srgbClr val="66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16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3292F3-F0F6-4C1F-8982-90E1399F9901}" type="doc">
      <dgm:prSet loTypeId="urn:microsoft.com/office/officeart/2005/8/layout/venn1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E5D7218D-596C-406C-A1BA-B35F9CFB01C3}">
      <dgm:prSet phldrT="[Текст]" custT="1"/>
      <dgm:spPr/>
      <dgm:t>
        <a:bodyPr/>
        <a:lstStyle/>
        <a:p>
          <a:r>
            <a:rPr lang="ru-RU" sz="1800" dirty="0" smtClean="0"/>
            <a:t> </a:t>
          </a:r>
          <a:r>
            <a:rPr lang="ru-RU" sz="3200" b="1" dirty="0" smtClean="0"/>
            <a:t>Правило </a:t>
          </a:r>
          <a:r>
            <a:rPr lang="ru-RU" sz="3200" b="1" dirty="0" err="1" smtClean="0"/>
            <a:t>піднятої</a:t>
          </a:r>
          <a:r>
            <a:rPr lang="ru-RU" sz="3200" b="1" dirty="0" smtClean="0"/>
            <a:t> руки</a:t>
          </a:r>
          <a:endParaRPr lang="ru-RU" b="1" dirty="0"/>
        </a:p>
      </dgm:t>
    </dgm:pt>
    <dgm:pt modelId="{83DF43A3-F351-4802-81FF-C1EF67A4D4B9}" type="parTrans" cxnId="{F5159EF5-FEC1-4CE6-BC54-D6A8377BE436}">
      <dgm:prSet/>
      <dgm:spPr/>
      <dgm:t>
        <a:bodyPr/>
        <a:lstStyle/>
        <a:p>
          <a:endParaRPr lang="ru-RU"/>
        </a:p>
      </dgm:t>
    </dgm:pt>
    <dgm:pt modelId="{5255BB35-9FEA-4715-B511-19DA1EAD02A9}" type="sibTrans" cxnId="{F5159EF5-FEC1-4CE6-BC54-D6A8377BE436}">
      <dgm:prSet/>
      <dgm:spPr/>
      <dgm:t>
        <a:bodyPr/>
        <a:lstStyle/>
        <a:p>
          <a:endParaRPr lang="ru-RU"/>
        </a:p>
      </dgm:t>
    </dgm:pt>
    <dgm:pt modelId="{FDBAB475-32E8-4F70-BCF1-FD244A7EED3D}">
      <dgm:prSet phldrT="[Текст]" custT="1"/>
      <dgm:spPr/>
      <dgm:t>
        <a:bodyPr/>
        <a:lstStyle/>
        <a:p>
          <a:r>
            <a:rPr lang="ru-RU" sz="2800" b="1" dirty="0" smtClean="0"/>
            <a:t>Не </a:t>
          </a:r>
          <a:r>
            <a:rPr lang="ru-RU" sz="2800" b="1" dirty="0" err="1" smtClean="0"/>
            <a:t>перебивати</a:t>
          </a:r>
          <a:r>
            <a:rPr lang="ru-RU" sz="2800" b="1" dirty="0" smtClean="0"/>
            <a:t> один одного</a:t>
          </a:r>
          <a:r>
            <a:rPr lang="ru-RU" sz="2800" dirty="0" smtClean="0"/>
            <a:t>.</a:t>
          </a:r>
          <a:endParaRPr lang="ru-RU" sz="2800" dirty="0"/>
        </a:p>
      </dgm:t>
    </dgm:pt>
    <dgm:pt modelId="{232F11A5-B4F0-4DDE-BE53-4EBA12FAD520}" type="parTrans" cxnId="{8626B839-260B-4439-AF21-5A14BE295AC4}">
      <dgm:prSet/>
      <dgm:spPr/>
      <dgm:t>
        <a:bodyPr/>
        <a:lstStyle/>
        <a:p>
          <a:endParaRPr lang="ru-RU"/>
        </a:p>
      </dgm:t>
    </dgm:pt>
    <dgm:pt modelId="{ED1AFA46-3588-4EA8-9DBD-69A884F5B5B3}" type="sibTrans" cxnId="{8626B839-260B-4439-AF21-5A14BE295AC4}">
      <dgm:prSet/>
      <dgm:spPr/>
      <dgm:t>
        <a:bodyPr/>
        <a:lstStyle/>
        <a:p>
          <a:endParaRPr lang="ru-RU"/>
        </a:p>
      </dgm:t>
    </dgm:pt>
    <dgm:pt modelId="{37280F44-6C14-4C5D-A03C-63FBE11AD8CF}">
      <dgm:prSet phldrT="[Текст]" custT="1"/>
      <dgm:spPr/>
      <dgm:t>
        <a:bodyPr/>
        <a:lstStyle/>
        <a:p>
          <a:r>
            <a:rPr lang="ru-RU" sz="2400" b="1" dirty="0" smtClean="0"/>
            <a:t>Не </a:t>
          </a:r>
          <a:r>
            <a:rPr lang="ru-RU" sz="2400" b="1" dirty="0" err="1" smtClean="0"/>
            <a:t>оцінювати</a:t>
          </a:r>
          <a:r>
            <a:rPr lang="ru-RU" sz="2400" b="1" dirty="0" smtClean="0"/>
            <a:t> </a:t>
          </a:r>
          <a:r>
            <a:rPr lang="ru-RU" sz="2400" b="1" dirty="0" err="1" smtClean="0"/>
            <a:t>і</a:t>
          </a:r>
          <a:r>
            <a:rPr lang="ru-RU" sz="2400" b="1" dirty="0" smtClean="0"/>
            <a:t> </a:t>
          </a:r>
          <a:r>
            <a:rPr lang="ru-RU" sz="2400" b="1" dirty="0" err="1" smtClean="0"/>
            <a:t>не</a:t>
          </a:r>
          <a:r>
            <a:rPr lang="ru-RU" sz="2400" b="1" dirty="0" smtClean="0"/>
            <a:t> </a:t>
          </a:r>
          <a:r>
            <a:rPr lang="ru-RU" sz="2400" b="1" dirty="0" err="1" smtClean="0"/>
            <a:t>засуджувати</a:t>
          </a:r>
          <a:r>
            <a:rPr lang="ru-RU" sz="2400" b="1" dirty="0" smtClean="0"/>
            <a:t> </a:t>
          </a:r>
          <a:r>
            <a:rPr lang="ru-RU" sz="2400" b="1" dirty="0" err="1" smtClean="0"/>
            <a:t>жодні</a:t>
          </a:r>
          <a:r>
            <a:rPr lang="ru-RU" sz="2400" b="1" dirty="0" smtClean="0"/>
            <a:t> </a:t>
          </a:r>
          <a:r>
            <a:rPr lang="ru-RU" sz="2400" b="1" dirty="0" err="1" smtClean="0"/>
            <a:t>висловлювання</a:t>
          </a:r>
          <a:endParaRPr lang="ru-RU" sz="2400" b="1" dirty="0"/>
        </a:p>
      </dgm:t>
    </dgm:pt>
    <dgm:pt modelId="{71E722F3-91B5-477B-AAAC-A446E30BE329}" type="parTrans" cxnId="{871FE639-3E95-450E-8D9E-17043D1413A4}">
      <dgm:prSet/>
      <dgm:spPr/>
      <dgm:t>
        <a:bodyPr/>
        <a:lstStyle/>
        <a:p>
          <a:endParaRPr lang="ru-RU"/>
        </a:p>
      </dgm:t>
    </dgm:pt>
    <dgm:pt modelId="{7FF10F2A-9EC5-4FE9-A5A3-4E4E5FADB791}" type="sibTrans" cxnId="{871FE639-3E95-450E-8D9E-17043D1413A4}">
      <dgm:prSet/>
      <dgm:spPr/>
      <dgm:t>
        <a:bodyPr/>
        <a:lstStyle/>
        <a:p>
          <a:endParaRPr lang="ru-RU"/>
        </a:p>
      </dgm:t>
    </dgm:pt>
    <dgm:pt modelId="{292B9990-38E8-45AD-8C6E-047DDE67EB32}">
      <dgm:prSet custT="1"/>
      <dgm:spPr/>
      <dgm:t>
        <a:bodyPr/>
        <a:lstStyle/>
        <a:p>
          <a:r>
            <a:rPr lang="ru-RU" sz="1800" dirty="0" smtClean="0"/>
            <a:t> </a:t>
          </a:r>
          <a:r>
            <a:rPr lang="ru-RU" sz="2400" b="1" dirty="0" smtClean="0"/>
            <a:t>Не </a:t>
          </a:r>
          <a:r>
            <a:rPr lang="ru-RU" sz="2400" b="1" dirty="0" err="1" smtClean="0"/>
            <a:t>давати</a:t>
          </a:r>
          <a:r>
            <a:rPr lang="ru-RU" sz="2400" b="1" dirty="0" smtClean="0"/>
            <a:t> </a:t>
          </a:r>
          <a:r>
            <a:rPr lang="ru-RU" sz="2400" b="1" dirty="0" err="1" smtClean="0"/>
            <a:t>порад</a:t>
          </a:r>
          <a:r>
            <a:rPr lang="ru-RU" sz="2400" b="1" dirty="0" smtClean="0"/>
            <a:t>, коли </a:t>
          </a:r>
          <a:r>
            <a:rPr lang="ru-RU" sz="2400" b="1" dirty="0" err="1" smtClean="0"/>
            <a:t>цього</a:t>
          </a:r>
          <a:r>
            <a:rPr lang="ru-RU" sz="2400" b="1" dirty="0" smtClean="0"/>
            <a:t> не </a:t>
          </a:r>
          <a:r>
            <a:rPr lang="ru-RU" sz="2400" b="1" dirty="0" err="1" smtClean="0"/>
            <a:t>просять</a:t>
          </a:r>
          <a:r>
            <a:rPr lang="ru-RU" sz="2400" b="1" dirty="0" smtClean="0"/>
            <a:t> </a:t>
          </a:r>
          <a:r>
            <a:rPr lang="ru-RU" sz="2400" b="1" dirty="0" err="1" smtClean="0"/>
            <a:t>інші</a:t>
          </a:r>
          <a:r>
            <a:rPr lang="ru-RU" sz="2400" b="1" dirty="0" smtClean="0"/>
            <a:t> </a:t>
          </a:r>
          <a:r>
            <a:rPr lang="ru-RU" sz="2400" b="1" dirty="0" err="1" smtClean="0"/>
            <a:t>учасники</a:t>
          </a:r>
          <a:endParaRPr lang="ru-RU" b="1" dirty="0"/>
        </a:p>
      </dgm:t>
    </dgm:pt>
    <dgm:pt modelId="{357DB114-124A-48F5-A42E-194B1C082999}" type="parTrans" cxnId="{76040F4F-7D7E-439E-BB15-461B9AA0951C}">
      <dgm:prSet/>
      <dgm:spPr/>
      <dgm:t>
        <a:bodyPr/>
        <a:lstStyle/>
        <a:p>
          <a:endParaRPr lang="ru-RU"/>
        </a:p>
      </dgm:t>
    </dgm:pt>
    <dgm:pt modelId="{459BDB3B-DBAF-4B09-9B57-8E8E4F516AE5}" type="sibTrans" cxnId="{76040F4F-7D7E-439E-BB15-461B9AA0951C}">
      <dgm:prSet/>
      <dgm:spPr/>
      <dgm:t>
        <a:bodyPr/>
        <a:lstStyle/>
        <a:p>
          <a:endParaRPr lang="ru-RU"/>
        </a:p>
      </dgm:t>
    </dgm:pt>
    <dgm:pt modelId="{3FCAB27B-C3EF-4559-9725-0DD5AD9CFD21}">
      <dgm:prSet/>
      <dgm:spPr/>
      <dgm:t>
        <a:bodyPr/>
        <a:lstStyle/>
        <a:p>
          <a:endParaRPr lang="ru-RU"/>
        </a:p>
      </dgm:t>
    </dgm:pt>
    <dgm:pt modelId="{F655F0E1-B7E2-43AC-B3D1-9AA63F7EB98C}" type="parTrans" cxnId="{62BD19C9-A108-4FBF-B882-1FE061977EC9}">
      <dgm:prSet/>
      <dgm:spPr/>
      <dgm:t>
        <a:bodyPr/>
        <a:lstStyle/>
        <a:p>
          <a:endParaRPr lang="ru-RU"/>
        </a:p>
      </dgm:t>
    </dgm:pt>
    <dgm:pt modelId="{5A64786F-195A-41D8-8337-B825324E019A}" type="sibTrans" cxnId="{62BD19C9-A108-4FBF-B882-1FE061977EC9}">
      <dgm:prSet/>
      <dgm:spPr/>
      <dgm:t>
        <a:bodyPr/>
        <a:lstStyle/>
        <a:p>
          <a:endParaRPr lang="ru-RU"/>
        </a:p>
      </dgm:t>
    </dgm:pt>
    <dgm:pt modelId="{7803A29C-6F06-474F-BC01-7B2605D25700}">
      <dgm:prSet custT="1"/>
      <dgm:spPr/>
      <dgm:t>
        <a:bodyPr/>
        <a:lstStyle/>
        <a:p>
          <a:r>
            <a:rPr lang="ru-RU" sz="2800" b="1" dirty="0" err="1" smtClean="0"/>
            <a:t>Дотримуватися</a:t>
          </a:r>
          <a:r>
            <a:rPr lang="ru-RU" sz="2800" b="1" dirty="0" smtClean="0"/>
            <a:t> теми </a:t>
          </a:r>
          <a:r>
            <a:rPr lang="ru-RU" sz="2800" b="1" dirty="0" err="1" smtClean="0"/>
            <a:t>обговорення</a:t>
          </a:r>
          <a:endParaRPr lang="ru-RU" sz="2800" b="1" dirty="0"/>
        </a:p>
      </dgm:t>
    </dgm:pt>
    <dgm:pt modelId="{C6C33D2C-5AE2-4231-8151-266409EACD9D}" type="parTrans" cxnId="{621C74A0-1531-4B75-868B-3855E04437EB}">
      <dgm:prSet/>
      <dgm:spPr/>
      <dgm:t>
        <a:bodyPr/>
        <a:lstStyle/>
        <a:p>
          <a:endParaRPr lang="ru-RU"/>
        </a:p>
      </dgm:t>
    </dgm:pt>
    <dgm:pt modelId="{7005C0A4-DE36-40F3-84B2-2692794D9B7D}" type="sibTrans" cxnId="{621C74A0-1531-4B75-868B-3855E04437EB}">
      <dgm:prSet/>
      <dgm:spPr/>
      <dgm:t>
        <a:bodyPr/>
        <a:lstStyle/>
        <a:p>
          <a:endParaRPr lang="ru-RU"/>
        </a:p>
      </dgm:t>
    </dgm:pt>
    <dgm:pt modelId="{1D96A777-929C-401B-AD92-A6726AB49EC7}">
      <dgm:prSet custT="1"/>
      <dgm:spPr/>
      <dgm:t>
        <a:bodyPr/>
        <a:lstStyle/>
        <a:p>
          <a:r>
            <a:rPr lang="ru-RU" sz="2800" b="1" dirty="0" err="1" smtClean="0"/>
            <a:t>Брати</a:t>
          </a:r>
          <a:endParaRPr lang="ru-RU" sz="2800" b="1" dirty="0" smtClean="0"/>
        </a:p>
        <a:p>
          <a:r>
            <a:rPr lang="ru-RU" sz="2800" b="1" dirty="0" smtClean="0"/>
            <a:t> участь у </a:t>
          </a:r>
          <a:r>
            <a:rPr lang="ru-RU" sz="2800" b="1" dirty="0" err="1" smtClean="0"/>
            <a:t>обговоренні</a:t>
          </a:r>
          <a:endParaRPr lang="ru-RU" sz="2800" b="1" dirty="0"/>
        </a:p>
      </dgm:t>
    </dgm:pt>
    <dgm:pt modelId="{50A5A4F5-3FEF-4039-BE5F-B4BFB92AF364}" type="parTrans" cxnId="{3C8DE22C-32A8-487E-9568-C1F8C29B507D}">
      <dgm:prSet/>
      <dgm:spPr/>
      <dgm:t>
        <a:bodyPr/>
        <a:lstStyle/>
        <a:p>
          <a:endParaRPr lang="ru-RU"/>
        </a:p>
      </dgm:t>
    </dgm:pt>
    <dgm:pt modelId="{0D29E7FB-806B-45EF-846E-7F6052CAA1C5}" type="sibTrans" cxnId="{3C8DE22C-32A8-487E-9568-C1F8C29B507D}">
      <dgm:prSet/>
      <dgm:spPr/>
      <dgm:t>
        <a:bodyPr/>
        <a:lstStyle/>
        <a:p>
          <a:endParaRPr lang="ru-RU"/>
        </a:p>
      </dgm:t>
    </dgm:pt>
    <dgm:pt modelId="{4B2F6E90-B18A-494F-B19E-9535F26EFB89}" type="pres">
      <dgm:prSet presAssocID="{DF3292F3-F0F6-4C1F-8982-90E1399F9901}" presName="compositeShape" presStyleCnt="0">
        <dgm:presLayoutVars>
          <dgm:chMax val="7"/>
          <dgm:dir/>
          <dgm:resizeHandles val="exact"/>
        </dgm:presLayoutVars>
      </dgm:prSet>
      <dgm:spPr/>
    </dgm:pt>
    <dgm:pt modelId="{1F60C81A-0E38-44BD-93F2-0267805F78CB}" type="pres">
      <dgm:prSet presAssocID="{E5D7218D-596C-406C-A1BA-B35F9CFB01C3}" presName="circ1" presStyleLbl="vennNode1" presStyleIdx="0" presStyleCnt="7" custScaleX="172227" custScaleY="160274" custLinFactNeighborX="-9698" custLinFactNeighborY="-34738"/>
      <dgm:spPr/>
    </dgm:pt>
    <dgm:pt modelId="{21280B7C-77A2-4BD3-A159-9D8473306D65}" type="pres">
      <dgm:prSet presAssocID="{E5D7218D-596C-406C-A1BA-B35F9CFB01C3}" presName="circ1Tx" presStyleLbl="revTx" presStyleIdx="0" presStyleCnt="0" custLinFactNeighborX="-9852" custLinFactNeighborY="98685">
        <dgm:presLayoutVars>
          <dgm:chMax val="0"/>
          <dgm:chPref val="0"/>
          <dgm:bulletEnabled val="1"/>
        </dgm:presLayoutVars>
      </dgm:prSet>
      <dgm:spPr/>
    </dgm:pt>
    <dgm:pt modelId="{564553A4-0BBC-4F4B-8896-CE829A3C697B}" type="pres">
      <dgm:prSet presAssocID="{FDBAB475-32E8-4F70-BCF1-FD244A7EED3D}" presName="circ2" presStyleLbl="vennNode1" presStyleIdx="1" presStyleCnt="7" custScaleX="155457" custScaleY="139119" custLinFactX="22887" custLinFactNeighborX="100000" custLinFactNeighborY="-48390"/>
      <dgm:spPr/>
    </dgm:pt>
    <dgm:pt modelId="{DC026A46-9C53-4B4B-BA17-E97F851B5362}" type="pres">
      <dgm:prSet presAssocID="{FDBAB475-32E8-4F70-BCF1-FD244A7EED3D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DF8A0D6B-55DC-443B-BBD7-6A6BA65D0D20}" type="pres">
      <dgm:prSet presAssocID="{37280F44-6C14-4C5D-A03C-63FBE11AD8CF}" presName="circ3" presStyleLbl="vennNode1" presStyleIdx="2" presStyleCnt="7" custScaleX="152931" custScaleY="135511" custLinFactX="-100000" custLinFactNeighborX="-103776" custLinFactNeighborY="-84322"/>
      <dgm:spPr/>
    </dgm:pt>
    <dgm:pt modelId="{3A168CC9-F0F9-4EB5-A41C-5201CAA4E427}" type="pres">
      <dgm:prSet presAssocID="{37280F44-6C14-4C5D-A03C-63FBE11AD8CF}" presName="circ3Tx" presStyleLbl="revTx" presStyleIdx="0" presStyleCnt="0" custLinFactNeighborX="743" custLinFactNeighborY="63159">
        <dgm:presLayoutVars>
          <dgm:chMax val="0"/>
          <dgm:chPref val="0"/>
          <dgm:bulletEnabled val="1"/>
        </dgm:presLayoutVars>
      </dgm:prSet>
      <dgm:spPr/>
    </dgm:pt>
    <dgm:pt modelId="{631157A9-ED9E-4F7B-9D7C-C8706CDCC767}" type="pres">
      <dgm:prSet presAssocID="{292B9990-38E8-45AD-8C6E-047DDE67EB32}" presName="circ4" presStyleLbl="vennNode1" presStyleIdx="3" presStyleCnt="7" custScaleX="168477" custScaleY="150470" custLinFactNeighborX="-21821" custLinFactNeighborY="37258"/>
      <dgm:spPr/>
    </dgm:pt>
    <dgm:pt modelId="{BFA42D4B-516D-4AF3-885B-4E42572682AB}" type="pres">
      <dgm:prSet presAssocID="{292B9990-38E8-45AD-8C6E-047DDE67EB32}" presName="circ4Tx" presStyleLbl="revTx" presStyleIdx="0" presStyleCnt="0" custLinFactX="-1901" custLinFactNeighborX="-100000" custLinFactNeighborY="-59117">
        <dgm:presLayoutVars>
          <dgm:chMax val="0"/>
          <dgm:chPref val="0"/>
          <dgm:bulletEnabled val="1"/>
        </dgm:presLayoutVars>
      </dgm:prSet>
      <dgm:spPr/>
    </dgm:pt>
    <dgm:pt modelId="{7F805264-82D1-4BA4-98C4-BDD3B210C57C}" type="pres">
      <dgm:prSet presAssocID="{3FCAB27B-C3EF-4559-9725-0DD5AD9CFD21}" presName="circ5" presStyleLbl="vennNode1" presStyleIdx="4" presStyleCnt="7" custScaleX="170232" custScaleY="167029" custLinFactX="67134" custLinFactNeighborX="100000" custLinFactNeighborY="31788"/>
      <dgm:spPr/>
    </dgm:pt>
    <dgm:pt modelId="{C582DF06-E5EF-4D1D-8F2F-79648937BF21}" type="pres">
      <dgm:prSet presAssocID="{3FCAB27B-C3EF-4559-9725-0DD5AD9CFD21}" presName="circ5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AD6BC568-E87C-40A2-9F2B-DE1B43123D9A}" type="pres">
      <dgm:prSet presAssocID="{7803A29C-6F06-474F-BC01-7B2605D25700}" presName="circ6" presStyleLbl="vennNode1" presStyleIdx="5" presStyleCnt="7" custScaleX="159780" custScaleY="157457" custLinFactX="-15534" custLinFactNeighborX="-100000" custLinFactNeighborY="62162"/>
      <dgm:spPr/>
    </dgm:pt>
    <dgm:pt modelId="{980AACA5-DA81-4262-BC7D-9AB423FB3343}" type="pres">
      <dgm:prSet presAssocID="{7803A29C-6F06-474F-BC01-7B2605D25700}" presName="circ6Tx" presStyleLbl="revTx" presStyleIdx="0" presStyleCnt="0" custScaleX="141767" custLinFactNeighborX="6235" custLinFactNeighborY="6875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C1DCD4-DC06-4286-9945-195A64E60868}" type="pres">
      <dgm:prSet presAssocID="{1D96A777-929C-401B-AD92-A6726AB49EC7}" presName="circ7" presStyleLbl="vennNode1" presStyleIdx="6" presStyleCnt="7" custFlipVert="1" custFlipHor="1" custScaleX="19316" custScaleY="4878" custLinFactX="100000" custLinFactY="64408" custLinFactNeighborX="153230" custLinFactNeighborY="100000"/>
      <dgm:spPr/>
    </dgm:pt>
    <dgm:pt modelId="{007A932A-DFE0-46E6-BE53-CA957EF4AF47}" type="pres">
      <dgm:prSet presAssocID="{1D96A777-929C-401B-AD92-A6726AB49EC7}" presName="circ7Tx" presStyleLbl="revTx" presStyleIdx="0" presStyleCnt="0" custScaleX="119708" custLinFactNeighborX="-12749" custLinFactNeighborY="-8612">
        <dgm:presLayoutVars>
          <dgm:chMax val="0"/>
          <dgm:chPref val="0"/>
          <dgm:bulletEnabled val="1"/>
        </dgm:presLayoutVars>
      </dgm:prSet>
      <dgm:spPr/>
    </dgm:pt>
  </dgm:ptLst>
  <dgm:cxnLst>
    <dgm:cxn modelId="{303F0259-C753-445B-8B86-E55EC66A908B}" type="presOf" srcId="{7803A29C-6F06-474F-BC01-7B2605D25700}" destId="{980AACA5-DA81-4262-BC7D-9AB423FB3343}" srcOrd="0" destOrd="0" presId="urn:microsoft.com/office/officeart/2005/8/layout/venn1"/>
    <dgm:cxn modelId="{2D06440C-5F35-482A-B8A4-BE94AD834D48}" type="presOf" srcId="{1D96A777-929C-401B-AD92-A6726AB49EC7}" destId="{007A932A-DFE0-46E6-BE53-CA957EF4AF47}" srcOrd="0" destOrd="0" presId="urn:microsoft.com/office/officeart/2005/8/layout/venn1"/>
    <dgm:cxn modelId="{6D48AA93-C35F-4641-81C1-6C0281D78741}" type="presOf" srcId="{3FCAB27B-C3EF-4559-9725-0DD5AD9CFD21}" destId="{C582DF06-E5EF-4D1D-8F2F-79648937BF21}" srcOrd="0" destOrd="0" presId="urn:microsoft.com/office/officeart/2005/8/layout/venn1"/>
    <dgm:cxn modelId="{62BD19C9-A108-4FBF-B882-1FE061977EC9}" srcId="{DF3292F3-F0F6-4C1F-8982-90E1399F9901}" destId="{3FCAB27B-C3EF-4559-9725-0DD5AD9CFD21}" srcOrd="4" destOrd="0" parTransId="{F655F0E1-B7E2-43AC-B3D1-9AA63F7EB98C}" sibTransId="{5A64786F-195A-41D8-8337-B825324E019A}"/>
    <dgm:cxn modelId="{15A9EF68-60BB-40B1-916E-CD8267E5AF25}" type="presOf" srcId="{E5D7218D-596C-406C-A1BA-B35F9CFB01C3}" destId="{21280B7C-77A2-4BD3-A159-9D8473306D65}" srcOrd="0" destOrd="0" presId="urn:microsoft.com/office/officeart/2005/8/layout/venn1"/>
    <dgm:cxn modelId="{8626B839-260B-4439-AF21-5A14BE295AC4}" srcId="{DF3292F3-F0F6-4C1F-8982-90E1399F9901}" destId="{FDBAB475-32E8-4F70-BCF1-FD244A7EED3D}" srcOrd="1" destOrd="0" parTransId="{232F11A5-B4F0-4DDE-BE53-4EBA12FAD520}" sibTransId="{ED1AFA46-3588-4EA8-9DBD-69A884F5B5B3}"/>
    <dgm:cxn modelId="{2FE2E3B3-3467-4A3E-979E-D5835980994D}" type="presOf" srcId="{DF3292F3-F0F6-4C1F-8982-90E1399F9901}" destId="{4B2F6E90-B18A-494F-B19E-9535F26EFB89}" srcOrd="0" destOrd="0" presId="urn:microsoft.com/office/officeart/2005/8/layout/venn1"/>
    <dgm:cxn modelId="{F5159EF5-FEC1-4CE6-BC54-D6A8377BE436}" srcId="{DF3292F3-F0F6-4C1F-8982-90E1399F9901}" destId="{E5D7218D-596C-406C-A1BA-B35F9CFB01C3}" srcOrd="0" destOrd="0" parTransId="{83DF43A3-F351-4802-81FF-C1EF67A4D4B9}" sibTransId="{5255BB35-9FEA-4715-B511-19DA1EAD02A9}"/>
    <dgm:cxn modelId="{76040F4F-7D7E-439E-BB15-461B9AA0951C}" srcId="{DF3292F3-F0F6-4C1F-8982-90E1399F9901}" destId="{292B9990-38E8-45AD-8C6E-047DDE67EB32}" srcOrd="3" destOrd="0" parTransId="{357DB114-124A-48F5-A42E-194B1C082999}" sibTransId="{459BDB3B-DBAF-4B09-9B57-8E8E4F516AE5}"/>
    <dgm:cxn modelId="{3C8DE22C-32A8-487E-9568-C1F8C29B507D}" srcId="{DF3292F3-F0F6-4C1F-8982-90E1399F9901}" destId="{1D96A777-929C-401B-AD92-A6726AB49EC7}" srcOrd="6" destOrd="0" parTransId="{50A5A4F5-3FEF-4039-BE5F-B4BFB92AF364}" sibTransId="{0D29E7FB-806B-45EF-846E-7F6052CAA1C5}"/>
    <dgm:cxn modelId="{621C74A0-1531-4B75-868B-3855E04437EB}" srcId="{DF3292F3-F0F6-4C1F-8982-90E1399F9901}" destId="{7803A29C-6F06-474F-BC01-7B2605D25700}" srcOrd="5" destOrd="0" parTransId="{C6C33D2C-5AE2-4231-8151-266409EACD9D}" sibTransId="{7005C0A4-DE36-40F3-84B2-2692794D9B7D}"/>
    <dgm:cxn modelId="{EEAF3719-2542-49D2-8F87-601C6CF10189}" type="presOf" srcId="{FDBAB475-32E8-4F70-BCF1-FD244A7EED3D}" destId="{DC026A46-9C53-4B4B-BA17-E97F851B5362}" srcOrd="0" destOrd="0" presId="urn:microsoft.com/office/officeart/2005/8/layout/venn1"/>
    <dgm:cxn modelId="{871FE639-3E95-450E-8D9E-17043D1413A4}" srcId="{DF3292F3-F0F6-4C1F-8982-90E1399F9901}" destId="{37280F44-6C14-4C5D-A03C-63FBE11AD8CF}" srcOrd="2" destOrd="0" parTransId="{71E722F3-91B5-477B-AAAC-A446E30BE329}" sibTransId="{7FF10F2A-9EC5-4FE9-A5A3-4E4E5FADB791}"/>
    <dgm:cxn modelId="{35558606-194F-4C0B-B402-0111B293AB5A}" type="presOf" srcId="{37280F44-6C14-4C5D-A03C-63FBE11AD8CF}" destId="{3A168CC9-F0F9-4EB5-A41C-5201CAA4E427}" srcOrd="0" destOrd="0" presId="urn:microsoft.com/office/officeart/2005/8/layout/venn1"/>
    <dgm:cxn modelId="{08774D4A-C8A5-486E-8564-1FE4E42A2C83}" type="presOf" srcId="{292B9990-38E8-45AD-8C6E-047DDE67EB32}" destId="{BFA42D4B-516D-4AF3-885B-4E42572682AB}" srcOrd="0" destOrd="0" presId="urn:microsoft.com/office/officeart/2005/8/layout/venn1"/>
    <dgm:cxn modelId="{5B692BE7-1CE5-474B-9B14-EF2F79736126}" type="presParOf" srcId="{4B2F6E90-B18A-494F-B19E-9535F26EFB89}" destId="{1F60C81A-0E38-44BD-93F2-0267805F78CB}" srcOrd="0" destOrd="0" presId="urn:microsoft.com/office/officeart/2005/8/layout/venn1"/>
    <dgm:cxn modelId="{43372375-9F1A-46AA-BAA4-F77C80CADD0B}" type="presParOf" srcId="{4B2F6E90-B18A-494F-B19E-9535F26EFB89}" destId="{21280B7C-77A2-4BD3-A159-9D8473306D65}" srcOrd="1" destOrd="0" presId="urn:microsoft.com/office/officeart/2005/8/layout/venn1"/>
    <dgm:cxn modelId="{888E9F3E-D7FD-40C2-86B2-527903C3ABB2}" type="presParOf" srcId="{4B2F6E90-B18A-494F-B19E-9535F26EFB89}" destId="{564553A4-0BBC-4F4B-8896-CE829A3C697B}" srcOrd="2" destOrd="0" presId="urn:microsoft.com/office/officeart/2005/8/layout/venn1"/>
    <dgm:cxn modelId="{0632A2D8-4259-4342-B09D-DF34E95C6D68}" type="presParOf" srcId="{4B2F6E90-B18A-494F-B19E-9535F26EFB89}" destId="{DC026A46-9C53-4B4B-BA17-E97F851B5362}" srcOrd="3" destOrd="0" presId="urn:microsoft.com/office/officeart/2005/8/layout/venn1"/>
    <dgm:cxn modelId="{43CF1EE4-D889-44FE-948E-48A195E2E2E1}" type="presParOf" srcId="{4B2F6E90-B18A-494F-B19E-9535F26EFB89}" destId="{DF8A0D6B-55DC-443B-BBD7-6A6BA65D0D20}" srcOrd="4" destOrd="0" presId="urn:microsoft.com/office/officeart/2005/8/layout/venn1"/>
    <dgm:cxn modelId="{6892393D-8015-48AC-861E-980FD73BC1D5}" type="presParOf" srcId="{4B2F6E90-B18A-494F-B19E-9535F26EFB89}" destId="{3A168CC9-F0F9-4EB5-A41C-5201CAA4E427}" srcOrd="5" destOrd="0" presId="urn:microsoft.com/office/officeart/2005/8/layout/venn1"/>
    <dgm:cxn modelId="{1CBFA440-2A02-429B-96AD-2F3D599100F4}" type="presParOf" srcId="{4B2F6E90-B18A-494F-B19E-9535F26EFB89}" destId="{631157A9-ED9E-4F7B-9D7C-C8706CDCC767}" srcOrd="6" destOrd="0" presId="urn:microsoft.com/office/officeart/2005/8/layout/venn1"/>
    <dgm:cxn modelId="{45215EBC-BC9F-4F44-A2AF-D3765F742DB6}" type="presParOf" srcId="{4B2F6E90-B18A-494F-B19E-9535F26EFB89}" destId="{BFA42D4B-516D-4AF3-885B-4E42572682AB}" srcOrd="7" destOrd="0" presId="urn:microsoft.com/office/officeart/2005/8/layout/venn1"/>
    <dgm:cxn modelId="{AD99551C-BD49-41CD-8CB8-0B02CC3EA76E}" type="presParOf" srcId="{4B2F6E90-B18A-494F-B19E-9535F26EFB89}" destId="{7F805264-82D1-4BA4-98C4-BDD3B210C57C}" srcOrd="8" destOrd="0" presId="urn:microsoft.com/office/officeart/2005/8/layout/venn1"/>
    <dgm:cxn modelId="{E9012477-BDAA-4E57-BF6C-7FF3DD31324A}" type="presParOf" srcId="{4B2F6E90-B18A-494F-B19E-9535F26EFB89}" destId="{C582DF06-E5EF-4D1D-8F2F-79648937BF21}" srcOrd="9" destOrd="0" presId="urn:microsoft.com/office/officeart/2005/8/layout/venn1"/>
    <dgm:cxn modelId="{C359B108-A5D0-4F2D-A99D-0AED5C6EB1DF}" type="presParOf" srcId="{4B2F6E90-B18A-494F-B19E-9535F26EFB89}" destId="{AD6BC568-E87C-40A2-9F2B-DE1B43123D9A}" srcOrd="10" destOrd="0" presId="urn:microsoft.com/office/officeart/2005/8/layout/venn1"/>
    <dgm:cxn modelId="{AA596047-14E6-4C5B-95F9-A1C7B26F7EB4}" type="presParOf" srcId="{4B2F6E90-B18A-494F-B19E-9535F26EFB89}" destId="{980AACA5-DA81-4262-BC7D-9AB423FB3343}" srcOrd="11" destOrd="0" presId="urn:microsoft.com/office/officeart/2005/8/layout/venn1"/>
    <dgm:cxn modelId="{DE7257BB-5DF1-4598-AC41-2A95AFCEE137}" type="presParOf" srcId="{4B2F6E90-B18A-494F-B19E-9535F26EFB89}" destId="{C7C1DCD4-DC06-4286-9945-195A64E60868}" srcOrd="12" destOrd="0" presId="urn:microsoft.com/office/officeart/2005/8/layout/venn1"/>
    <dgm:cxn modelId="{42D4F2D1-293B-4D57-93B1-B08A8AAF2CCB}" type="presParOf" srcId="{4B2F6E90-B18A-494F-B19E-9535F26EFB89}" destId="{007A932A-DFE0-46E6-BE53-CA957EF4AF47}" srcOrd="1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F60C81A-0E38-44BD-93F2-0267805F78CB}">
      <dsp:nvSpPr>
        <dsp:cNvPr id="0" name=""/>
        <dsp:cNvSpPr/>
      </dsp:nvSpPr>
      <dsp:spPr>
        <a:xfrm>
          <a:off x="2571771" y="233337"/>
          <a:ext cx="3049810" cy="2838494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21280B7C-77A2-4BD3-A159-9D8473306D65}">
      <dsp:nvSpPr>
        <dsp:cNvPr id="0" name=""/>
        <dsp:cNvSpPr/>
      </dsp:nvSpPr>
      <dsp:spPr>
        <a:xfrm>
          <a:off x="3053981" y="1071573"/>
          <a:ext cx="2029051" cy="108585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 </a:t>
          </a:r>
          <a:r>
            <a:rPr lang="ru-RU" sz="3200" b="1" kern="1200" dirty="0" smtClean="0"/>
            <a:t>Правило </a:t>
          </a:r>
          <a:r>
            <a:rPr lang="ru-RU" sz="3200" b="1" kern="1200" dirty="0" err="1" smtClean="0"/>
            <a:t>піднятої</a:t>
          </a:r>
          <a:r>
            <a:rPr lang="ru-RU" sz="3200" b="1" kern="1200" dirty="0" smtClean="0"/>
            <a:t> руки</a:t>
          </a:r>
          <a:endParaRPr lang="ru-RU" b="1" kern="1200" dirty="0"/>
        </a:p>
      </dsp:txBody>
      <dsp:txXfrm>
        <a:off x="3053981" y="1071573"/>
        <a:ext cx="2029051" cy="1085852"/>
      </dsp:txXfrm>
    </dsp:sp>
    <dsp:sp modelId="{564553A4-0BBC-4F4B-8896-CE829A3C697B}">
      <dsp:nvSpPr>
        <dsp:cNvPr id="0" name=""/>
        <dsp:cNvSpPr/>
      </dsp:nvSpPr>
      <dsp:spPr>
        <a:xfrm>
          <a:off x="5391053" y="428633"/>
          <a:ext cx="2752846" cy="2463833"/>
        </a:xfrm>
        <a:prstGeom prst="ellipse">
          <a:avLst/>
        </a:prstGeom>
        <a:solidFill>
          <a:schemeClr val="accent2">
            <a:alpha val="50000"/>
            <a:hueOff val="3168140"/>
            <a:satOff val="-6114"/>
            <a:lumOff val="-78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DC026A46-9C53-4B4B-BA17-E97F851B5362}">
      <dsp:nvSpPr>
        <dsp:cNvPr id="0" name=""/>
        <dsp:cNvSpPr/>
      </dsp:nvSpPr>
      <dsp:spPr>
        <a:xfrm>
          <a:off x="5891651" y="1031560"/>
          <a:ext cx="1918376" cy="1194438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Не </a:t>
          </a:r>
          <a:r>
            <a:rPr lang="ru-RU" sz="2800" b="1" kern="1200" dirty="0" err="1" smtClean="0"/>
            <a:t>перебивати</a:t>
          </a:r>
          <a:r>
            <a:rPr lang="ru-RU" sz="2800" b="1" kern="1200" dirty="0" smtClean="0"/>
            <a:t> один одного</a:t>
          </a:r>
          <a:r>
            <a:rPr lang="ru-RU" sz="2800" kern="1200" dirty="0" smtClean="0"/>
            <a:t>.</a:t>
          </a:r>
          <a:endParaRPr lang="ru-RU" sz="2800" kern="1200" dirty="0"/>
        </a:p>
      </dsp:txBody>
      <dsp:txXfrm>
        <a:off x="5891651" y="1031560"/>
        <a:ext cx="1918376" cy="1194438"/>
      </dsp:txXfrm>
    </dsp:sp>
    <dsp:sp modelId="{DF8A0D6B-55DC-443B-BBD7-6A6BA65D0D20}">
      <dsp:nvSpPr>
        <dsp:cNvPr id="0" name=""/>
        <dsp:cNvSpPr/>
      </dsp:nvSpPr>
      <dsp:spPr>
        <a:xfrm>
          <a:off x="0" y="386146"/>
          <a:ext cx="2708115" cy="2399934"/>
        </a:xfrm>
        <a:prstGeom prst="ellipse">
          <a:avLst/>
        </a:prstGeom>
        <a:solidFill>
          <a:schemeClr val="accent2">
            <a:alpha val="50000"/>
            <a:hueOff val="6336281"/>
            <a:satOff val="-12229"/>
            <a:lumOff val="-157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3A168CC9-F0F9-4EB5-A41C-5201CAA4E427}">
      <dsp:nvSpPr>
        <dsp:cNvPr id="0" name=""/>
        <dsp:cNvSpPr/>
      </dsp:nvSpPr>
      <dsp:spPr>
        <a:xfrm>
          <a:off x="6090089" y="3357585"/>
          <a:ext cx="1881484" cy="1275877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Не </a:t>
          </a:r>
          <a:r>
            <a:rPr lang="ru-RU" sz="2400" b="1" kern="1200" dirty="0" err="1" smtClean="0"/>
            <a:t>оцінювати</a:t>
          </a:r>
          <a:r>
            <a:rPr lang="ru-RU" sz="2400" b="1" kern="1200" dirty="0" smtClean="0"/>
            <a:t> </a:t>
          </a:r>
          <a:r>
            <a:rPr lang="ru-RU" sz="2400" b="1" kern="1200" dirty="0" err="1" smtClean="0"/>
            <a:t>і</a:t>
          </a:r>
          <a:r>
            <a:rPr lang="ru-RU" sz="2400" b="1" kern="1200" dirty="0" smtClean="0"/>
            <a:t> </a:t>
          </a:r>
          <a:r>
            <a:rPr lang="ru-RU" sz="2400" b="1" kern="1200" dirty="0" err="1" smtClean="0"/>
            <a:t>не</a:t>
          </a:r>
          <a:r>
            <a:rPr lang="ru-RU" sz="2400" b="1" kern="1200" dirty="0" smtClean="0"/>
            <a:t> </a:t>
          </a:r>
          <a:r>
            <a:rPr lang="ru-RU" sz="2400" b="1" kern="1200" dirty="0" err="1" smtClean="0"/>
            <a:t>засуджувати</a:t>
          </a:r>
          <a:r>
            <a:rPr lang="ru-RU" sz="2400" b="1" kern="1200" dirty="0" smtClean="0"/>
            <a:t> </a:t>
          </a:r>
          <a:r>
            <a:rPr lang="ru-RU" sz="2400" b="1" kern="1200" dirty="0" err="1" smtClean="0"/>
            <a:t>жодні</a:t>
          </a:r>
          <a:r>
            <a:rPr lang="ru-RU" sz="2400" b="1" kern="1200" dirty="0" smtClean="0"/>
            <a:t> </a:t>
          </a:r>
          <a:r>
            <a:rPr lang="ru-RU" sz="2400" b="1" kern="1200" dirty="0" err="1" smtClean="0"/>
            <a:t>висловлювання</a:t>
          </a:r>
          <a:endParaRPr lang="ru-RU" sz="2400" b="1" kern="1200" dirty="0"/>
        </a:p>
      </dsp:txBody>
      <dsp:txXfrm>
        <a:off x="6090089" y="3357585"/>
        <a:ext cx="1881484" cy="1275877"/>
      </dsp:txXfrm>
    </dsp:sp>
    <dsp:sp modelId="{631157A9-ED9E-4F7B-9D7C-C8706CDCC767}">
      <dsp:nvSpPr>
        <dsp:cNvPr id="0" name=""/>
        <dsp:cNvSpPr/>
      </dsp:nvSpPr>
      <dsp:spPr>
        <a:xfrm>
          <a:off x="2678055" y="2764401"/>
          <a:ext cx="2983405" cy="2664862"/>
        </a:xfrm>
        <a:prstGeom prst="ellipse">
          <a:avLst/>
        </a:prstGeom>
        <a:solidFill>
          <a:schemeClr val="accent2">
            <a:alpha val="50000"/>
            <a:hueOff val="9504421"/>
            <a:satOff val="-18343"/>
            <a:lumOff val="-235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BFA42D4B-516D-4AF3-885B-4E42572682AB}">
      <dsp:nvSpPr>
        <dsp:cNvPr id="0" name=""/>
        <dsp:cNvSpPr/>
      </dsp:nvSpPr>
      <dsp:spPr>
        <a:xfrm>
          <a:off x="3196865" y="3571904"/>
          <a:ext cx="2029051" cy="1167291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 </a:t>
          </a:r>
          <a:r>
            <a:rPr lang="ru-RU" sz="2400" b="1" kern="1200" dirty="0" smtClean="0"/>
            <a:t>Не </a:t>
          </a:r>
          <a:r>
            <a:rPr lang="ru-RU" sz="2400" b="1" kern="1200" dirty="0" err="1" smtClean="0"/>
            <a:t>давати</a:t>
          </a:r>
          <a:r>
            <a:rPr lang="ru-RU" sz="2400" b="1" kern="1200" dirty="0" smtClean="0"/>
            <a:t> </a:t>
          </a:r>
          <a:r>
            <a:rPr lang="ru-RU" sz="2400" b="1" kern="1200" dirty="0" err="1" smtClean="0"/>
            <a:t>порад</a:t>
          </a:r>
          <a:r>
            <a:rPr lang="ru-RU" sz="2400" b="1" kern="1200" dirty="0" smtClean="0"/>
            <a:t>, коли </a:t>
          </a:r>
          <a:r>
            <a:rPr lang="ru-RU" sz="2400" b="1" kern="1200" dirty="0" err="1" smtClean="0"/>
            <a:t>цього</a:t>
          </a:r>
          <a:r>
            <a:rPr lang="ru-RU" sz="2400" b="1" kern="1200" dirty="0" smtClean="0"/>
            <a:t> не </a:t>
          </a:r>
          <a:r>
            <a:rPr lang="ru-RU" sz="2400" b="1" kern="1200" dirty="0" err="1" smtClean="0"/>
            <a:t>просять</a:t>
          </a:r>
          <a:r>
            <a:rPr lang="ru-RU" sz="2400" b="1" kern="1200" dirty="0" smtClean="0"/>
            <a:t> </a:t>
          </a:r>
          <a:r>
            <a:rPr lang="ru-RU" sz="2400" b="1" kern="1200" dirty="0" err="1" smtClean="0"/>
            <a:t>інші</a:t>
          </a:r>
          <a:r>
            <a:rPr lang="ru-RU" sz="2400" b="1" kern="1200" dirty="0" smtClean="0"/>
            <a:t> </a:t>
          </a:r>
          <a:r>
            <a:rPr lang="ru-RU" sz="2400" b="1" kern="1200" dirty="0" err="1" smtClean="0"/>
            <a:t>учасники</a:t>
          </a:r>
          <a:endParaRPr lang="ru-RU" b="1" kern="1200" dirty="0"/>
        </a:p>
      </dsp:txBody>
      <dsp:txXfrm>
        <a:off x="3196865" y="3571904"/>
        <a:ext cx="2029051" cy="1167291"/>
      </dsp:txXfrm>
    </dsp:sp>
    <dsp:sp modelId="{7F805264-82D1-4BA4-98C4-BDD3B210C57C}">
      <dsp:nvSpPr>
        <dsp:cNvPr id="0" name=""/>
        <dsp:cNvSpPr/>
      </dsp:nvSpPr>
      <dsp:spPr>
        <a:xfrm>
          <a:off x="5129416" y="2471137"/>
          <a:ext cx="3014483" cy="2958126"/>
        </a:xfrm>
        <a:prstGeom prst="ellipse">
          <a:avLst/>
        </a:prstGeom>
        <a:solidFill>
          <a:schemeClr val="accent2">
            <a:alpha val="50000"/>
            <a:hueOff val="12672561"/>
            <a:satOff val="-24457"/>
            <a:lumOff val="-314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C582DF06-E5EF-4D1D-8F2F-79648937BF21}">
      <dsp:nvSpPr>
        <dsp:cNvPr id="0" name=""/>
        <dsp:cNvSpPr/>
      </dsp:nvSpPr>
      <dsp:spPr>
        <a:xfrm>
          <a:off x="1243278" y="4261972"/>
          <a:ext cx="2029051" cy="1167291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kern="1200"/>
        </a:p>
      </dsp:txBody>
      <dsp:txXfrm>
        <a:off x="1243278" y="4261972"/>
        <a:ext cx="2029051" cy="1167291"/>
      </dsp:txXfrm>
    </dsp:sp>
    <dsp:sp modelId="{AD6BC568-E87C-40A2-9F2B-DE1B43123D9A}">
      <dsp:nvSpPr>
        <dsp:cNvPr id="0" name=""/>
        <dsp:cNvSpPr/>
      </dsp:nvSpPr>
      <dsp:spPr>
        <a:xfrm>
          <a:off x="160741" y="2640659"/>
          <a:ext cx="2829398" cy="2788604"/>
        </a:xfrm>
        <a:prstGeom prst="ellipse">
          <a:avLst/>
        </a:prstGeom>
        <a:solidFill>
          <a:schemeClr val="accent2">
            <a:alpha val="50000"/>
            <a:hueOff val="15840701"/>
            <a:satOff val="-30572"/>
            <a:lumOff val="-392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980AACA5-DA81-4262-BC7D-9AB423FB3343}">
      <dsp:nvSpPr>
        <dsp:cNvPr id="0" name=""/>
        <dsp:cNvSpPr/>
      </dsp:nvSpPr>
      <dsp:spPr>
        <a:xfrm>
          <a:off x="303615" y="3429021"/>
          <a:ext cx="2667323" cy="1275877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err="1" smtClean="0"/>
            <a:t>Дотримуватися</a:t>
          </a:r>
          <a:r>
            <a:rPr lang="ru-RU" sz="2800" b="1" kern="1200" dirty="0" smtClean="0"/>
            <a:t> теми </a:t>
          </a:r>
          <a:r>
            <a:rPr lang="ru-RU" sz="2800" b="1" kern="1200" dirty="0" err="1" smtClean="0"/>
            <a:t>обговорення</a:t>
          </a:r>
          <a:endParaRPr lang="ru-RU" sz="2800" b="1" kern="1200" dirty="0"/>
        </a:p>
      </dsp:txBody>
      <dsp:txXfrm>
        <a:off x="303615" y="3429021"/>
        <a:ext cx="2667323" cy="1275877"/>
      </dsp:txXfrm>
    </dsp:sp>
    <dsp:sp modelId="{C7C1DCD4-DC06-4286-9945-195A64E60868}">
      <dsp:nvSpPr>
        <dsp:cNvPr id="0" name=""/>
        <dsp:cNvSpPr/>
      </dsp:nvSpPr>
      <dsp:spPr>
        <a:xfrm flipH="1" flipV="1">
          <a:off x="7801850" y="5342873"/>
          <a:ext cx="342049" cy="86390"/>
        </a:xfrm>
        <a:prstGeom prst="ellipse">
          <a:avLst/>
        </a:prstGeom>
        <a:solidFill>
          <a:schemeClr val="accent2">
            <a:alpha val="50000"/>
            <a:hueOff val="19008842"/>
            <a:satOff val="-36686"/>
            <a:lumOff val="-471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007A932A-DFE0-46E6-BE53-CA957EF4AF47}">
      <dsp:nvSpPr>
        <dsp:cNvPr id="0" name=""/>
        <dsp:cNvSpPr/>
      </dsp:nvSpPr>
      <dsp:spPr>
        <a:xfrm>
          <a:off x="293181" y="928695"/>
          <a:ext cx="2296449" cy="1194438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err="1" smtClean="0"/>
            <a:t>Брати</a:t>
          </a:r>
          <a:endParaRPr lang="ru-RU" sz="2800" b="1" kern="1200" dirty="0" smtClean="0"/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 участь у </a:t>
          </a:r>
          <a:r>
            <a:rPr lang="ru-RU" sz="2800" b="1" kern="1200" dirty="0" err="1" smtClean="0"/>
            <a:t>обговоренні</a:t>
          </a:r>
          <a:endParaRPr lang="ru-RU" sz="2800" b="1" kern="1200" dirty="0"/>
        </a:p>
      </dsp:txBody>
      <dsp:txXfrm>
        <a:off x="293181" y="928695"/>
        <a:ext cx="2296449" cy="11944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22.05.2016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22.05.2016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22.05.2016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ransition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0"/>
            <a:ext cx="6858001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00034" y="0"/>
            <a:ext cx="8433654" cy="1500174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sz="6700" b="1" i="1" dirty="0" smtClean="0">
                <a:solidFill>
                  <a:srgbClr val="7030A0"/>
                </a:solidFill>
              </a:rPr>
              <a:t>Стратегія розвитку школи</a:t>
            </a:r>
            <a:endParaRPr lang="ru-RU" sz="3600" b="1" i="1" dirty="0">
              <a:solidFill>
                <a:srgbClr val="7030A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03" y="2285992"/>
            <a:ext cx="6096011" cy="4572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428868"/>
            <a:ext cx="7933588" cy="428628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 smtClean="0"/>
              <a:t>Правила </a:t>
            </a:r>
            <a:r>
              <a:rPr lang="ru-RU" sz="5400" b="1" dirty="0" err="1" smtClean="0"/>
              <a:t>роботи</a:t>
            </a:r>
            <a:r>
              <a:rPr lang="ru-RU" sz="5400" b="1" dirty="0" smtClean="0"/>
              <a:t> </a:t>
            </a:r>
            <a:r>
              <a:rPr lang="ru-RU" sz="5400" b="1" dirty="0" err="1" smtClean="0"/>
              <a:t>педагогічної</a:t>
            </a:r>
            <a:r>
              <a:rPr lang="ru-RU" sz="5400" b="1" dirty="0" smtClean="0"/>
              <a:t> ради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 </a:t>
            </a:r>
            <a:br>
              <a:rPr lang="ru-RU" sz="3200" dirty="0" smtClean="0"/>
            </a:br>
            <a:r>
              <a:rPr lang="ru-RU" sz="3200" dirty="0" smtClean="0"/>
              <a:t> </a:t>
            </a:r>
            <a:br>
              <a:rPr lang="ru-RU" sz="3200" dirty="0" smtClean="0"/>
            </a:br>
            <a:r>
              <a:rPr lang="ru-RU" sz="3200" dirty="0" smtClean="0"/>
              <a:t>.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.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.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graphicFrame>
        <p:nvGraphicFramePr>
          <p:cNvPr id="5" name="Схема 4"/>
          <p:cNvGraphicFramePr/>
          <p:nvPr/>
        </p:nvGraphicFramePr>
        <p:xfrm>
          <a:off x="1000100" y="1428736"/>
          <a:ext cx="8143900" cy="5429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Содержимое 2"/>
          <p:cNvSpPr>
            <a:spLocks noGrp="1"/>
          </p:cNvSpPr>
          <p:nvPr>
            <p:ph idx="1"/>
          </p:nvPr>
        </p:nvSpPr>
        <p:spPr>
          <a:xfrm>
            <a:off x="857224" y="0"/>
            <a:ext cx="7929586" cy="2928934"/>
          </a:xfrm>
        </p:spPr>
        <p:txBody>
          <a:bodyPr>
            <a:normAutofit fontScale="62500" lnSpcReduction="20000"/>
          </a:bodyPr>
          <a:lstStyle/>
          <a:p>
            <a:pPr>
              <a:buFontTx/>
              <a:buNone/>
            </a:pPr>
            <a:endParaRPr lang="uk-UA" dirty="0" smtClean="0"/>
          </a:p>
          <a:p>
            <a:pPr>
              <a:buFontTx/>
              <a:buNone/>
            </a:pPr>
            <a:endParaRPr lang="uk-UA" dirty="0" smtClean="0"/>
          </a:p>
          <a:p>
            <a:pPr algn="just">
              <a:buFontTx/>
              <a:buNone/>
            </a:pPr>
            <a:r>
              <a:rPr lang="uk-UA" sz="3600" b="1" i="1" dirty="0" smtClean="0"/>
              <a:t>	</a:t>
            </a:r>
            <a:r>
              <a:rPr lang="uk-UA" sz="5700" b="1" i="1" dirty="0" smtClean="0">
                <a:solidFill>
                  <a:srgbClr val="7030A0"/>
                </a:solidFill>
              </a:rPr>
              <a:t>«Ключ до освітнього росту і розвитку – це насамперед бажання керувати процесом змін»</a:t>
            </a:r>
            <a:endParaRPr lang="uk-UA" sz="3600" b="1" i="1" dirty="0" smtClean="0">
              <a:solidFill>
                <a:srgbClr val="7030A0"/>
              </a:solidFill>
            </a:endParaRPr>
          </a:p>
          <a:p>
            <a:pPr>
              <a:buFontTx/>
              <a:buNone/>
            </a:pPr>
            <a:r>
              <a:rPr lang="uk-UA" dirty="0" smtClean="0"/>
              <a:t>						</a:t>
            </a:r>
            <a:r>
              <a:rPr lang="uk-UA" dirty="0" smtClean="0">
                <a:solidFill>
                  <a:srgbClr val="002060"/>
                </a:solidFill>
              </a:rPr>
              <a:t>Майкл Фуллан </a:t>
            </a:r>
            <a:endParaRPr lang="ru-RU" dirty="0" smtClean="0">
              <a:solidFill>
                <a:srgbClr val="002060"/>
              </a:solidFill>
            </a:endParaRPr>
          </a:p>
        </p:txBody>
      </p:sp>
      <p:sp>
        <p:nvSpPr>
          <p:cNvPr id="9219" name="Номер слайда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BE4C218-8F92-4780-A69B-BEC768529A67}" type="slidenum">
              <a:rPr lang="ru-RU" smtClean="0"/>
              <a:pPr/>
              <a:t>4</a:t>
            </a:fld>
            <a:endParaRPr lang="ru-RU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3570" y="3429000"/>
            <a:ext cx="2738451" cy="2738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3167046"/>
            <a:ext cx="2643206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Содержимое 2"/>
          <p:cNvSpPr>
            <a:spLocks noGrp="1"/>
          </p:cNvSpPr>
          <p:nvPr>
            <p:ph idx="1"/>
          </p:nvPr>
        </p:nvSpPr>
        <p:spPr>
          <a:xfrm>
            <a:off x="1000100" y="0"/>
            <a:ext cx="8143900" cy="3000372"/>
          </a:xfrm>
        </p:spPr>
        <p:txBody>
          <a:bodyPr>
            <a:normAutofit fontScale="25000" lnSpcReduction="20000"/>
          </a:bodyPr>
          <a:lstStyle/>
          <a:p>
            <a:pPr>
              <a:buFontTx/>
              <a:buNone/>
            </a:pPr>
            <a:endParaRPr lang="uk-UA" dirty="0" smtClean="0"/>
          </a:p>
          <a:p>
            <a:pPr>
              <a:buFontTx/>
              <a:buNone/>
            </a:pPr>
            <a:endParaRPr lang="uk-UA" dirty="0" smtClean="0"/>
          </a:p>
          <a:p>
            <a:pPr>
              <a:buFontTx/>
              <a:buNone/>
            </a:pPr>
            <a:endParaRPr lang="uk-UA" sz="7400" dirty="0" smtClean="0"/>
          </a:p>
          <a:p>
            <a:pPr algn="just">
              <a:buFontTx/>
              <a:buNone/>
            </a:pPr>
            <a:r>
              <a:rPr lang="uk-UA" sz="17600" dirty="0" smtClean="0"/>
              <a:t>	</a:t>
            </a:r>
            <a:r>
              <a:rPr lang="ru-RU" sz="17600" dirty="0" smtClean="0">
                <a:solidFill>
                  <a:srgbClr val="7030A0"/>
                </a:solidFill>
              </a:rPr>
              <a:t>«</a:t>
            </a:r>
            <a:r>
              <a:rPr lang="uk-UA" sz="17600" b="1" i="1" dirty="0" smtClean="0">
                <a:solidFill>
                  <a:srgbClr val="7030A0"/>
                </a:solidFill>
              </a:rPr>
              <a:t>Якщо у нас є мета, ми завжди прийдемо туди, куди хочемо</a:t>
            </a:r>
            <a:r>
              <a:rPr lang="uk-UA" sz="17600" dirty="0" smtClean="0">
                <a:solidFill>
                  <a:srgbClr val="7030A0"/>
                </a:solidFill>
              </a:rPr>
              <a:t>»</a:t>
            </a:r>
          </a:p>
          <a:p>
            <a:pPr algn="just">
              <a:buFontTx/>
              <a:buNone/>
            </a:pPr>
            <a:r>
              <a:rPr lang="uk-UA" sz="17600" dirty="0" smtClean="0"/>
              <a:t>					</a:t>
            </a:r>
            <a:r>
              <a:rPr lang="uk-UA" sz="17600" dirty="0" smtClean="0"/>
              <a:t>Уїнстон </a:t>
            </a:r>
            <a:r>
              <a:rPr lang="uk-UA" sz="17600" dirty="0" smtClean="0"/>
              <a:t>Черчилль</a:t>
            </a:r>
            <a:endParaRPr lang="uk-UA" sz="17600" i="1" dirty="0" smtClean="0"/>
          </a:p>
          <a:p>
            <a:pPr algn="just">
              <a:buFontTx/>
              <a:buNone/>
            </a:pPr>
            <a:endParaRPr lang="ru-RU" b="1" i="1" dirty="0" smtClean="0"/>
          </a:p>
        </p:txBody>
      </p:sp>
      <p:sp>
        <p:nvSpPr>
          <p:cNvPr id="22531" name="Номер слайда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CE78A32-3D91-4F03-B5A4-2CC07DF649D6}" type="slidenum">
              <a:rPr lang="ru-RU" smtClean="0"/>
              <a:pPr/>
              <a:t>5</a:t>
            </a:fld>
            <a:endParaRPr lang="ru-RU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2714620"/>
            <a:ext cx="2500330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3143248"/>
            <a:ext cx="3386224" cy="3505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4800" b="1" dirty="0" smtClean="0"/>
              <a:t>Мета педагогічної ради:</a:t>
            </a:r>
            <a:endParaRPr lang="ru-RU" sz="4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447800"/>
            <a:ext cx="7862150" cy="519591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uk-UA" b="1" dirty="0" smtClean="0"/>
              <a:t>оцінити сучасний стан навчально-виховного процесу та матеріально-технічну базу </a:t>
            </a:r>
            <a:r>
              <a:rPr lang="uk-UA" b="1" dirty="0" smtClean="0"/>
              <a:t>школи</a:t>
            </a:r>
          </a:p>
          <a:p>
            <a:pPr>
              <a:buFont typeface="Wingdings" pitchFamily="2" charset="2"/>
              <a:buChar char="Ø"/>
            </a:pPr>
            <a:r>
              <a:rPr lang="uk-UA" b="1" dirty="0" smtClean="0"/>
              <a:t>проаналізувати сильні та слабкі </a:t>
            </a:r>
            <a:r>
              <a:rPr lang="uk-UA" b="1" dirty="0" smtClean="0"/>
              <a:t>сторони</a:t>
            </a:r>
          </a:p>
          <a:p>
            <a:pPr>
              <a:buFont typeface="Wingdings" pitchFamily="2" charset="2"/>
              <a:buChar char="Ø"/>
            </a:pPr>
            <a:r>
              <a:rPr lang="uk-UA" b="1" dirty="0" smtClean="0"/>
              <a:t>визначити</a:t>
            </a:r>
            <a:r>
              <a:rPr lang="uk-UA" b="1" dirty="0" smtClean="0"/>
              <a:t>, які є зовнішні ризики для плідної праці та які можливості ми ще не використовуємо для нашого розвитку. </a:t>
            </a:r>
            <a:endParaRPr lang="ru-RU" b="1" dirty="0" smtClean="0"/>
          </a:p>
          <a:p>
            <a:pPr>
              <a:buFont typeface="Wingdings" pitchFamily="2" charset="2"/>
              <a:buChar char="Ø"/>
            </a:pPr>
            <a:endParaRPr lang="ru-RU" dirty="0"/>
          </a:p>
        </p:txBody>
      </p:sp>
    </p:spTree>
  </p:cSld>
  <p:clrMapOvr>
    <a:masterClrMapping/>
  </p:clrMapOvr>
  <p:transition spd="med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1538" y="0"/>
            <a:ext cx="807246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4000" b="1" dirty="0" smtClean="0"/>
              <a:t>Як буде </a:t>
            </a:r>
            <a:r>
              <a:rPr lang="ru-RU" sz="4000" b="1" dirty="0" err="1" smtClean="0"/>
              <a:t>виглядати</a:t>
            </a:r>
            <a:r>
              <a:rPr lang="ru-RU" sz="4000" b="1" dirty="0" smtClean="0"/>
              <a:t> ваша школа через 5-15 </a:t>
            </a:r>
            <a:r>
              <a:rPr lang="ru-RU" sz="4000" b="1" dirty="0" err="1" smtClean="0"/>
              <a:t>років</a:t>
            </a:r>
            <a:r>
              <a:rPr lang="ru-RU" sz="4000" b="1" dirty="0" smtClean="0"/>
              <a:t>?</a:t>
            </a:r>
          </a:p>
          <a:p>
            <a:pPr>
              <a:buFont typeface="Wingdings" pitchFamily="2" charset="2"/>
              <a:buChar char="Ø"/>
            </a:pPr>
            <a:r>
              <a:rPr lang="ru-RU" sz="4000" b="1" dirty="0" err="1" smtClean="0"/>
              <a:t>Які</a:t>
            </a:r>
            <a:r>
              <a:rPr lang="ru-RU" sz="4000" b="1" dirty="0" smtClean="0"/>
              <a:t> </a:t>
            </a:r>
            <a:r>
              <a:rPr lang="ru-RU" sz="4000" b="1" dirty="0" err="1" smtClean="0"/>
              <a:t>предмети</a:t>
            </a:r>
            <a:r>
              <a:rPr lang="ru-RU" sz="4000" b="1" dirty="0" smtClean="0"/>
              <a:t> та </a:t>
            </a:r>
            <a:r>
              <a:rPr lang="ru-RU" sz="4000" b="1" dirty="0" err="1" smtClean="0"/>
              <a:t>послуги</a:t>
            </a:r>
            <a:r>
              <a:rPr lang="ru-RU" sz="4000" b="1" dirty="0" smtClean="0"/>
              <a:t> </a:t>
            </a:r>
            <a:r>
              <a:rPr lang="ru-RU" sz="4000" b="1" dirty="0" err="1" smtClean="0"/>
              <a:t>користуватимуться</a:t>
            </a:r>
            <a:r>
              <a:rPr lang="ru-RU" sz="4000" b="1" dirty="0" smtClean="0"/>
              <a:t> попитом?</a:t>
            </a:r>
          </a:p>
          <a:p>
            <a:pPr>
              <a:buFont typeface="Wingdings" pitchFamily="2" charset="2"/>
              <a:buChar char="Ø"/>
            </a:pPr>
            <a:r>
              <a:rPr lang="ru-RU" sz="4000" b="1" dirty="0" err="1" smtClean="0"/>
              <a:t>Хто</a:t>
            </a:r>
            <a:r>
              <a:rPr lang="ru-RU" sz="4000" b="1" dirty="0" smtClean="0"/>
              <a:t> на той час </a:t>
            </a:r>
            <a:r>
              <a:rPr lang="ru-RU" sz="4000" b="1" dirty="0" err="1" smtClean="0"/>
              <a:t>працюватиме</a:t>
            </a:r>
            <a:r>
              <a:rPr lang="ru-RU" sz="4000" b="1" dirty="0" smtClean="0"/>
              <a:t> разом </a:t>
            </a:r>
            <a:r>
              <a:rPr lang="ru-RU" sz="4000" b="1" dirty="0" err="1" smtClean="0"/>
              <a:t>з</a:t>
            </a:r>
            <a:r>
              <a:rPr lang="ru-RU" sz="4000" b="1" dirty="0" smtClean="0"/>
              <a:t> вами?</a:t>
            </a:r>
          </a:p>
          <a:p>
            <a:pPr>
              <a:buFont typeface="Wingdings" pitchFamily="2" charset="2"/>
              <a:buChar char="Ø"/>
            </a:pPr>
            <a:r>
              <a:rPr lang="ru-RU" sz="4000" b="1" dirty="0" err="1" smtClean="0"/>
              <a:t>Якою</a:t>
            </a:r>
            <a:r>
              <a:rPr lang="ru-RU" sz="4000" b="1" dirty="0" smtClean="0"/>
              <a:t> буде </a:t>
            </a:r>
            <a:r>
              <a:rPr lang="ru-RU" sz="4000" b="1" dirty="0" err="1" smtClean="0"/>
              <a:t>кваліфікація</a:t>
            </a:r>
            <a:r>
              <a:rPr lang="ru-RU" sz="4000" b="1" dirty="0" smtClean="0"/>
              <a:t> та </a:t>
            </a:r>
            <a:r>
              <a:rPr lang="ru-RU" sz="4000" b="1" dirty="0" err="1" smtClean="0"/>
              <a:t>освітній</a:t>
            </a:r>
            <a:r>
              <a:rPr lang="ru-RU" sz="4000" b="1" dirty="0" smtClean="0"/>
              <a:t> </a:t>
            </a:r>
            <a:r>
              <a:rPr lang="ru-RU" sz="4000" b="1" dirty="0" err="1" smtClean="0"/>
              <a:t>рівень</a:t>
            </a:r>
            <a:r>
              <a:rPr lang="ru-RU" sz="4000" b="1" dirty="0" smtClean="0"/>
              <a:t> </a:t>
            </a:r>
            <a:r>
              <a:rPr lang="ru-RU" sz="4000" b="1" dirty="0" err="1" smtClean="0"/>
              <a:t>цих</a:t>
            </a:r>
            <a:r>
              <a:rPr lang="ru-RU" sz="4000" b="1" dirty="0" smtClean="0"/>
              <a:t> людей?</a:t>
            </a:r>
          </a:p>
          <a:p>
            <a:pPr>
              <a:buFont typeface="Wingdings" pitchFamily="2" charset="2"/>
              <a:buChar char="Ø"/>
            </a:pPr>
            <a:r>
              <a:rPr lang="ru-RU" sz="4000" b="1" dirty="0" err="1" smtClean="0"/>
              <a:t>Що</a:t>
            </a:r>
            <a:r>
              <a:rPr lang="ru-RU" sz="4000" b="1" dirty="0" smtClean="0"/>
              <a:t> </a:t>
            </a:r>
            <a:r>
              <a:rPr lang="ru-RU" sz="4000" b="1" dirty="0" err="1" smtClean="0"/>
              <a:t>впливатиме</a:t>
            </a:r>
            <a:r>
              <a:rPr lang="ru-RU" sz="4000" b="1" dirty="0" smtClean="0"/>
              <a:t> на </a:t>
            </a:r>
            <a:r>
              <a:rPr lang="ru-RU" sz="4000" b="1" dirty="0" err="1" smtClean="0"/>
              <a:t>їхні</a:t>
            </a:r>
            <a:r>
              <a:rPr lang="ru-RU" sz="4000" b="1" dirty="0" smtClean="0"/>
              <a:t> </a:t>
            </a:r>
            <a:r>
              <a:rPr lang="ru-RU" sz="4000" b="1" dirty="0" err="1" smtClean="0"/>
              <a:t>стосунки</a:t>
            </a:r>
            <a:r>
              <a:rPr lang="ru-RU" sz="4000" b="1" dirty="0" smtClean="0"/>
              <a:t> та </a:t>
            </a:r>
            <a:r>
              <a:rPr lang="ru-RU" sz="4000" b="1" dirty="0" err="1" smtClean="0"/>
              <a:t>поведінку</a:t>
            </a:r>
            <a:r>
              <a:rPr lang="ru-RU" sz="4000" b="1" dirty="0" smtClean="0"/>
              <a:t>?</a:t>
            </a:r>
            <a:endParaRPr lang="ru-RU" sz="4000" b="1" dirty="0" smtClean="0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2976" y="0"/>
            <a:ext cx="800102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3600" b="1" dirty="0" smtClean="0"/>
              <a:t>На </a:t>
            </a:r>
            <a:r>
              <a:rPr lang="ru-RU" sz="3600" b="1" dirty="0" err="1" smtClean="0"/>
              <a:t>які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цінності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тоді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спиратиметься</a:t>
            </a:r>
            <a:r>
              <a:rPr lang="ru-RU" sz="3600" b="1" dirty="0" smtClean="0"/>
              <a:t> школа?</a:t>
            </a:r>
          </a:p>
          <a:p>
            <a:pPr>
              <a:buFont typeface="Wingdings" pitchFamily="2" charset="2"/>
              <a:buChar char="v"/>
            </a:pPr>
            <a:r>
              <a:rPr lang="ru-RU" sz="3600" b="1" dirty="0" err="1" smtClean="0"/>
              <a:t>Яким</a:t>
            </a:r>
            <a:r>
              <a:rPr lang="ru-RU" sz="3600" b="1" dirty="0" smtClean="0"/>
              <a:t> буде </a:t>
            </a:r>
            <a:r>
              <a:rPr lang="ru-RU" sz="3600" b="1" dirty="0" err="1" smtClean="0"/>
              <a:t>культурний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рівень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школи</a:t>
            </a:r>
            <a:r>
              <a:rPr lang="ru-RU" sz="3600" b="1" dirty="0" smtClean="0"/>
              <a:t>?</a:t>
            </a:r>
          </a:p>
          <a:p>
            <a:pPr>
              <a:buFont typeface="Wingdings" pitchFamily="2" charset="2"/>
              <a:buChar char="v"/>
            </a:pPr>
            <a:r>
              <a:rPr lang="ru-RU" sz="3600" b="1" dirty="0" err="1" smtClean="0"/>
              <a:t>Чи</a:t>
            </a:r>
            <a:r>
              <a:rPr lang="ru-RU" sz="3600" b="1" dirty="0" smtClean="0"/>
              <a:t> буде </a:t>
            </a:r>
            <a:r>
              <a:rPr lang="ru-RU" sz="3600" b="1" dirty="0" err="1" smtClean="0"/>
              <a:t>подобатися</a:t>
            </a:r>
            <a:r>
              <a:rPr lang="ru-RU" sz="3600" b="1" dirty="0" smtClean="0"/>
              <a:t> вам </a:t>
            </a:r>
            <a:r>
              <a:rPr lang="ru-RU" sz="3600" b="1" dirty="0" err="1" smtClean="0"/>
              <a:t>працювати</a:t>
            </a:r>
            <a:r>
              <a:rPr lang="ru-RU" sz="3600" b="1" dirty="0" smtClean="0"/>
              <a:t> в </a:t>
            </a:r>
            <a:r>
              <a:rPr lang="ru-RU" sz="3600" b="1" dirty="0" err="1" smtClean="0"/>
              <a:t>цій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школі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в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майбутньому</a:t>
            </a:r>
            <a:r>
              <a:rPr lang="ru-RU" sz="3600" b="1" dirty="0" smtClean="0"/>
              <a:t>?</a:t>
            </a:r>
          </a:p>
          <a:p>
            <a:pPr>
              <a:buFont typeface="Wingdings" pitchFamily="2" charset="2"/>
              <a:buChar char="v"/>
            </a:pPr>
            <a:r>
              <a:rPr lang="ru-RU" sz="3600" b="1" dirty="0" smtClean="0"/>
              <a:t>Як </a:t>
            </a:r>
            <a:r>
              <a:rPr lang="ru-RU" sz="3600" b="1" dirty="0" err="1" smtClean="0"/>
              <a:t>будуть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характеризувати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працівники</a:t>
            </a:r>
            <a:r>
              <a:rPr lang="ru-RU" sz="3600" b="1" dirty="0" smtClean="0"/>
              <a:t> свою школу в очах </a:t>
            </a:r>
            <a:r>
              <a:rPr lang="ru-RU" sz="3600" b="1" dirty="0" err="1" smtClean="0"/>
              <a:t>інших</a:t>
            </a:r>
            <a:r>
              <a:rPr lang="ru-RU" sz="3600" b="1" dirty="0" smtClean="0"/>
              <a:t>?</a:t>
            </a:r>
          </a:p>
          <a:p>
            <a:pPr>
              <a:buFont typeface="Wingdings" pitchFamily="2" charset="2"/>
              <a:buChar char="v"/>
            </a:pPr>
            <a:r>
              <a:rPr lang="ru-RU" sz="3600" b="1" dirty="0" smtClean="0"/>
              <a:t>Як </a:t>
            </a:r>
            <a:r>
              <a:rPr lang="ru-RU" sz="3600" b="1" dirty="0" err="1" smtClean="0"/>
              <a:t>ставитимуться</a:t>
            </a:r>
            <a:r>
              <a:rPr lang="ru-RU" sz="3600" b="1" dirty="0" smtClean="0"/>
              <a:t> до </a:t>
            </a:r>
            <a:r>
              <a:rPr lang="ru-RU" sz="3600" b="1" dirty="0" err="1" smtClean="0"/>
              <a:t>школи</a:t>
            </a:r>
            <a:r>
              <a:rPr lang="ru-RU" sz="3600" b="1" dirty="0" smtClean="0"/>
              <a:t>: </a:t>
            </a:r>
            <a:r>
              <a:rPr lang="ru-RU" sz="3600" b="1" dirty="0" err="1" smtClean="0"/>
              <a:t>вчителі</a:t>
            </a:r>
            <a:r>
              <a:rPr lang="ru-RU" sz="3600" b="1" dirty="0" smtClean="0"/>
              <a:t> та </a:t>
            </a:r>
            <a:r>
              <a:rPr lang="ru-RU" sz="3600" b="1" dirty="0" err="1" smtClean="0"/>
              <a:t>інші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працівники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школи</a:t>
            </a:r>
            <a:r>
              <a:rPr lang="ru-RU" sz="3600" b="1" dirty="0" smtClean="0"/>
              <a:t>? батьки та </a:t>
            </a:r>
            <a:r>
              <a:rPr lang="ru-RU" sz="3600" b="1" dirty="0" err="1" smtClean="0"/>
              <a:t>діти</a:t>
            </a:r>
            <a:r>
              <a:rPr lang="ru-RU" sz="3600" b="1" dirty="0" smtClean="0"/>
              <a:t>? </a:t>
            </a:r>
            <a:r>
              <a:rPr lang="ru-RU" sz="3600" b="1" dirty="0" err="1" smtClean="0"/>
              <a:t>громадськість</a:t>
            </a:r>
            <a:r>
              <a:rPr lang="ru-RU" sz="3600" b="1" dirty="0" smtClean="0"/>
              <a:t>?</a:t>
            </a:r>
            <a:endParaRPr lang="ru-RU" sz="3600" b="1" dirty="0"/>
          </a:p>
        </p:txBody>
      </p:sp>
    </p:spTree>
  </p:cSld>
  <p:clrMapOvr>
    <a:masterClrMapping/>
  </p:clrMapOvr>
  <p:transition spd="med">
    <p:randomBa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1538" y="0"/>
            <a:ext cx="8072462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Робота   </a:t>
            </a:r>
          </a:p>
          <a:p>
            <a:pPr algn="ctr"/>
            <a:r>
              <a:rPr lang="ru-RU" sz="6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у  </a:t>
            </a:r>
            <a:r>
              <a:rPr lang="ru-RU" sz="60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творчих</a:t>
            </a:r>
            <a:r>
              <a:rPr lang="ru-RU" sz="6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60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групах</a:t>
            </a:r>
            <a:endParaRPr lang="ru-RU" sz="6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2285992"/>
            <a:ext cx="5238755" cy="3929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500063" y="142875"/>
            <a:ext cx="8301037" cy="1225550"/>
          </a:xfrm>
        </p:spPr>
        <p:txBody>
          <a:bodyPr>
            <a:noAutofit/>
          </a:bodyPr>
          <a:lstStyle/>
          <a:p>
            <a:pPr algn="ctr"/>
            <a:r>
              <a:rPr lang="uk-UA" sz="6600" b="1" dirty="0" smtClean="0">
                <a:solidFill>
                  <a:srgbClr val="7030A0"/>
                </a:solidFill>
              </a:rPr>
              <a:t> </a:t>
            </a:r>
            <a:r>
              <a:rPr lang="ru-RU" sz="6600" b="1" dirty="0" smtClean="0">
                <a:solidFill>
                  <a:srgbClr val="7030A0"/>
                </a:solidFill>
              </a:rPr>
              <a:t/>
            </a:r>
            <a:br>
              <a:rPr lang="ru-RU" sz="6600" b="1" dirty="0" smtClean="0">
                <a:solidFill>
                  <a:srgbClr val="7030A0"/>
                </a:solidFill>
              </a:rPr>
            </a:br>
            <a:r>
              <a:rPr lang="uk-UA" sz="6000" b="1" dirty="0" smtClean="0">
                <a:solidFill>
                  <a:srgbClr val="7030A0"/>
                </a:solidFill>
              </a:rPr>
              <a:t> </a:t>
            </a:r>
            <a:br>
              <a:rPr lang="uk-UA" sz="6000" b="1" dirty="0" smtClean="0">
                <a:solidFill>
                  <a:srgbClr val="7030A0"/>
                </a:solidFill>
              </a:rPr>
            </a:br>
            <a:r>
              <a:rPr lang="uk-UA" sz="4400" b="1" dirty="0" smtClean="0">
                <a:solidFill>
                  <a:srgbClr val="7030A0"/>
                </a:solidFill>
              </a:rPr>
              <a:t> </a:t>
            </a:r>
            <a:br>
              <a:rPr lang="uk-UA" sz="4400" b="1" dirty="0" smtClean="0">
                <a:solidFill>
                  <a:srgbClr val="7030A0"/>
                </a:solidFill>
              </a:rPr>
            </a:br>
            <a:r>
              <a:rPr lang="uk-UA" sz="4400" b="1" dirty="0" smtClean="0">
                <a:solidFill>
                  <a:srgbClr val="7030A0"/>
                </a:solidFill>
              </a:rPr>
              <a:t/>
            </a:r>
            <a:br>
              <a:rPr lang="uk-UA" sz="4400" b="1" dirty="0" smtClean="0">
                <a:solidFill>
                  <a:srgbClr val="7030A0"/>
                </a:solidFill>
              </a:rPr>
            </a:br>
            <a:r>
              <a:rPr lang="uk-UA" sz="4400" b="1" dirty="0" smtClean="0">
                <a:solidFill>
                  <a:srgbClr val="7030A0"/>
                </a:solidFill>
              </a:rPr>
              <a:t/>
            </a:r>
            <a:br>
              <a:rPr lang="uk-UA" sz="4400" b="1" dirty="0" smtClean="0">
                <a:solidFill>
                  <a:srgbClr val="7030A0"/>
                </a:solidFill>
              </a:rPr>
            </a:br>
            <a:r>
              <a:rPr lang="uk-UA" sz="4400" b="1" dirty="0" smtClean="0">
                <a:solidFill>
                  <a:srgbClr val="7030A0"/>
                </a:solidFill>
              </a:rPr>
              <a:t> </a:t>
            </a:r>
            <a:r>
              <a:rPr lang="uk-UA" sz="4400" b="1" dirty="0" smtClean="0">
                <a:solidFill>
                  <a:srgbClr val="7030A0"/>
                </a:solidFill>
              </a:rPr>
              <a:t>ГРУПА</a:t>
            </a:r>
            <a:r>
              <a:rPr lang="ru-RU" sz="4400" b="1" dirty="0" smtClean="0">
                <a:solidFill>
                  <a:srgbClr val="7030A0"/>
                </a:solidFill>
              </a:rPr>
              <a:t/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4400" b="1" dirty="0" smtClean="0">
                <a:solidFill>
                  <a:srgbClr val="7030A0"/>
                </a:solidFill>
              </a:rPr>
              <a:t/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4400" b="1" dirty="0" smtClean="0">
                <a:solidFill>
                  <a:srgbClr val="7030A0"/>
                </a:solidFill>
              </a:rPr>
              <a:t/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6000" b="1" dirty="0" smtClean="0">
                <a:solidFill>
                  <a:srgbClr val="7030A0"/>
                </a:solidFill>
              </a:rPr>
              <a:t/>
            </a:r>
            <a:br>
              <a:rPr lang="ru-RU" sz="6000" b="1" dirty="0" smtClean="0">
                <a:solidFill>
                  <a:srgbClr val="7030A0"/>
                </a:solidFill>
              </a:rPr>
            </a:br>
            <a:r>
              <a:rPr lang="ru-RU" sz="6600" b="1" dirty="0" smtClean="0">
                <a:solidFill>
                  <a:srgbClr val="7030A0"/>
                </a:solidFill>
              </a:rPr>
              <a:t/>
            </a:r>
            <a:br>
              <a:rPr lang="ru-RU" sz="6600" b="1" dirty="0" smtClean="0">
                <a:solidFill>
                  <a:srgbClr val="7030A0"/>
                </a:solidFill>
              </a:rPr>
            </a:br>
            <a:endParaRPr lang="ru-RU" sz="6600" b="1" dirty="0" smtClean="0">
              <a:solidFill>
                <a:srgbClr val="7030A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071546"/>
          <a:ext cx="9144000" cy="5786454"/>
        </p:xfrm>
        <a:graphic>
          <a:graphicData uri="http://schemas.openxmlformats.org/drawingml/2006/table">
            <a:tbl>
              <a:tblPr/>
              <a:tblGrid>
                <a:gridCol w="4746020"/>
                <a:gridCol w="4397980"/>
              </a:tblGrid>
              <a:tr h="639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Сильні сторони</a:t>
                      </a:r>
                      <a:endParaRPr kumimoji="0" lang="ru-RU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Слабкі сторони</a:t>
                      </a:r>
                      <a:endParaRPr kumimoji="0" lang="ru-RU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22376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1074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Можливості </a:t>
                      </a:r>
                      <a:endParaRPr kumimoji="0" lang="ru-RU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99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Загрози</a:t>
                      </a:r>
                      <a:endParaRPr kumimoji="0" lang="ru-RU" sz="4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</a:tr>
              <a:tr h="1834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</a:tr>
            </a:tbl>
          </a:graphicData>
        </a:graphic>
      </p:graphicFrame>
      <p:sp>
        <p:nvSpPr>
          <p:cNvPr id="16398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DF88AFE-DF33-44AA-A9A4-440773BDA751}" type="slidenum">
              <a:rPr lang="ru-RU" smtClean="0"/>
              <a:pPr/>
              <a:t>10</a:t>
            </a:fld>
            <a:endParaRPr lang="ru-RU" smtClean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500063" y="142875"/>
            <a:ext cx="8301037" cy="1225550"/>
          </a:xfrm>
        </p:spPr>
        <p:txBody>
          <a:bodyPr>
            <a:noAutofit/>
          </a:bodyPr>
          <a:lstStyle/>
          <a:p>
            <a:pPr algn="ctr"/>
            <a:r>
              <a:rPr lang="uk-UA" sz="6600" b="1" dirty="0" smtClean="0">
                <a:solidFill>
                  <a:srgbClr val="7030A0"/>
                </a:solidFill>
              </a:rPr>
              <a:t> </a:t>
            </a:r>
            <a:r>
              <a:rPr lang="ru-RU" sz="6600" b="1" dirty="0" smtClean="0">
                <a:solidFill>
                  <a:srgbClr val="7030A0"/>
                </a:solidFill>
              </a:rPr>
              <a:t/>
            </a:r>
            <a:br>
              <a:rPr lang="ru-RU" sz="6600" b="1" dirty="0" smtClean="0">
                <a:solidFill>
                  <a:srgbClr val="7030A0"/>
                </a:solidFill>
              </a:rPr>
            </a:br>
            <a:r>
              <a:rPr lang="uk-UA" sz="6000" b="1" dirty="0" smtClean="0">
                <a:solidFill>
                  <a:srgbClr val="7030A0"/>
                </a:solidFill>
              </a:rPr>
              <a:t> </a:t>
            </a:r>
            <a:br>
              <a:rPr lang="uk-UA" sz="6000" b="1" dirty="0" smtClean="0">
                <a:solidFill>
                  <a:srgbClr val="7030A0"/>
                </a:solidFill>
              </a:rPr>
            </a:br>
            <a:r>
              <a:rPr lang="uk-UA" sz="4400" b="1" dirty="0" smtClean="0">
                <a:solidFill>
                  <a:srgbClr val="7030A0"/>
                </a:solidFill>
              </a:rPr>
              <a:t> </a:t>
            </a:r>
            <a:br>
              <a:rPr lang="uk-UA" sz="4400" b="1" dirty="0" smtClean="0">
                <a:solidFill>
                  <a:srgbClr val="7030A0"/>
                </a:solidFill>
              </a:rPr>
            </a:br>
            <a:r>
              <a:rPr lang="uk-UA" sz="4400" b="1" dirty="0" smtClean="0">
                <a:solidFill>
                  <a:srgbClr val="7030A0"/>
                </a:solidFill>
              </a:rPr>
              <a:t/>
            </a:r>
            <a:br>
              <a:rPr lang="uk-UA" sz="4400" b="1" dirty="0" smtClean="0">
                <a:solidFill>
                  <a:srgbClr val="7030A0"/>
                </a:solidFill>
              </a:rPr>
            </a:br>
            <a:r>
              <a:rPr lang="uk-UA" sz="4400" b="1" dirty="0" smtClean="0">
                <a:solidFill>
                  <a:srgbClr val="7030A0"/>
                </a:solidFill>
              </a:rPr>
              <a:t/>
            </a:r>
            <a:br>
              <a:rPr lang="uk-UA" sz="4400" b="1" dirty="0" smtClean="0">
                <a:solidFill>
                  <a:srgbClr val="7030A0"/>
                </a:solidFill>
              </a:rPr>
            </a:br>
            <a:r>
              <a:rPr lang="uk-UA" sz="4400" b="1" dirty="0" smtClean="0">
                <a:solidFill>
                  <a:srgbClr val="7030A0"/>
                </a:solidFill>
              </a:rPr>
              <a:t> КАДРОВЕ ЗАБЕЗПЕЧЕННЯ </a:t>
            </a:r>
            <a:r>
              <a:rPr lang="ru-RU" sz="4400" b="1" dirty="0" smtClean="0">
                <a:solidFill>
                  <a:srgbClr val="7030A0"/>
                </a:solidFill>
              </a:rPr>
              <a:t/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4400" b="1" dirty="0" smtClean="0">
                <a:solidFill>
                  <a:srgbClr val="7030A0"/>
                </a:solidFill>
              </a:rPr>
              <a:t/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4400" b="1" dirty="0" smtClean="0">
                <a:solidFill>
                  <a:srgbClr val="7030A0"/>
                </a:solidFill>
              </a:rPr>
              <a:t/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6000" b="1" dirty="0" smtClean="0">
                <a:solidFill>
                  <a:srgbClr val="7030A0"/>
                </a:solidFill>
              </a:rPr>
              <a:t/>
            </a:r>
            <a:br>
              <a:rPr lang="ru-RU" sz="6000" b="1" dirty="0" smtClean="0">
                <a:solidFill>
                  <a:srgbClr val="7030A0"/>
                </a:solidFill>
              </a:rPr>
            </a:br>
            <a:r>
              <a:rPr lang="ru-RU" sz="6600" b="1" dirty="0" smtClean="0">
                <a:solidFill>
                  <a:srgbClr val="7030A0"/>
                </a:solidFill>
              </a:rPr>
              <a:t/>
            </a:r>
            <a:br>
              <a:rPr lang="ru-RU" sz="6600" b="1" dirty="0" smtClean="0">
                <a:solidFill>
                  <a:srgbClr val="7030A0"/>
                </a:solidFill>
              </a:rPr>
            </a:br>
            <a:endParaRPr lang="ru-RU" sz="6600" b="1" dirty="0" smtClean="0">
              <a:solidFill>
                <a:srgbClr val="7030A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071546"/>
          <a:ext cx="9144000" cy="5786454"/>
        </p:xfrm>
        <a:graphic>
          <a:graphicData uri="http://schemas.openxmlformats.org/drawingml/2006/table">
            <a:tbl>
              <a:tblPr/>
              <a:tblGrid>
                <a:gridCol w="4746020"/>
                <a:gridCol w="4397980"/>
              </a:tblGrid>
              <a:tr h="639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Сильні сторони</a:t>
                      </a:r>
                      <a:endParaRPr kumimoji="0" lang="ru-RU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Слабкі сторони</a:t>
                      </a:r>
                      <a:endParaRPr kumimoji="0" lang="ru-RU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22376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Стабільність колективу – 99% учителів працюють більше 3-х років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Нестача </a:t>
                      </a:r>
                      <a:r>
                        <a:rPr kumimoji="0" lang="uk-UA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молодих </a:t>
                      </a:r>
                      <a:r>
                        <a:rPr kumimoji="0" lang="uk-UA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спеціалістів,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 предмет=1 учитель-предметник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1074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Можливості </a:t>
                      </a:r>
                      <a:endParaRPr kumimoji="0" lang="ru-RU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99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Загрози</a:t>
                      </a:r>
                      <a:endParaRPr kumimoji="0" lang="ru-RU" sz="4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</a:tr>
              <a:tr h="1834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Зв’язок з педвузами з метою залучення молодих спеціалістів 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Наявність конкурентних загальноосвітніх закладів – відтік </a:t>
                      </a:r>
                      <a:r>
                        <a:rPr kumimoji="0" lang="uk-UA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кадрів (і дітей!)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</a:tr>
            </a:tbl>
          </a:graphicData>
        </a:graphic>
      </p:graphicFrame>
      <p:sp>
        <p:nvSpPr>
          <p:cNvPr id="16398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DF88AFE-DF33-44AA-A9A4-440773BDA751}" type="slidenum">
              <a:rPr lang="ru-RU" smtClean="0"/>
              <a:pPr/>
              <a:t>11</a:t>
            </a:fld>
            <a:endParaRPr lang="ru-RU" smtClean="0"/>
          </a:p>
        </p:txBody>
      </p:sp>
    </p:spTree>
  </p:cSld>
  <p:clrMapOvr>
    <a:masterClrMapping/>
  </p:clrMapOvr>
  <p:transition spd="med">
    <p:strips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642910" y="-285776"/>
            <a:ext cx="8301037" cy="1500198"/>
          </a:xfrm>
        </p:spPr>
        <p:txBody>
          <a:bodyPr>
            <a:noAutofit/>
          </a:bodyPr>
          <a:lstStyle/>
          <a:p>
            <a:pPr algn="ctr"/>
            <a:r>
              <a:rPr lang="uk-UA" sz="6600" b="1" dirty="0" smtClean="0">
                <a:solidFill>
                  <a:srgbClr val="7030A0"/>
                </a:solidFill>
              </a:rPr>
              <a:t> </a:t>
            </a:r>
            <a:r>
              <a:rPr lang="ru-RU" sz="6600" b="1" dirty="0" smtClean="0">
                <a:solidFill>
                  <a:srgbClr val="7030A0"/>
                </a:solidFill>
              </a:rPr>
              <a:t/>
            </a:r>
            <a:br>
              <a:rPr lang="ru-RU" sz="6600" b="1" dirty="0" smtClean="0">
                <a:solidFill>
                  <a:srgbClr val="7030A0"/>
                </a:solidFill>
              </a:rPr>
            </a:br>
            <a:r>
              <a:rPr lang="uk-UA" sz="4400" b="1" dirty="0" smtClean="0">
                <a:solidFill>
                  <a:srgbClr val="7030A0"/>
                </a:solidFill>
              </a:rPr>
              <a:t> </a:t>
            </a:r>
            <a:br>
              <a:rPr lang="uk-UA" sz="44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> </a:t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i="1" u="sng" dirty="0" smtClean="0">
                <a:solidFill>
                  <a:srgbClr val="7030A0"/>
                </a:solidFill>
              </a:rPr>
              <a:t>Група</a:t>
            </a:r>
            <a:br>
              <a:rPr lang="uk-UA" sz="3200" b="1" i="1" u="sng" dirty="0" smtClean="0">
                <a:solidFill>
                  <a:srgbClr val="7030A0"/>
                </a:solidFill>
              </a:rPr>
            </a:br>
            <a:r>
              <a:rPr lang="uk-UA" sz="3200" b="1" i="1" u="sng" dirty="0" smtClean="0">
                <a:solidFill>
                  <a:srgbClr val="7030A0"/>
                </a:solidFill>
              </a:rPr>
              <a:t>”Матеріально-технічне  забезпечення”</a:t>
            </a:r>
            <a:r>
              <a:rPr lang="ru-RU" sz="4400" b="1" i="1" u="sng" dirty="0" smtClean="0">
                <a:solidFill>
                  <a:srgbClr val="7030A0"/>
                </a:solidFill>
              </a:rPr>
              <a:t/>
            </a:r>
            <a:br>
              <a:rPr lang="ru-RU" sz="4400" b="1" i="1" u="sng" dirty="0" smtClean="0">
                <a:solidFill>
                  <a:srgbClr val="7030A0"/>
                </a:solidFill>
              </a:rPr>
            </a:br>
            <a:r>
              <a:rPr lang="ru-RU" sz="4400" b="1" dirty="0" smtClean="0">
                <a:solidFill>
                  <a:srgbClr val="7030A0"/>
                </a:solidFill>
              </a:rPr>
              <a:t/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4400" b="1" dirty="0" smtClean="0">
                <a:solidFill>
                  <a:srgbClr val="7030A0"/>
                </a:solidFill>
              </a:rPr>
              <a:t/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6000" b="1" dirty="0" smtClean="0">
                <a:solidFill>
                  <a:srgbClr val="7030A0"/>
                </a:solidFill>
              </a:rPr>
              <a:t/>
            </a:r>
            <a:br>
              <a:rPr lang="ru-RU" sz="6000" b="1" dirty="0" smtClean="0">
                <a:solidFill>
                  <a:srgbClr val="7030A0"/>
                </a:solidFill>
              </a:rPr>
            </a:br>
            <a:r>
              <a:rPr lang="ru-RU" sz="6600" b="1" dirty="0" smtClean="0">
                <a:solidFill>
                  <a:srgbClr val="7030A0"/>
                </a:solidFill>
              </a:rPr>
              <a:t/>
            </a:r>
            <a:br>
              <a:rPr lang="ru-RU" sz="6600" b="1" dirty="0" smtClean="0">
                <a:solidFill>
                  <a:srgbClr val="7030A0"/>
                </a:solidFill>
              </a:rPr>
            </a:br>
            <a:endParaRPr lang="ru-RU" sz="6600" b="1" dirty="0" smtClean="0">
              <a:solidFill>
                <a:srgbClr val="7030A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071546"/>
          <a:ext cx="9144000" cy="5786454"/>
        </p:xfrm>
        <a:graphic>
          <a:graphicData uri="http://schemas.openxmlformats.org/drawingml/2006/table">
            <a:tbl>
              <a:tblPr/>
              <a:tblGrid>
                <a:gridCol w="4746020"/>
                <a:gridCol w="4397980"/>
              </a:tblGrid>
              <a:tr h="6662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Сильні сторони</a:t>
                      </a:r>
                      <a:endParaRPr kumimoji="0" lang="ru-RU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Слабкі сторони</a:t>
                      </a:r>
                      <a:endParaRPr kumimoji="0" lang="ru-RU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0882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1199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Можливості </a:t>
                      </a:r>
                      <a:endParaRPr kumimoji="0" lang="ru-RU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Загрози</a:t>
                      </a:r>
                      <a:endParaRPr kumimoji="0" lang="ru-RU" sz="4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91202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398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DF88AFE-DF33-44AA-A9A4-440773BDA751}" type="slidenum">
              <a:rPr lang="ru-RU" smtClean="0"/>
              <a:pPr/>
              <a:t>12</a:t>
            </a:fld>
            <a:endParaRPr lang="ru-RU" smtClean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85720" y="1571612"/>
            <a:ext cx="3929090" cy="235745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714876" y="1643050"/>
            <a:ext cx="3929090" cy="235745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929190" y="4500546"/>
            <a:ext cx="3929090" cy="235745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28596" y="4500546"/>
            <a:ext cx="3929090" cy="235745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642910" y="-285776"/>
            <a:ext cx="8301037" cy="1500198"/>
          </a:xfrm>
        </p:spPr>
        <p:txBody>
          <a:bodyPr>
            <a:noAutofit/>
          </a:bodyPr>
          <a:lstStyle/>
          <a:p>
            <a:pPr algn="ctr"/>
            <a:r>
              <a:rPr lang="uk-UA" sz="6600" b="1" dirty="0" smtClean="0">
                <a:solidFill>
                  <a:srgbClr val="7030A0"/>
                </a:solidFill>
              </a:rPr>
              <a:t> </a:t>
            </a:r>
            <a:r>
              <a:rPr lang="ru-RU" sz="6600" b="1" dirty="0" smtClean="0">
                <a:solidFill>
                  <a:srgbClr val="7030A0"/>
                </a:solidFill>
              </a:rPr>
              <a:t/>
            </a:r>
            <a:br>
              <a:rPr lang="ru-RU" sz="6600" b="1" dirty="0" smtClean="0">
                <a:solidFill>
                  <a:srgbClr val="7030A0"/>
                </a:solidFill>
              </a:rPr>
            </a:br>
            <a:r>
              <a:rPr lang="uk-UA" sz="4400" b="1" dirty="0" smtClean="0">
                <a:solidFill>
                  <a:srgbClr val="7030A0"/>
                </a:solidFill>
              </a:rPr>
              <a:t> </a:t>
            </a:r>
            <a:br>
              <a:rPr lang="uk-UA" sz="44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> </a:t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i="1" u="sng" dirty="0" smtClean="0">
                <a:solidFill>
                  <a:srgbClr val="7030A0"/>
                </a:solidFill>
              </a:rPr>
              <a:t>Група</a:t>
            </a:r>
            <a:br>
              <a:rPr lang="uk-UA" sz="3200" b="1" i="1" u="sng" dirty="0" smtClean="0">
                <a:solidFill>
                  <a:srgbClr val="7030A0"/>
                </a:solidFill>
              </a:rPr>
            </a:br>
            <a:r>
              <a:rPr lang="uk-UA" sz="3200" b="1" i="1" u="sng" dirty="0" smtClean="0">
                <a:solidFill>
                  <a:srgbClr val="7030A0"/>
                </a:solidFill>
              </a:rPr>
              <a:t>”Методична робота”</a:t>
            </a:r>
            <a:r>
              <a:rPr lang="ru-RU" sz="4400" b="1" i="1" u="sng" dirty="0" smtClean="0">
                <a:solidFill>
                  <a:srgbClr val="7030A0"/>
                </a:solidFill>
              </a:rPr>
              <a:t/>
            </a:r>
            <a:br>
              <a:rPr lang="ru-RU" sz="4400" b="1" i="1" u="sng" dirty="0" smtClean="0">
                <a:solidFill>
                  <a:srgbClr val="7030A0"/>
                </a:solidFill>
              </a:rPr>
            </a:br>
            <a:r>
              <a:rPr lang="ru-RU" sz="4400" b="1" dirty="0" smtClean="0">
                <a:solidFill>
                  <a:srgbClr val="7030A0"/>
                </a:solidFill>
              </a:rPr>
              <a:t/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4400" b="1" dirty="0" smtClean="0">
                <a:solidFill>
                  <a:srgbClr val="7030A0"/>
                </a:solidFill>
              </a:rPr>
              <a:t/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6000" b="1" dirty="0" smtClean="0">
                <a:solidFill>
                  <a:srgbClr val="7030A0"/>
                </a:solidFill>
              </a:rPr>
              <a:t/>
            </a:r>
            <a:br>
              <a:rPr lang="ru-RU" sz="6000" b="1" dirty="0" smtClean="0">
                <a:solidFill>
                  <a:srgbClr val="7030A0"/>
                </a:solidFill>
              </a:rPr>
            </a:br>
            <a:r>
              <a:rPr lang="ru-RU" sz="6600" b="1" dirty="0" smtClean="0">
                <a:solidFill>
                  <a:srgbClr val="7030A0"/>
                </a:solidFill>
              </a:rPr>
              <a:t/>
            </a:r>
            <a:br>
              <a:rPr lang="ru-RU" sz="6600" b="1" dirty="0" smtClean="0">
                <a:solidFill>
                  <a:srgbClr val="7030A0"/>
                </a:solidFill>
              </a:rPr>
            </a:br>
            <a:endParaRPr lang="ru-RU" sz="6600" b="1" dirty="0" smtClean="0">
              <a:solidFill>
                <a:srgbClr val="7030A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071546"/>
          <a:ext cx="9144000" cy="5786454"/>
        </p:xfrm>
        <a:graphic>
          <a:graphicData uri="http://schemas.openxmlformats.org/drawingml/2006/table">
            <a:tbl>
              <a:tblPr/>
              <a:tblGrid>
                <a:gridCol w="4746020"/>
                <a:gridCol w="4397980"/>
              </a:tblGrid>
              <a:tr h="6662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Сильні сторони</a:t>
                      </a:r>
                      <a:endParaRPr kumimoji="0" lang="ru-RU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Слабкі сторони</a:t>
                      </a:r>
                      <a:endParaRPr kumimoji="0" lang="ru-RU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0882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1199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Можливості </a:t>
                      </a:r>
                      <a:endParaRPr kumimoji="0" lang="ru-RU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Загрози</a:t>
                      </a:r>
                      <a:endParaRPr kumimoji="0" lang="ru-RU" sz="4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91202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398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DF88AFE-DF33-44AA-A9A4-440773BDA751}" type="slidenum">
              <a:rPr lang="ru-RU" smtClean="0"/>
              <a:pPr/>
              <a:t>13</a:t>
            </a:fld>
            <a:endParaRPr lang="ru-RU" smtClean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85720" y="1571612"/>
            <a:ext cx="3929090" cy="235745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714876" y="1643050"/>
            <a:ext cx="3929090" cy="235745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929190" y="4500546"/>
            <a:ext cx="3929090" cy="235745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28596" y="4500546"/>
            <a:ext cx="3929090" cy="235745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642910" y="-285776"/>
            <a:ext cx="8301037" cy="1500198"/>
          </a:xfrm>
        </p:spPr>
        <p:txBody>
          <a:bodyPr>
            <a:noAutofit/>
          </a:bodyPr>
          <a:lstStyle/>
          <a:p>
            <a:pPr algn="ctr"/>
            <a:r>
              <a:rPr lang="uk-UA" sz="6600" b="1" dirty="0" smtClean="0">
                <a:solidFill>
                  <a:srgbClr val="7030A0"/>
                </a:solidFill>
              </a:rPr>
              <a:t> </a:t>
            </a:r>
            <a:r>
              <a:rPr lang="ru-RU" sz="6600" b="1" dirty="0" smtClean="0">
                <a:solidFill>
                  <a:srgbClr val="7030A0"/>
                </a:solidFill>
              </a:rPr>
              <a:t/>
            </a:r>
            <a:br>
              <a:rPr lang="ru-RU" sz="6600" b="1" dirty="0" smtClean="0">
                <a:solidFill>
                  <a:srgbClr val="7030A0"/>
                </a:solidFill>
              </a:rPr>
            </a:br>
            <a:r>
              <a:rPr lang="uk-UA" sz="4400" b="1" dirty="0" smtClean="0">
                <a:solidFill>
                  <a:srgbClr val="7030A0"/>
                </a:solidFill>
              </a:rPr>
              <a:t> </a:t>
            </a:r>
            <a:br>
              <a:rPr lang="uk-UA" sz="44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> </a:t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i="1" u="sng" dirty="0" smtClean="0">
                <a:solidFill>
                  <a:srgbClr val="7030A0"/>
                </a:solidFill>
              </a:rPr>
              <a:t>Група</a:t>
            </a:r>
            <a:br>
              <a:rPr lang="uk-UA" sz="3200" b="1" i="1" u="sng" dirty="0" smtClean="0">
                <a:solidFill>
                  <a:srgbClr val="7030A0"/>
                </a:solidFill>
              </a:rPr>
            </a:br>
            <a:r>
              <a:rPr lang="uk-UA" sz="3200" b="1" i="1" u="sng" dirty="0" smtClean="0">
                <a:solidFill>
                  <a:srgbClr val="7030A0"/>
                </a:solidFill>
              </a:rPr>
              <a:t>”Обдарована дитина”</a:t>
            </a:r>
            <a:r>
              <a:rPr lang="ru-RU" sz="4400" b="1" i="1" u="sng" dirty="0" smtClean="0">
                <a:solidFill>
                  <a:srgbClr val="7030A0"/>
                </a:solidFill>
              </a:rPr>
              <a:t/>
            </a:r>
            <a:br>
              <a:rPr lang="ru-RU" sz="4400" b="1" i="1" u="sng" dirty="0" smtClean="0">
                <a:solidFill>
                  <a:srgbClr val="7030A0"/>
                </a:solidFill>
              </a:rPr>
            </a:br>
            <a:r>
              <a:rPr lang="ru-RU" sz="4400" b="1" dirty="0" smtClean="0">
                <a:solidFill>
                  <a:srgbClr val="7030A0"/>
                </a:solidFill>
              </a:rPr>
              <a:t/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4400" b="1" dirty="0" smtClean="0">
                <a:solidFill>
                  <a:srgbClr val="7030A0"/>
                </a:solidFill>
              </a:rPr>
              <a:t/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6000" b="1" dirty="0" smtClean="0">
                <a:solidFill>
                  <a:srgbClr val="7030A0"/>
                </a:solidFill>
              </a:rPr>
              <a:t/>
            </a:r>
            <a:br>
              <a:rPr lang="ru-RU" sz="6000" b="1" dirty="0" smtClean="0">
                <a:solidFill>
                  <a:srgbClr val="7030A0"/>
                </a:solidFill>
              </a:rPr>
            </a:br>
            <a:r>
              <a:rPr lang="ru-RU" sz="6600" b="1" dirty="0" smtClean="0">
                <a:solidFill>
                  <a:srgbClr val="7030A0"/>
                </a:solidFill>
              </a:rPr>
              <a:t/>
            </a:r>
            <a:br>
              <a:rPr lang="ru-RU" sz="6600" b="1" dirty="0" smtClean="0">
                <a:solidFill>
                  <a:srgbClr val="7030A0"/>
                </a:solidFill>
              </a:rPr>
            </a:br>
            <a:endParaRPr lang="ru-RU" sz="6600" b="1" dirty="0" smtClean="0">
              <a:solidFill>
                <a:srgbClr val="7030A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071546"/>
          <a:ext cx="9144000" cy="5786454"/>
        </p:xfrm>
        <a:graphic>
          <a:graphicData uri="http://schemas.openxmlformats.org/drawingml/2006/table">
            <a:tbl>
              <a:tblPr/>
              <a:tblGrid>
                <a:gridCol w="4746020"/>
                <a:gridCol w="4397980"/>
              </a:tblGrid>
              <a:tr h="6662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Сильні сторони</a:t>
                      </a:r>
                      <a:endParaRPr kumimoji="0" lang="ru-RU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Слабкі сторони</a:t>
                      </a:r>
                      <a:endParaRPr kumimoji="0" lang="ru-RU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0882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1199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Можливості </a:t>
                      </a:r>
                      <a:endParaRPr kumimoji="0" lang="ru-RU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Загрози</a:t>
                      </a:r>
                      <a:endParaRPr kumimoji="0" lang="ru-RU" sz="4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91202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398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DF88AFE-DF33-44AA-A9A4-440773BDA751}" type="slidenum">
              <a:rPr lang="ru-RU" smtClean="0"/>
              <a:pPr/>
              <a:t>14</a:t>
            </a:fld>
            <a:endParaRPr lang="ru-RU" smtClean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85720" y="1571612"/>
            <a:ext cx="3929090" cy="235745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714876" y="1643050"/>
            <a:ext cx="3929090" cy="235745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929190" y="4500546"/>
            <a:ext cx="3929090" cy="235745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28596" y="4500546"/>
            <a:ext cx="3929090" cy="235745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642910" y="-285776"/>
            <a:ext cx="8301037" cy="1500198"/>
          </a:xfrm>
        </p:spPr>
        <p:txBody>
          <a:bodyPr>
            <a:noAutofit/>
          </a:bodyPr>
          <a:lstStyle/>
          <a:p>
            <a:pPr algn="ctr"/>
            <a:r>
              <a:rPr lang="uk-UA" sz="6600" b="1" dirty="0" smtClean="0">
                <a:solidFill>
                  <a:srgbClr val="7030A0"/>
                </a:solidFill>
              </a:rPr>
              <a:t> </a:t>
            </a:r>
            <a:r>
              <a:rPr lang="ru-RU" sz="6600" b="1" dirty="0" smtClean="0">
                <a:solidFill>
                  <a:srgbClr val="7030A0"/>
                </a:solidFill>
              </a:rPr>
              <a:t/>
            </a:r>
            <a:br>
              <a:rPr lang="ru-RU" sz="6600" b="1" dirty="0" smtClean="0">
                <a:solidFill>
                  <a:srgbClr val="7030A0"/>
                </a:solidFill>
              </a:rPr>
            </a:br>
            <a:r>
              <a:rPr lang="uk-UA" sz="4400" b="1" dirty="0" smtClean="0">
                <a:solidFill>
                  <a:srgbClr val="7030A0"/>
                </a:solidFill>
              </a:rPr>
              <a:t> </a:t>
            </a:r>
            <a:br>
              <a:rPr lang="uk-UA" sz="44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> </a:t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i="1" u="sng" dirty="0" smtClean="0">
                <a:solidFill>
                  <a:srgbClr val="7030A0"/>
                </a:solidFill>
              </a:rPr>
              <a:t>Група</a:t>
            </a:r>
            <a:br>
              <a:rPr lang="uk-UA" sz="3200" b="1" i="1" u="sng" dirty="0" smtClean="0">
                <a:solidFill>
                  <a:srgbClr val="7030A0"/>
                </a:solidFill>
              </a:rPr>
            </a:br>
            <a:r>
              <a:rPr lang="uk-UA" sz="3200" b="1" i="1" u="sng" dirty="0" smtClean="0">
                <a:solidFill>
                  <a:srgbClr val="7030A0"/>
                </a:solidFill>
              </a:rPr>
              <a:t>”Здорова  дитина”</a:t>
            </a:r>
            <a:r>
              <a:rPr lang="ru-RU" sz="4400" b="1" i="1" u="sng" dirty="0" smtClean="0">
                <a:solidFill>
                  <a:srgbClr val="7030A0"/>
                </a:solidFill>
              </a:rPr>
              <a:t/>
            </a:r>
            <a:br>
              <a:rPr lang="ru-RU" sz="4400" b="1" i="1" u="sng" dirty="0" smtClean="0">
                <a:solidFill>
                  <a:srgbClr val="7030A0"/>
                </a:solidFill>
              </a:rPr>
            </a:br>
            <a:r>
              <a:rPr lang="ru-RU" sz="4400" b="1" dirty="0" smtClean="0">
                <a:solidFill>
                  <a:srgbClr val="7030A0"/>
                </a:solidFill>
              </a:rPr>
              <a:t/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4400" b="1" dirty="0" smtClean="0">
                <a:solidFill>
                  <a:srgbClr val="7030A0"/>
                </a:solidFill>
              </a:rPr>
              <a:t/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6000" b="1" dirty="0" smtClean="0">
                <a:solidFill>
                  <a:srgbClr val="7030A0"/>
                </a:solidFill>
              </a:rPr>
              <a:t/>
            </a:r>
            <a:br>
              <a:rPr lang="ru-RU" sz="6000" b="1" dirty="0" smtClean="0">
                <a:solidFill>
                  <a:srgbClr val="7030A0"/>
                </a:solidFill>
              </a:rPr>
            </a:br>
            <a:r>
              <a:rPr lang="ru-RU" sz="6600" b="1" dirty="0" smtClean="0">
                <a:solidFill>
                  <a:srgbClr val="7030A0"/>
                </a:solidFill>
              </a:rPr>
              <a:t/>
            </a:r>
            <a:br>
              <a:rPr lang="ru-RU" sz="6600" b="1" dirty="0" smtClean="0">
                <a:solidFill>
                  <a:srgbClr val="7030A0"/>
                </a:solidFill>
              </a:rPr>
            </a:br>
            <a:endParaRPr lang="ru-RU" sz="6600" b="1" dirty="0" smtClean="0">
              <a:solidFill>
                <a:srgbClr val="7030A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071546"/>
          <a:ext cx="9144000" cy="5786454"/>
        </p:xfrm>
        <a:graphic>
          <a:graphicData uri="http://schemas.openxmlformats.org/drawingml/2006/table">
            <a:tbl>
              <a:tblPr/>
              <a:tblGrid>
                <a:gridCol w="4746020"/>
                <a:gridCol w="4397980"/>
              </a:tblGrid>
              <a:tr h="6662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Сильні сторони</a:t>
                      </a:r>
                      <a:endParaRPr kumimoji="0" lang="ru-RU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Слабкі сторони</a:t>
                      </a:r>
                      <a:endParaRPr kumimoji="0" lang="ru-RU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0882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1199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Можливості </a:t>
                      </a:r>
                      <a:endParaRPr kumimoji="0" lang="ru-RU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Загрози</a:t>
                      </a:r>
                      <a:endParaRPr kumimoji="0" lang="ru-RU" sz="4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91202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398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DF88AFE-DF33-44AA-A9A4-440773BDA751}" type="slidenum">
              <a:rPr lang="ru-RU" smtClean="0"/>
              <a:pPr/>
              <a:t>15</a:t>
            </a:fld>
            <a:endParaRPr lang="ru-RU" smtClean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85720" y="1571612"/>
            <a:ext cx="3929090" cy="235745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714876" y="1643050"/>
            <a:ext cx="3929090" cy="235745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929190" y="4500546"/>
            <a:ext cx="3929090" cy="235745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28596" y="4500546"/>
            <a:ext cx="3929090" cy="235745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642910" y="-428652"/>
            <a:ext cx="8301037" cy="1714512"/>
          </a:xfrm>
        </p:spPr>
        <p:txBody>
          <a:bodyPr>
            <a:noAutofit/>
          </a:bodyPr>
          <a:lstStyle/>
          <a:p>
            <a:pPr algn="ctr"/>
            <a:r>
              <a:rPr lang="uk-UA" sz="6600" b="1" dirty="0" smtClean="0">
                <a:solidFill>
                  <a:srgbClr val="7030A0"/>
                </a:solidFill>
              </a:rPr>
              <a:t> </a:t>
            </a:r>
            <a:r>
              <a:rPr lang="ru-RU" sz="6600" b="1" dirty="0" smtClean="0">
                <a:solidFill>
                  <a:srgbClr val="7030A0"/>
                </a:solidFill>
              </a:rPr>
              <a:t/>
            </a:r>
            <a:br>
              <a:rPr lang="ru-RU" sz="6600" b="1" dirty="0" smtClean="0">
                <a:solidFill>
                  <a:srgbClr val="7030A0"/>
                </a:solidFill>
              </a:rPr>
            </a:br>
            <a:r>
              <a:rPr lang="uk-UA" sz="4400" b="1" dirty="0" smtClean="0">
                <a:solidFill>
                  <a:srgbClr val="7030A0"/>
                </a:solidFill>
              </a:rPr>
              <a:t> </a:t>
            </a:r>
            <a:br>
              <a:rPr lang="uk-UA" sz="44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> </a:t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i="1" u="sng" dirty="0" smtClean="0">
                <a:solidFill>
                  <a:srgbClr val="7030A0"/>
                </a:solidFill>
              </a:rPr>
              <a:t>Група</a:t>
            </a:r>
            <a:br>
              <a:rPr lang="uk-UA" sz="3200" b="1" i="1" u="sng" dirty="0" smtClean="0">
                <a:solidFill>
                  <a:srgbClr val="7030A0"/>
                </a:solidFill>
              </a:rPr>
            </a:br>
            <a:r>
              <a:rPr lang="uk-UA" sz="3200" b="1" i="1" u="sng" dirty="0" smtClean="0">
                <a:solidFill>
                  <a:srgbClr val="7030A0"/>
                </a:solidFill>
              </a:rPr>
              <a:t>”Соціально-психологічний супровід”</a:t>
            </a:r>
            <a:r>
              <a:rPr lang="ru-RU" sz="4400" b="1" i="1" u="sng" dirty="0" smtClean="0">
                <a:solidFill>
                  <a:srgbClr val="7030A0"/>
                </a:solidFill>
              </a:rPr>
              <a:t/>
            </a:r>
            <a:br>
              <a:rPr lang="ru-RU" sz="4400" b="1" i="1" u="sng" dirty="0" smtClean="0">
                <a:solidFill>
                  <a:srgbClr val="7030A0"/>
                </a:solidFill>
              </a:rPr>
            </a:br>
            <a:r>
              <a:rPr lang="ru-RU" sz="4400" b="1" dirty="0" smtClean="0">
                <a:solidFill>
                  <a:srgbClr val="7030A0"/>
                </a:solidFill>
              </a:rPr>
              <a:t/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4400" b="1" dirty="0" smtClean="0">
                <a:solidFill>
                  <a:srgbClr val="7030A0"/>
                </a:solidFill>
              </a:rPr>
              <a:t/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6000" b="1" dirty="0" smtClean="0">
                <a:solidFill>
                  <a:srgbClr val="7030A0"/>
                </a:solidFill>
              </a:rPr>
              <a:t/>
            </a:r>
            <a:br>
              <a:rPr lang="ru-RU" sz="6000" b="1" dirty="0" smtClean="0">
                <a:solidFill>
                  <a:srgbClr val="7030A0"/>
                </a:solidFill>
              </a:rPr>
            </a:br>
            <a:r>
              <a:rPr lang="ru-RU" sz="6600" b="1" dirty="0" smtClean="0">
                <a:solidFill>
                  <a:srgbClr val="7030A0"/>
                </a:solidFill>
              </a:rPr>
              <a:t/>
            </a:r>
            <a:br>
              <a:rPr lang="ru-RU" sz="6600" b="1" dirty="0" smtClean="0">
                <a:solidFill>
                  <a:srgbClr val="7030A0"/>
                </a:solidFill>
              </a:rPr>
            </a:br>
            <a:endParaRPr lang="ru-RU" sz="6600" b="1" dirty="0" smtClean="0">
              <a:solidFill>
                <a:srgbClr val="7030A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071546"/>
          <a:ext cx="9144000" cy="5786454"/>
        </p:xfrm>
        <a:graphic>
          <a:graphicData uri="http://schemas.openxmlformats.org/drawingml/2006/table">
            <a:tbl>
              <a:tblPr/>
              <a:tblGrid>
                <a:gridCol w="4746020"/>
                <a:gridCol w="4397980"/>
              </a:tblGrid>
              <a:tr h="6662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Сильні сторони</a:t>
                      </a:r>
                      <a:endParaRPr kumimoji="0" lang="ru-RU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Слабкі сторони</a:t>
                      </a:r>
                      <a:endParaRPr kumimoji="0" lang="ru-RU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0882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1199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Можливості </a:t>
                      </a:r>
                      <a:endParaRPr kumimoji="0" lang="ru-RU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Загрози</a:t>
                      </a:r>
                      <a:endParaRPr kumimoji="0" lang="ru-RU" sz="4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91202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398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DF88AFE-DF33-44AA-A9A4-440773BDA751}" type="slidenum">
              <a:rPr lang="ru-RU" smtClean="0"/>
              <a:pPr/>
              <a:t>16</a:t>
            </a:fld>
            <a:endParaRPr lang="ru-RU" smtClean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85720" y="1571612"/>
            <a:ext cx="3929090" cy="235745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714876" y="1643050"/>
            <a:ext cx="3929090" cy="235745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929190" y="4500546"/>
            <a:ext cx="3929090" cy="235745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28596" y="4500546"/>
            <a:ext cx="3929090" cy="235745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642910" y="-285776"/>
            <a:ext cx="8301037" cy="1500198"/>
          </a:xfrm>
        </p:spPr>
        <p:txBody>
          <a:bodyPr>
            <a:noAutofit/>
          </a:bodyPr>
          <a:lstStyle/>
          <a:p>
            <a:pPr algn="ctr"/>
            <a:r>
              <a:rPr lang="uk-UA" sz="6600" b="1" dirty="0" smtClean="0">
                <a:solidFill>
                  <a:srgbClr val="7030A0"/>
                </a:solidFill>
              </a:rPr>
              <a:t> </a:t>
            </a:r>
            <a:r>
              <a:rPr lang="ru-RU" sz="6600" b="1" dirty="0" smtClean="0">
                <a:solidFill>
                  <a:srgbClr val="7030A0"/>
                </a:solidFill>
              </a:rPr>
              <a:t/>
            </a:r>
            <a:br>
              <a:rPr lang="ru-RU" sz="6600" b="1" dirty="0" smtClean="0">
                <a:solidFill>
                  <a:srgbClr val="7030A0"/>
                </a:solidFill>
              </a:rPr>
            </a:br>
            <a:r>
              <a:rPr lang="uk-UA" sz="4400" b="1" dirty="0" smtClean="0">
                <a:solidFill>
                  <a:srgbClr val="7030A0"/>
                </a:solidFill>
              </a:rPr>
              <a:t> </a:t>
            </a:r>
            <a:br>
              <a:rPr lang="uk-UA" sz="44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> </a:t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i="1" u="sng" dirty="0" smtClean="0">
                <a:solidFill>
                  <a:srgbClr val="7030A0"/>
                </a:solidFill>
              </a:rPr>
              <a:t>Група</a:t>
            </a:r>
            <a:br>
              <a:rPr lang="uk-UA" sz="3200" b="1" i="1" u="sng" dirty="0" smtClean="0">
                <a:solidFill>
                  <a:srgbClr val="7030A0"/>
                </a:solidFill>
              </a:rPr>
            </a:br>
            <a:r>
              <a:rPr lang="uk-UA" sz="3200" b="1" i="1" u="sng" dirty="0" smtClean="0">
                <a:solidFill>
                  <a:srgbClr val="7030A0"/>
                </a:solidFill>
              </a:rPr>
              <a:t>”Виховний простір”</a:t>
            </a:r>
            <a:r>
              <a:rPr lang="ru-RU" sz="4400" b="1" i="1" u="sng" dirty="0" smtClean="0">
                <a:solidFill>
                  <a:srgbClr val="7030A0"/>
                </a:solidFill>
              </a:rPr>
              <a:t/>
            </a:r>
            <a:br>
              <a:rPr lang="ru-RU" sz="4400" b="1" i="1" u="sng" dirty="0" smtClean="0">
                <a:solidFill>
                  <a:srgbClr val="7030A0"/>
                </a:solidFill>
              </a:rPr>
            </a:br>
            <a:r>
              <a:rPr lang="ru-RU" sz="4400" b="1" dirty="0" smtClean="0">
                <a:solidFill>
                  <a:srgbClr val="7030A0"/>
                </a:solidFill>
              </a:rPr>
              <a:t/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4400" b="1" dirty="0" smtClean="0">
                <a:solidFill>
                  <a:srgbClr val="7030A0"/>
                </a:solidFill>
              </a:rPr>
              <a:t/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6000" b="1" dirty="0" smtClean="0">
                <a:solidFill>
                  <a:srgbClr val="7030A0"/>
                </a:solidFill>
              </a:rPr>
              <a:t/>
            </a:r>
            <a:br>
              <a:rPr lang="ru-RU" sz="6000" b="1" dirty="0" smtClean="0">
                <a:solidFill>
                  <a:srgbClr val="7030A0"/>
                </a:solidFill>
              </a:rPr>
            </a:br>
            <a:r>
              <a:rPr lang="ru-RU" sz="6600" b="1" dirty="0" smtClean="0">
                <a:solidFill>
                  <a:srgbClr val="7030A0"/>
                </a:solidFill>
              </a:rPr>
              <a:t/>
            </a:r>
            <a:br>
              <a:rPr lang="ru-RU" sz="6600" b="1" dirty="0" smtClean="0">
                <a:solidFill>
                  <a:srgbClr val="7030A0"/>
                </a:solidFill>
              </a:rPr>
            </a:br>
            <a:endParaRPr lang="ru-RU" sz="6600" b="1" dirty="0" smtClean="0">
              <a:solidFill>
                <a:srgbClr val="7030A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071546"/>
          <a:ext cx="9144000" cy="5786454"/>
        </p:xfrm>
        <a:graphic>
          <a:graphicData uri="http://schemas.openxmlformats.org/drawingml/2006/table">
            <a:tbl>
              <a:tblPr/>
              <a:tblGrid>
                <a:gridCol w="4746020"/>
                <a:gridCol w="4397980"/>
              </a:tblGrid>
              <a:tr h="6662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Сильні сторони</a:t>
                      </a:r>
                      <a:endParaRPr kumimoji="0" lang="ru-RU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Слабкі сторони</a:t>
                      </a:r>
                      <a:endParaRPr kumimoji="0" lang="ru-RU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0882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1199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Можливості </a:t>
                      </a:r>
                      <a:endParaRPr kumimoji="0" lang="ru-RU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Загрози</a:t>
                      </a:r>
                      <a:endParaRPr kumimoji="0" lang="ru-RU" sz="4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91202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398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DF88AFE-DF33-44AA-A9A4-440773BDA751}" type="slidenum">
              <a:rPr lang="ru-RU" smtClean="0"/>
              <a:pPr/>
              <a:t>17</a:t>
            </a:fld>
            <a:endParaRPr lang="ru-RU" smtClean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85720" y="1571612"/>
            <a:ext cx="3929090" cy="235745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714876" y="1643050"/>
            <a:ext cx="3929090" cy="235745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929190" y="4500546"/>
            <a:ext cx="3929090" cy="235745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28596" y="4500546"/>
            <a:ext cx="3929090" cy="235745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cover dir="l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642910" y="-285776"/>
            <a:ext cx="8301037" cy="1500198"/>
          </a:xfrm>
        </p:spPr>
        <p:txBody>
          <a:bodyPr>
            <a:noAutofit/>
          </a:bodyPr>
          <a:lstStyle/>
          <a:p>
            <a:pPr algn="ctr"/>
            <a:r>
              <a:rPr lang="uk-UA" sz="6600" b="1" dirty="0" smtClean="0">
                <a:solidFill>
                  <a:srgbClr val="7030A0"/>
                </a:solidFill>
              </a:rPr>
              <a:t> </a:t>
            </a:r>
            <a:r>
              <a:rPr lang="ru-RU" sz="6600" b="1" dirty="0" smtClean="0">
                <a:solidFill>
                  <a:srgbClr val="7030A0"/>
                </a:solidFill>
              </a:rPr>
              <a:t/>
            </a:r>
            <a:br>
              <a:rPr lang="ru-RU" sz="6600" b="1" dirty="0" smtClean="0">
                <a:solidFill>
                  <a:srgbClr val="7030A0"/>
                </a:solidFill>
              </a:rPr>
            </a:br>
            <a:r>
              <a:rPr lang="uk-UA" sz="4400" b="1" dirty="0" smtClean="0">
                <a:solidFill>
                  <a:srgbClr val="7030A0"/>
                </a:solidFill>
              </a:rPr>
              <a:t> </a:t>
            </a:r>
            <a:br>
              <a:rPr lang="uk-UA" sz="44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> </a:t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dirty="0" smtClean="0">
                <a:solidFill>
                  <a:srgbClr val="7030A0"/>
                </a:solidFill>
              </a:rPr>
              <a:t/>
            </a:r>
            <a:br>
              <a:rPr lang="uk-UA" sz="3200" b="1" dirty="0" smtClean="0">
                <a:solidFill>
                  <a:srgbClr val="7030A0"/>
                </a:solidFill>
              </a:rPr>
            </a:br>
            <a:r>
              <a:rPr lang="uk-UA" sz="3200" b="1" i="1" u="sng" dirty="0" smtClean="0">
                <a:solidFill>
                  <a:srgbClr val="7030A0"/>
                </a:solidFill>
              </a:rPr>
              <a:t>Група</a:t>
            </a:r>
            <a:br>
              <a:rPr lang="uk-UA" sz="3200" b="1" i="1" u="sng" dirty="0" smtClean="0">
                <a:solidFill>
                  <a:srgbClr val="7030A0"/>
                </a:solidFill>
              </a:rPr>
            </a:br>
            <a:r>
              <a:rPr lang="uk-UA" sz="3200" b="1" i="1" u="sng" dirty="0" smtClean="0">
                <a:solidFill>
                  <a:srgbClr val="7030A0"/>
                </a:solidFill>
              </a:rPr>
              <a:t>”Упраління школою”</a:t>
            </a:r>
            <a:r>
              <a:rPr lang="ru-RU" sz="4400" b="1" i="1" u="sng" dirty="0" smtClean="0">
                <a:solidFill>
                  <a:srgbClr val="7030A0"/>
                </a:solidFill>
              </a:rPr>
              <a:t/>
            </a:r>
            <a:br>
              <a:rPr lang="ru-RU" sz="4400" b="1" i="1" u="sng" dirty="0" smtClean="0">
                <a:solidFill>
                  <a:srgbClr val="7030A0"/>
                </a:solidFill>
              </a:rPr>
            </a:br>
            <a:r>
              <a:rPr lang="ru-RU" sz="4400" b="1" dirty="0" smtClean="0">
                <a:solidFill>
                  <a:srgbClr val="7030A0"/>
                </a:solidFill>
              </a:rPr>
              <a:t/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4400" b="1" dirty="0" smtClean="0">
                <a:solidFill>
                  <a:srgbClr val="7030A0"/>
                </a:solidFill>
              </a:rPr>
              <a:t/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6000" b="1" dirty="0" smtClean="0">
                <a:solidFill>
                  <a:srgbClr val="7030A0"/>
                </a:solidFill>
              </a:rPr>
              <a:t/>
            </a:r>
            <a:br>
              <a:rPr lang="ru-RU" sz="6000" b="1" dirty="0" smtClean="0">
                <a:solidFill>
                  <a:srgbClr val="7030A0"/>
                </a:solidFill>
              </a:rPr>
            </a:br>
            <a:r>
              <a:rPr lang="ru-RU" sz="6600" b="1" dirty="0" smtClean="0">
                <a:solidFill>
                  <a:srgbClr val="7030A0"/>
                </a:solidFill>
              </a:rPr>
              <a:t/>
            </a:r>
            <a:br>
              <a:rPr lang="ru-RU" sz="6600" b="1" dirty="0" smtClean="0">
                <a:solidFill>
                  <a:srgbClr val="7030A0"/>
                </a:solidFill>
              </a:rPr>
            </a:br>
            <a:endParaRPr lang="ru-RU" sz="6600" b="1" dirty="0" smtClean="0">
              <a:solidFill>
                <a:srgbClr val="7030A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071546"/>
          <a:ext cx="9144000" cy="5786454"/>
        </p:xfrm>
        <a:graphic>
          <a:graphicData uri="http://schemas.openxmlformats.org/drawingml/2006/table">
            <a:tbl>
              <a:tblPr/>
              <a:tblGrid>
                <a:gridCol w="4746020"/>
                <a:gridCol w="4397980"/>
              </a:tblGrid>
              <a:tr h="6662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Сильні сторони</a:t>
                      </a:r>
                      <a:endParaRPr kumimoji="0" lang="ru-RU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Слабкі сторони</a:t>
                      </a:r>
                      <a:endParaRPr kumimoji="0" lang="ru-RU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0882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1199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Можливості </a:t>
                      </a:r>
                      <a:endParaRPr kumimoji="0" lang="ru-RU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4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Загрози</a:t>
                      </a:r>
                      <a:endParaRPr kumimoji="0" lang="ru-RU" sz="4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91202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398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DF88AFE-DF33-44AA-A9A4-440773BDA751}" type="slidenum">
              <a:rPr lang="ru-RU" smtClean="0"/>
              <a:pPr/>
              <a:t>18</a:t>
            </a:fld>
            <a:endParaRPr lang="ru-RU" smtClean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85720" y="1571612"/>
            <a:ext cx="3929090" cy="235745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714876" y="1643050"/>
            <a:ext cx="3929090" cy="235745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929190" y="4500546"/>
            <a:ext cx="3929090" cy="235745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28596" y="4500546"/>
            <a:ext cx="3929090" cy="235745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1214414" y="785794"/>
            <a:ext cx="7929586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400" b="1" i="0" u="none" strike="noStrike" cap="none" normalizeH="0" baseline="0" dirty="0" smtClean="0">
                <a:ln>
                  <a:noFill/>
                </a:ln>
                <a:solidFill>
                  <a:srgbClr val="365F91"/>
                </a:solidFill>
                <a:effectLst/>
                <a:ea typeface="Calibri" pitchFamily="34" charset="0"/>
                <a:cs typeface="Times New Roman" pitchFamily="18" charset="0"/>
              </a:rPr>
              <a:t>Безумство – діяти по-старому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400" b="1" i="0" u="none" strike="noStrike" cap="none" normalizeH="0" baseline="0" dirty="0" smtClean="0">
                <a:ln>
                  <a:noFill/>
                </a:ln>
                <a:solidFill>
                  <a:srgbClr val="365F91"/>
                </a:solidFill>
                <a:effectLst/>
                <a:ea typeface="Calibri" pitchFamily="34" charset="0"/>
                <a:cs typeface="Times New Roman" pitchFamily="18" charset="0"/>
              </a:rPr>
              <a:t>і чекати нових результатів.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400" b="1" i="1" u="none" strike="noStrike" cap="none" normalizeH="0" baseline="0" dirty="0" smtClean="0">
                <a:ln>
                  <a:noFill/>
                </a:ln>
                <a:solidFill>
                  <a:srgbClr val="365F91"/>
                </a:solidFill>
                <a:effectLst/>
                <a:ea typeface="Calibri" pitchFamily="34" charset="0"/>
                <a:cs typeface="Times New Roman" pitchFamily="18" charset="0"/>
              </a:rPr>
              <a:t>Альберт Ейнштейн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ru-RU" sz="5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2857496"/>
            <a:ext cx="5104366" cy="3757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5450" y="0"/>
            <a:ext cx="6877078" cy="6877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4769" y="0"/>
            <a:ext cx="934876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254</TotalTime>
  <Words>288</Words>
  <Application>Microsoft Office PowerPoint</Application>
  <PresentationFormat>Экран (4:3)</PresentationFormat>
  <Paragraphs>98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Солнцестояние</vt:lpstr>
      <vt:lpstr>Слайд 1</vt:lpstr>
      <vt:lpstr>  Стратегія розвитку школи</vt:lpstr>
      <vt:lpstr>Правила роботи педагогічної ради      . . . </vt:lpstr>
      <vt:lpstr>Слайд 4</vt:lpstr>
      <vt:lpstr>Слайд 5</vt:lpstr>
      <vt:lpstr>Мета педагогічної ради:</vt:lpstr>
      <vt:lpstr>Слайд 7</vt:lpstr>
      <vt:lpstr>Слайд 8</vt:lpstr>
      <vt:lpstr>Слайд 9</vt:lpstr>
      <vt:lpstr>         ГРУПА     </vt:lpstr>
      <vt:lpstr>         КАДРОВЕ ЗАБЕЗПЕЧЕННЯ      </vt:lpstr>
      <vt:lpstr>           Група ”Матеріально-технічне  забезпечення”     </vt:lpstr>
      <vt:lpstr>           Група ”Методична робота”     </vt:lpstr>
      <vt:lpstr>           Група ”Обдарована дитина”     </vt:lpstr>
      <vt:lpstr>           Група ”Здорова  дитина”     </vt:lpstr>
      <vt:lpstr>           Група ”Соціально-психологічний супровід”     </vt:lpstr>
      <vt:lpstr>           Група ”Виховний простір”     </vt:lpstr>
      <vt:lpstr>           Група ”Упраління школою”     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Стратегія розвитку школи</dc:title>
  <cp:lastModifiedBy>UserXP</cp:lastModifiedBy>
  <cp:revision>9</cp:revision>
  <dcterms:modified xsi:type="dcterms:W3CDTF">2016-05-22T22:57:45Z</dcterms:modified>
</cp:coreProperties>
</file>