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20" r:id="rId4"/>
    <p:sldMasterId id="2147483744" r:id="rId5"/>
  </p:sldMasterIdLst>
  <p:notesMasterIdLst>
    <p:notesMasterId r:id="rId25"/>
  </p:notesMasterIdLst>
  <p:sldIdLst>
    <p:sldId id="317" r:id="rId6"/>
    <p:sldId id="306" r:id="rId7"/>
    <p:sldId id="284" r:id="rId8"/>
    <p:sldId id="307" r:id="rId9"/>
    <p:sldId id="309" r:id="rId10"/>
    <p:sldId id="286" r:id="rId11"/>
    <p:sldId id="257" r:id="rId12"/>
    <p:sldId id="303" r:id="rId13"/>
    <p:sldId id="310" r:id="rId14"/>
    <p:sldId id="263" r:id="rId15"/>
    <p:sldId id="311" r:id="rId16"/>
    <p:sldId id="301" r:id="rId17"/>
    <p:sldId id="296" r:id="rId18"/>
    <p:sldId id="291" r:id="rId19"/>
    <p:sldId id="269" r:id="rId20"/>
    <p:sldId id="315" r:id="rId21"/>
    <p:sldId id="277" r:id="rId22"/>
    <p:sldId id="313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CC00"/>
    <a:srgbClr val="FFFFCC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95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6" Type="http://schemas.openxmlformats.org/officeDocument/2006/relationships/image" Target="../media/image17.gif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6" Type="http://schemas.openxmlformats.org/officeDocument/2006/relationships/image" Target="../media/image17.gif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848741-B2E8-479B-BB44-4382E44AC12B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93100B-B764-4B7A-B1A6-B8115D5E0714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для учнів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B2305082-4A9F-49FB-A17F-B2FB893530C6}" type="parTrans" cxnId="{01B62A3D-809F-4224-ACCD-5B7F909330C3}">
      <dgm:prSet/>
      <dgm:spPr/>
      <dgm:t>
        <a:bodyPr/>
        <a:lstStyle/>
        <a:p>
          <a:endParaRPr lang="ru-RU"/>
        </a:p>
      </dgm:t>
    </dgm:pt>
    <dgm:pt modelId="{609052CA-9650-4F74-B8AF-3EBEA8786C63}" type="sibTrans" cxnId="{01B62A3D-809F-4224-ACCD-5B7F909330C3}">
      <dgm:prSet/>
      <dgm:spPr/>
      <dgm:t>
        <a:bodyPr/>
        <a:lstStyle/>
        <a:p>
          <a:endParaRPr lang="ru-RU"/>
        </a:p>
      </dgm:t>
    </dgm:pt>
    <dgm:pt modelId="{FD0EDB87-EA89-471A-9DDB-439981444224}">
      <dgm:prSet phldrT="[Текст]"/>
      <dgm:spPr/>
      <dgm:t>
        <a:bodyPr/>
        <a:lstStyle/>
        <a:p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розширені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освітні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можливості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961C210B-8A8C-4514-9D49-535369BFB7B6}" type="parTrans" cxnId="{68533360-8563-43B9-A2FB-47FA1D188159}">
      <dgm:prSet/>
      <dgm:spPr/>
      <dgm:t>
        <a:bodyPr/>
        <a:lstStyle/>
        <a:p>
          <a:endParaRPr lang="ru-RU"/>
        </a:p>
      </dgm:t>
    </dgm:pt>
    <dgm:pt modelId="{C8195DFA-57C0-49FF-8CAF-6761E857F16E}" type="sibTrans" cxnId="{68533360-8563-43B9-A2FB-47FA1D188159}">
      <dgm:prSet/>
      <dgm:spPr/>
      <dgm:t>
        <a:bodyPr/>
        <a:lstStyle/>
        <a:p>
          <a:endParaRPr lang="ru-RU"/>
        </a:p>
      </dgm:t>
    </dgm:pt>
    <dgm:pt modelId="{5948E73B-BD39-4CEA-865E-2CD0E1C57698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для батьків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079086B-9E8E-4A46-95A4-49AC1D3F290F}" type="parTrans" cxnId="{0B44F0B8-7210-4418-B6D1-8AF9D7B33D2C}">
      <dgm:prSet/>
      <dgm:spPr/>
      <dgm:t>
        <a:bodyPr/>
        <a:lstStyle/>
        <a:p>
          <a:endParaRPr lang="ru-RU"/>
        </a:p>
      </dgm:t>
    </dgm:pt>
    <dgm:pt modelId="{755A93EB-702C-40AF-A826-B20016AF5581}" type="sibTrans" cxnId="{0B44F0B8-7210-4418-B6D1-8AF9D7B33D2C}">
      <dgm:prSet/>
      <dgm:spPr/>
      <dgm:t>
        <a:bodyPr/>
        <a:lstStyle/>
        <a:p>
          <a:endParaRPr lang="ru-RU"/>
        </a:p>
      </dgm:t>
    </dgm:pt>
    <dgm:pt modelId="{90A021E1-7AAD-4F91-8246-5F6841C206B1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якісна освіта для дітей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1C9C4106-C0C8-44DD-94EA-91D0D6D56182}" type="parTrans" cxnId="{9DFD26AB-73C6-406D-854B-481D60F7F026}">
      <dgm:prSet/>
      <dgm:spPr/>
      <dgm:t>
        <a:bodyPr/>
        <a:lstStyle/>
        <a:p>
          <a:endParaRPr lang="ru-RU"/>
        </a:p>
      </dgm:t>
    </dgm:pt>
    <dgm:pt modelId="{3047FA6F-EF9C-4460-992B-5F245628EE02}" type="sibTrans" cxnId="{9DFD26AB-73C6-406D-854B-481D60F7F026}">
      <dgm:prSet/>
      <dgm:spPr/>
      <dgm:t>
        <a:bodyPr/>
        <a:lstStyle/>
        <a:p>
          <a:endParaRPr lang="ru-RU"/>
        </a:p>
      </dgm:t>
    </dgm:pt>
    <dgm:pt modelId="{617AF5A2-B19F-4593-BC96-D37949457A8A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навчання на засадах гуманістичних цінностей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AE2FABA7-2EE7-4A57-91EA-E37A206591F2}" type="parTrans" cxnId="{8C2A408A-D8E2-493E-A49C-78A21CFDB2DD}">
      <dgm:prSet/>
      <dgm:spPr/>
      <dgm:t>
        <a:bodyPr/>
        <a:lstStyle/>
        <a:p>
          <a:endParaRPr lang="ru-RU"/>
        </a:p>
      </dgm:t>
    </dgm:pt>
    <dgm:pt modelId="{C9E5417A-B09B-4833-BA0B-605B32A04178}" type="sibTrans" cxnId="{8C2A408A-D8E2-493E-A49C-78A21CFDB2DD}">
      <dgm:prSet/>
      <dgm:spPr/>
      <dgm:t>
        <a:bodyPr/>
        <a:lstStyle/>
        <a:p>
          <a:endParaRPr lang="ru-RU"/>
        </a:p>
      </dgm:t>
    </dgm:pt>
    <dgm:pt modelId="{26446A9F-0B76-4687-8FA7-F0AECCD42CAA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для педагогів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50B4BC6-9533-4D81-8436-ACC57AD2B24B}" type="parTrans" cxnId="{1D9B5A92-B4A5-489C-8FE5-497AE76F8769}">
      <dgm:prSet/>
      <dgm:spPr/>
      <dgm:t>
        <a:bodyPr/>
        <a:lstStyle/>
        <a:p>
          <a:endParaRPr lang="ru-RU"/>
        </a:p>
      </dgm:t>
    </dgm:pt>
    <dgm:pt modelId="{E3389A5B-5893-476D-8AAB-49040F05EC2B}" type="sibTrans" cxnId="{1D9B5A92-B4A5-489C-8FE5-497AE76F8769}">
      <dgm:prSet/>
      <dgm:spPr/>
      <dgm:t>
        <a:bodyPr/>
        <a:lstStyle/>
        <a:p>
          <a:endParaRPr lang="ru-RU"/>
        </a:p>
      </dgm:t>
    </dgm:pt>
    <dgm:pt modelId="{F825CAAE-70D2-4317-BA23-D45348A7CB43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безперервний професійний розвиток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BE3AFF86-0ECF-410B-998B-6451B2950AA6}" type="parTrans" cxnId="{86146C81-0B5D-42B3-A95E-8BCCBD46631C}">
      <dgm:prSet/>
      <dgm:spPr/>
      <dgm:t>
        <a:bodyPr/>
        <a:lstStyle/>
        <a:p>
          <a:endParaRPr lang="ru-RU"/>
        </a:p>
      </dgm:t>
    </dgm:pt>
    <dgm:pt modelId="{8C93EDBF-F17A-4D0F-B4E1-B00E54101177}" type="sibTrans" cxnId="{86146C81-0B5D-42B3-A95E-8BCCBD46631C}">
      <dgm:prSet/>
      <dgm:spPr/>
      <dgm:t>
        <a:bodyPr/>
        <a:lstStyle/>
        <a:p>
          <a:endParaRPr lang="ru-RU"/>
        </a:p>
      </dgm:t>
    </dgm:pt>
    <dgm:pt modelId="{6FF05A07-78A6-48B2-B4AC-A830996FEABF}" type="pres">
      <dgm:prSet presAssocID="{F8848741-B2E8-479B-BB44-4382E44AC1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0974D6-6FCC-46F5-B7C5-FFE27F572A6D}" type="pres">
      <dgm:prSet presAssocID="{0C93100B-B764-4B7A-B1A6-B8115D5E0714}" presName="linNode" presStyleCnt="0"/>
      <dgm:spPr/>
    </dgm:pt>
    <dgm:pt modelId="{A06DDB88-B5C5-4DB0-AE39-664BD1BE95AB}" type="pres">
      <dgm:prSet presAssocID="{0C93100B-B764-4B7A-B1A6-B8115D5E0714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116120-6D46-4D46-81C0-0ADCA262DDA0}" type="pres">
      <dgm:prSet presAssocID="{0C93100B-B764-4B7A-B1A6-B8115D5E0714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9A7AF0-8E14-49E8-98AB-FCC176FB2DCB}" type="pres">
      <dgm:prSet presAssocID="{609052CA-9650-4F74-B8AF-3EBEA8786C63}" presName="sp" presStyleCnt="0"/>
      <dgm:spPr/>
    </dgm:pt>
    <dgm:pt modelId="{4F2B7422-67BE-44A2-9529-BD6D09B741CB}" type="pres">
      <dgm:prSet presAssocID="{5948E73B-BD39-4CEA-865E-2CD0E1C57698}" presName="linNode" presStyleCnt="0"/>
      <dgm:spPr/>
    </dgm:pt>
    <dgm:pt modelId="{97013EA0-737D-4AC1-9F2C-EC4A4789352D}" type="pres">
      <dgm:prSet presAssocID="{5948E73B-BD39-4CEA-865E-2CD0E1C57698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B78CE8-4C5E-4A82-A0E8-E18A18A37FA6}" type="pres">
      <dgm:prSet presAssocID="{5948E73B-BD39-4CEA-865E-2CD0E1C57698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6BEF59-7B56-4850-ABEA-286D6478F093}" type="pres">
      <dgm:prSet presAssocID="{755A93EB-702C-40AF-A826-B20016AF5581}" presName="sp" presStyleCnt="0"/>
      <dgm:spPr/>
    </dgm:pt>
    <dgm:pt modelId="{C5D3E688-2818-4569-AB80-6181C4F26E4E}" type="pres">
      <dgm:prSet presAssocID="{26446A9F-0B76-4687-8FA7-F0AECCD42CAA}" presName="linNode" presStyleCnt="0"/>
      <dgm:spPr/>
    </dgm:pt>
    <dgm:pt modelId="{A8904B82-F86C-4E3A-B821-9729E75751CA}" type="pres">
      <dgm:prSet presAssocID="{26446A9F-0B76-4687-8FA7-F0AECCD42CA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E63994-A5EA-4087-922B-48D3B3DAED59}" type="pres">
      <dgm:prSet presAssocID="{26446A9F-0B76-4687-8FA7-F0AECCD42CAA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84A27D-2E27-4D27-A608-E7FCCB89EB32}" type="presOf" srcId="{617AF5A2-B19F-4593-BC96-D37949457A8A}" destId="{DEB78CE8-4C5E-4A82-A0E8-E18A18A37FA6}" srcOrd="0" destOrd="1" presId="urn:microsoft.com/office/officeart/2005/8/layout/vList5"/>
    <dgm:cxn modelId="{8C2A408A-D8E2-493E-A49C-78A21CFDB2DD}" srcId="{5948E73B-BD39-4CEA-865E-2CD0E1C57698}" destId="{617AF5A2-B19F-4593-BC96-D37949457A8A}" srcOrd="1" destOrd="0" parTransId="{AE2FABA7-2EE7-4A57-91EA-E37A206591F2}" sibTransId="{C9E5417A-B09B-4833-BA0B-605B32A04178}"/>
    <dgm:cxn modelId="{01B62A3D-809F-4224-ACCD-5B7F909330C3}" srcId="{F8848741-B2E8-479B-BB44-4382E44AC12B}" destId="{0C93100B-B764-4B7A-B1A6-B8115D5E0714}" srcOrd="0" destOrd="0" parTransId="{B2305082-4A9F-49FB-A17F-B2FB893530C6}" sibTransId="{609052CA-9650-4F74-B8AF-3EBEA8786C63}"/>
    <dgm:cxn modelId="{1D9B5A92-B4A5-489C-8FE5-497AE76F8769}" srcId="{F8848741-B2E8-479B-BB44-4382E44AC12B}" destId="{26446A9F-0B76-4687-8FA7-F0AECCD42CAA}" srcOrd="2" destOrd="0" parTransId="{250B4BC6-9533-4D81-8436-ACC57AD2B24B}" sibTransId="{E3389A5B-5893-476D-8AAB-49040F05EC2B}"/>
    <dgm:cxn modelId="{68533360-8563-43B9-A2FB-47FA1D188159}" srcId="{0C93100B-B764-4B7A-B1A6-B8115D5E0714}" destId="{FD0EDB87-EA89-471A-9DDB-439981444224}" srcOrd="0" destOrd="0" parTransId="{961C210B-8A8C-4514-9D49-535369BFB7B6}" sibTransId="{C8195DFA-57C0-49FF-8CAF-6761E857F16E}"/>
    <dgm:cxn modelId="{47647BD1-EA76-4FDB-82F8-45618309CDE3}" type="presOf" srcId="{F8848741-B2E8-479B-BB44-4382E44AC12B}" destId="{6FF05A07-78A6-48B2-B4AC-A830996FEABF}" srcOrd="0" destOrd="0" presId="urn:microsoft.com/office/officeart/2005/8/layout/vList5"/>
    <dgm:cxn modelId="{439B2583-28FC-4953-A25C-6B3C7B8F5035}" type="presOf" srcId="{FD0EDB87-EA89-471A-9DDB-439981444224}" destId="{16116120-6D46-4D46-81C0-0ADCA262DDA0}" srcOrd="0" destOrd="0" presId="urn:microsoft.com/office/officeart/2005/8/layout/vList5"/>
    <dgm:cxn modelId="{A645F635-2786-47FA-9958-FCA225CE47A6}" type="presOf" srcId="{5948E73B-BD39-4CEA-865E-2CD0E1C57698}" destId="{97013EA0-737D-4AC1-9F2C-EC4A4789352D}" srcOrd="0" destOrd="0" presId="urn:microsoft.com/office/officeart/2005/8/layout/vList5"/>
    <dgm:cxn modelId="{D14A67DE-A0F2-4F5E-9095-DC5BC16DD61E}" type="presOf" srcId="{26446A9F-0B76-4687-8FA7-F0AECCD42CAA}" destId="{A8904B82-F86C-4E3A-B821-9729E75751CA}" srcOrd="0" destOrd="0" presId="urn:microsoft.com/office/officeart/2005/8/layout/vList5"/>
    <dgm:cxn modelId="{0B44F0B8-7210-4418-B6D1-8AF9D7B33D2C}" srcId="{F8848741-B2E8-479B-BB44-4382E44AC12B}" destId="{5948E73B-BD39-4CEA-865E-2CD0E1C57698}" srcOrd="1" destOrd="0" parTransId="{2079086B-9E8E-4A46-95A4-49AC1D3F290F}" sibTransId="{755A93EB-702C-40AF-A826-B20016AF5581}"/>
    <dgm:cxn modelId="{641B4B5A-654A-4D23-AFD3-45C38A1E6A7A}" type="presOf" srcId="{0C93100B-B764-4B7A-B1A6-B8115D5E0714}" destId="{A06DDB88-B5C5-4DB0-AE39-664BD1BE95AB}" srcOrd="0" destOrd="0" presId="urn:microsoft.com/office/officeart/2005/8/layout/vList5"/>
    <dgm:cxn modelId="{9DFD26AB-73C6-406D-854B-481D60F7F026}" srcId="{5948E73B-BD39-4CEA-865E-2CD0E1C57698}" destId="{90A021E1-7AAD-4F91-8246-5F6841C206B1}" srcOrd="0" destOrd="0" parTransId="{1C9C4106-C0C8-44DD-94EA-91D0D6D56182}" sibTransId="{3047FA6F-EF9C-4460-992B-5F245628EE02}"/>
    <dgm:cxn modelId="{5DD4BCAB-C2E8-48BD-A6D0-C6C15CF5FB98}" type="presOf" srcId="{F825CAAE-70D2-4317-BA23-D45348A7CB43}" destId="{A7E63994-A5EA-4087-922B-48D3B3DAED59}" srcOrd="0" destOrd="0" presId="urn:microsoft.com/office/officeart/2005/8/layout/vList5"/>
    <dgm:cxn modelId="{86146C81-0B5D-42B3-A95E-8BCCBD46631C}" srcId="{26446A9F-0B76-4687-8FA7-F0AECCD42CAA}" destId="{F825CAAE-70D2-4317-BA23-D45348A7CB43}" srcOrd="0" destOrd="0" parTransId="{BE3AFF86-0ECF-410B-998B-6451B2950AA6}" sibTransId="{8C93EDBF-F17A-4D0F-B4E1-B00E54101177}"/>
    <dgm:cxn modelId="{49A73BF7-7855-4837-ADDD-B5B8024F17E7}" type="presOf" srcId="{90A021E1-7AAD-4F91-8246-5F6841C206B1}" destId="{DEB78CE8-4C5E-4A82-A0E8-E18A18A37FA6}" srcOrd="0" destOrd="0" presId="urn:microsoft.com/office/officeart/2005/8/layout/vList5"/>
    <dgm:cxn modelId="{88872100-07D2-48CF-B8EA-0789CFDC9470}" type="presParOf" srcId="{6FF05A07-78A6-48B2-B4AC-A830996FEABF}" destId="{120974D6-6FCC-46F5-B7C5-FFE27F572A6D}" srcOrd="0" destOrd="0" presId="urn:microsoft.com/office/officeart/2005/8/layout/vList5"/>
    <dgm:cxn modelId="{4FA1B9BA-EB17-4555-BE80-59008F257F8E}" type="presParOf" srcId="{120974D6-6FCC-46F5-B7C5-FFE27F572A6D}" destId="{A06DDB88-B5C5-4DB0-AE39-664BD1BE95AB}" srcOrd="0" destOrd="0" presId="urn:microsoft.com/office/officeart/2005/8/layout/vList5"/>
    <dgm:cxn modelId="{661A9CBA-82D8-4FCE-8249-7008711F23C9}" type="presParOf" srcId="{120974D6-6FCC-46F5-B7C5-FFE27F572A6D}" destId="{16116120-6D46-4D46-81C0-0ADCA262DDA0}" srcOrd="1" destOrd="0" presId="urn:microsoft.com/office/officeart/2005/8/layout/vList5"/>
    <dgm:cxn modelId="{72EC29D4-E862-43F9-8B35-51E048744CA6}" type="presParOf" srcId="{6FF05A07-78A6-48B2-B4AC-A830996FEABF}" destId="{A59A7AF0-8E14-49E8-98AB-FCC176FB2DCB}" srcOrd="1" destOrd="0" presId="urn:microsoft.com/office/officeart/2005/8/layout/vList5"/>
    <dgm:cxn modelId="{CAD31BB8-B249-4737-835B-045091737FAA}" type="presParOf" srcId="{6FF05A07-78A6-48B2-B4AC-A830996FEABF}" destId="{4F2B7422-67BE-44A2-9529-BD6D09B741CB}" srcOrd="2" destOrd="0" presId="urn:microsoft.com/office/officeart/2005/8/layout/vList5"/>
    <dgm:cxn modelId="{D29660A1-1B95-47A3-8B9C-288A4C01FCFA}" type="presParOf" srcId="{4F2B7422-67BE-44A2-9529-BD6D09B741CB}" destId="{97013EA0-737D-4AC1-9F2C-EC4A4789352D}" srcOrd="0" destOrd="0" presId="urn:microsoft.com/office/officeart/2005/8/layout/vList5"/>
    <dgm:cxn modelId="{BC83FCEE-7CD8-4413-A68C-48DB02B1BF93}" type="presParOf" srcId="{4F2B7422-67BE-44A2-9529-BD6D09B741CB}" destId="{DEB78CE8-4C5E-4A82-A0E8-E18A18A37FA6}" srcOrd="1" destOrd="0" presId="urn:microsoft.com/office/officeart/2005/8/layout/vList5"/>
    <dgm:cxn modelId="{4B8B6CF5-FC50-4271-B2C5-F3346291433A}" type="presParOf" srcId="{6FF05A07-78A6-48B2-B4AC-A830996FEABF}" destId="{986BEF59-7B56-4850-ABEA-286D6478F093}" srcOrd="3" destOrd="0" presId="urn:microsoft.com/office/officeart/2005/8/layout/vList5"/>
    <dgm:cxn modelId="{DD550912-B129-4495-A42D-06FC59BC08EC}" type="presParOf" srcId="{6FF05A07-78A6-48B2-B4AC-A830996FEABF}" destId="{C5D3E688-2818-4569-AB80-6181C4F26E4E}" srcOrd="4" destOrd="0" presId="urn:microsoft.com/office/officeart/2005/8/layout/vList5"/>
    <dgm:cxn modelId="{C0BC031A-50BF-4E6D-B977-4BC05A34E34B}" type="presParOf" srcId="{C5D3E688-2818-4569-AB80-6181C4F26E4E}" destId="{A8904B82-F86C-4E3A-B821-9729E75751CA}" srcOrd="0" destOrd="0" presId="urn:microsoft.com/office/officeart/2005/8/layout/vList5"/>
    <dgm:cxn modelId="{CF95F99C-9AA3-47EE-8742-F0E4C225885D}" type="presParOf" srcId="{C5D3E688-2818-4569-AB80-6181C4F26E4E}" destId="{A7E63994-A5EA-4087-922B-48D3B3DAED5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CCA7CDD-39DF-41FF-9106-19268B03DE45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</dgm:pt>
    <dgm:pt modelId="{314CE7A8-C567-44B9-AF03-EA8D23209E0D}">
      <dgm:prSet phldrT="[Текст]" custT="1"/>
      <dgm:spPr/>
      <dgm:t>
        <a:bodyPr/>
        <a:lstStyle/>
        <a:p>
          <a:r>
            <a:rPr lang="uk-UA" sz="1400" b="1" dirty="0" smtClean="0">
              <a:latin typeface="Times New Roman" pitchFamily="18" charset="0"/>
              <a:cs typeface="Times New Roman" pitchFamily="18" charset="0"/>
            </a:rPr>
            <a:t>Орієнтація у навчальному просторі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640B239A-DD01-4B42-8E18-F24518D9FA8A}" type="parTrans" cxnId="{EA749FA6-C4AD-474C-991D-A799D955AE0E}">
      <dgm:prSet/>
      <dgm:spPr/>
      <dgm:t>
        <a:bodyPr/>
        <a:lstStyle/>
        <a:p>
          <a:endParaRPr lang="ru-RU"/>
        </a:p>
      </dgm:t>
    </dgm:pt>
    <dgm:pt modelId="{5311D2D2-5E01-4D01-9ABA-57BAB998222A}" type="sibTrans" cxnId="{EA749FA6-C4AD-474C-991D-A799D955AE0E}">
      <dgm:prSet/>
      <dgm:spPr/>
      <dgm:t>
        <a:bodyPr/>
        <a:lstStyle/>
        <a:p>
          <a:endParaRPr lang="ru-RU"/>
        </a:p>
      </dgm:t>
    </dgm:pt>
    <dgm:pt modelId="{F73A6992-609C-4D2B-954C-D75F3B116DE3}">
      <dgm:prSet phldrT="[Текст]"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Використання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освітніх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наукових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ресурсів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Інтернету</a:t>
          </a:r>
          <a:endParaRPr lang="ru-RU" sz="14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англійською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мовою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включно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) 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D77C48A0-E9E1-4268-9B9A-8ECFB8C13D87}" type="parTrans" cxnId="{17707B20-1D1A-4E34-81E7-FBFF1C8E6B47}">
      <dgm:prSet/>
      <dgm:spPr/>
      <dgm:t>
        <a:bodyPr/>
        <a:lstStyle/>
        <a:p>
          <a:endParaRPr lang="ru-RU"/>
        </a:p>
      </dgm:t>
    </dgm:pt>
    <dgm:pt modelId="{5C7EA3DD-5C28-488F-8542-43AA92303457}" type="sibTrans" cxnId="{17707B20-1D1A-4E34-81E7-FBFF1C8E6B47}">
      <dgm:prSet/>
      <dgm:spPr/>
      <dgm:t>
        <a:bodyPr/>
        <a:lstStyle/>
        <a:p>
          <a:endParaRPr lang="ru-RU"/>
        </a:p>
      </dgm:t>
    </dgm:pt>
    <dgm:pt modelId="{82DA0AE3-5310-4C39-A2B5-BCCB16677BC3}">
      <dgm:prSet custT="1"/>
      <dgm:spPr/>
      <dgm:t>
        <a:bodyPr/>
        <a:lstStyle/>
        <a:p>
          <a:r>
            <a:rPr lang="uk-UA" sz="1400" b="1" dirty="0" smtClean="0">
              <a:latin typeface="Times New Roman" pitchFamily="18" charset="0"/>
              <a:cs typeface="Times New Roman" pitchFamily="18" charset="0"/>
            </a:rPr>
            <a:t>Вибір курсів у мережі Інтернет та навчання  он-лайн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7CE0A74D-74A8-4B74-A971-9BDCC1A31298}" type="parTrans" cxnId="{22593DF3-2C56-430D-8A71-F87D536542DA}">
      <dgm:prSet/>
      <dgm:spPr/>
      <dgm:t>
        <a:bodyPr/>
        <a:lstStyle/>
        <a:p>
          <a:endParaRPr lang="ru-RU"/>
        </a:p>
      </dgm:t>
    </dgm:pt>
    <dgm:pt modelId="{3F8BA38E-55E0-452A-A047-52EA80971A3E}" type="sibTrans" cxnId="{22593DF3-2C56-430D-8A71-F87D536542DA}">
      <dgm:prSet/>
      <dgm:spPr/>
      <dgm:t>
        <a:bodyPr/>
        <a:lstStyle/>
        <a:p>
          <a:endParaRPr lang="ru-RU"/>
        </a:p>
      </dgm:t>
    </dgm:pt>
    <dgm:pt modelId="{04B8179C-BA8C-4A83-9DBB-A3B0C148FD38}" type="pres">
      <dgm:prSet presAssocID="{7CCA7CDD-39DF-41FF-9106-19268B03DE45}" presName="CompostProcess" presStyleCnt="0">
        <dgm:presLayoutVars>
          <dgm:dir/>
          <dgm:resizeHandles val="exact"/>
        </dgm:presLayoutVars>
      </dgm:prSet>
      <dgm:spPr/>
    </dgm:pt>
    <dgm:pt modelId="{171ED104-0662-4628-8D00-E8C6174845DD}" type="pres">
      <dgm:prSet presAssocID="{7CCA7CDD-39DF-41FF-9106-19268B03DE45}" presName="arrow" presStyleLbl="bgShp" presStyleIdx="0" presStyleCnt="1"/>
      <dgm:spPr/>
    </dgm:pt>
    <dgm:pt modelId="{997DCE50-612B-46DC-AC45-03403A6181D2}" type="pres">
      <dgm:prSet presAssocID="{7CCA7CDD-39DF-41FF-9106-19268B03DE45}" presName="linearProcess" presStyleCnt="0"/>
      <dgm:spPr/>
    </dgm:pt>
    <dgm:pt modelId="{26113391-AAED-4429-844B-6B3DDD82FCEA}" type="pres">
      <dgm:prSet presAssocID="{314CE7A8-C567-44B9-AF03-EA8D23209E0D}" presName="textNode" presStyleLbl="node1" presStyleIdx="0" presStyleCnt="3" custScaleX="62776" custScaleY="36595" custLinFactNeighborX="-63423" custLinFactNeighborY="-353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5BD8F-4539-4A8E-BECF-C6876A256D62}" type="pres">
      <dgm:prSet presAssocID="{5311D2D2-5E01-4D01-9ABA-57BAB998222A}" presName="sibTrans" presStyleCnt="0"/>
      <dgm:spPr/>
    </dgm:pt>
    <dgm:pt modelId="{5828153C-D5C2-4388-8B0D-CD714037FF71}" type="pres">
      <dgm:prSet presAssocID="{F73A6992-609C-4D2B-954C-D75F3B116DE3}" presName="textNode" presStyleLbl="node1" presStyleIdx="1" presStyleCnt="3" custScaleX="62520" custScaleY="55189" custLinFactX="-3145" custLinFactNeighborX="-100000" custLinFactNeighborY="-324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2AC76B-28A6-4018-82D0-1F0093B39EAB}" type="pres">
      <dgm:prSet presAssocID="{5C7EA3DD-5C28-488F-8542-43AA92303457}" presName="sibTrans" presStyleCnt="0"/>
      <dgm:spPr/>
    </dgm:pt>
    <dgm:pt modelId="{A22C89C3-4859-45A3-9468-8625009AE6D7}" type="pres">
      <dgm:prSet presAssocID="{82DA0AE3-5310-4C39-A2B5-BCCB16677BC3}" presName="textNode" presStyleLbl="node1" presStyleIdx="2" presStyleCnt="3" custScaleX="71820" custScaleY="46539" custLinFactX="-8904" custLinFactNeighborX="-100000" custLinFactNeighborY="-260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593DF3-2C56-430D-8A71-F87D536542DA}" srcId="{7CCA7CDD-39DF-41FF-9106-19268B03DE45}" destId="{82DA0AE3-5310-4C39-A2B5-BCCB16677BC3}" srcOrd="2" destOrd="0" parTransId="{7CE0A74D-74A8-4B74-A971-9BDCC1A31298}" sibTransId="{3F8BA38E-55E0-452A-A047-52EA80971A3E}"/>
    <dgm:cxn modelId="{17707B20-1D1A-4E34-81E7-FBFF1C8E6B47}" srcId="{7CCA7CDD-39DF-41FF-9106-19268B03DE45}" destId="{F73A6992-609C-4D2B-954C-D75F3B116DE3}" srcOrd="1" destOrd="0" parTransId="{D77C48A0-E9E1-4268-9B9A-8ECFB8C13D87}" sibTransId="{5C7EA3DD-5C28-488F-8542-43AA92303457}"/>
    <dgm:cxn modelId="{B8C8B6BD-24E2-4A65-8E50-ABB0E16DE474}" type="presOf" srcId="{F73A6992-609C-4D2B-954C-D75F3B116DE3}" destId="{5828153C-D5C2-4388-8B0D-CD714037FF71}" srcOrd="0" destOrd="0" presId="urn:microsoft.com/office/officeart/2005/8/layout/hProcess9"/>
    <dgm:cxn modelId="{CBEF3DCA-073D-4881-ACBA-E57421474590}" type="presOf" srcId="{314CE7A8-C567-44B9-AF03-EA8D23209E0D}" destId="{26113391-AAED-4429-844B-6B3DDD82FCEA}" srcOrd="0" destOrd="0" presId="urn:microsoft.com/office/officeart/2005/8/layout/hProcess9"/>
    <dgm:cxn modelId="{ABB7CE82-8AAB-4DDC-BBEF-22C0FE89AA93}" type="presOf" srcId="{7CCA7CDD-39DF-41FF-9106-19268B03DE45}" destId="{04B8179C-BA8C-4A83-9DBB-A3B0C148FD38}" srcOrd="0" destOrd="0" presId="urn:microsoft.com/office/officeart/2005/8/layout/hProcess9"/>
    <dgm:cxn modelId="{EA749FA6-C4AD-474C-991D-A799D955AE0E}" srcId="{7CCA7CDD-39DF-41FF-9106-19268B03DE45}" destId="{314CE7A8-C567-44B9-AF03-EA8D23209E0D}" srcOrd="0" destOrd="0" parTransId="{640B239A-DD01-4B42-8E18-F24518D9FA8A}" sibTransId="{5311D2D2-5E01-4D01-9ABA-57BAB998222A}"/>
    <dgm:cxn modelId="{9DB739C4-3C30-435B-85DE-5BDF779883B8}" type="presOf" srcId="{82DA0AE3-5310-4C39-A2B5-BCCB16677BC3}" destId="{A22C89C3-4859-45A3-9468-8625009AE6D7}" srcOrd="0" destOrd="0" presId="urn:microsoft.com/office/officeart/2005/8/layout/hProcess9"/>
    <dgm:cxn modelId="{57C3A95B-C409-469F-8B91-49EB155B0D31}" type="presParOf" srcId="{04B8179C-BA8C-4A83-9DBB-A3B0C148FD38}" destId="{171ED104-0662-4628-8D00-E8C6174845DD}" srcOrd="0" destOrd="0" presId="urn:microsoft.com/office/officeart/2005/8/layout/hProcess9"/>
    <dgm:cxn modelId="{FC8DD5D7-F255-4A33-8A4A-0E4F978716F9}" type="presParOf" srcId="{04B8179C-BA8C-4A83-9DBB-A3B0C148FD38}" destId="{997DCE50-612B-46DC-AC45-03403A6181D2}" srcOrd="1" destOrd="0" presId="urn:microsoft.com/office/officeart/2005/8/layout/hProcess9"/>
    <dgm:cxn modelId="{D91A7A2D-2D02-4B58-B9E1-9832DA6DD4A6}" type="presParOf" srcId="{997DCE50-612B-46DC-AC45-03403A6181D2}" destId="{26113391-AAED-4429-844B-6B3DDD82FCEA}" srcOrd="0" destOrd="0" presId="urn:microsoft.com/office/officeart/2005/8/layout/hProcess9"/>
    <dgm:cxn modelId="{812C18D1-2BF2-43DF-9D91-9FF6EAA20EB8}" type="presParOf" srcId="{997DCE50-612B-46DC-AC45-03403A6181D2}" destId="{CC75BD8F-4539-4A8E-BECF-C6876A256D62}" srcOrd="1" destOrd="0" presId="urn:microsoft.com/office/officeart/2005/8/layout/hProcess9"/>
    <dgm:cxn modelId="{600F07B5-3798-44FE-8165-1B8856B6F8A3}" type="presParOf" srcId="{997DCE50-612B-46DC-AC45-03403A6181D2}" destId="{5828153C-D5C2-4388-8B0D-CD714037FF71}" srcOrd="2" destOrd="0" presId="urn:microsoft.com/office/officeart/2005/8/layout/hProcess9"/>
    <dgm:cxn modelId="{7A2013F3-73A0-4F0E-B14F-B6EAB08E9917}" type="presParOf" srcId="{997DCE50-612B-46DC-AC45-03403A6181D2}" destId="{3C2AC76B-28A6-4018-82D0-1F0093B39EAB}" srcOrd="3" destOrd="0" presId="urn:microsoft.com/office/officeart/2005/8/layout/hProcess9"/>
    <dgm:cxn modelId="{A7D38BEF-0BE8-4F24-BD64-BB537771A5EA}" type="presParOf" srcId="{997DCE50-612B-46DC-AC45-03403A6181D2}" destId="{A22C89C3-4859-45A3-9468-8625009AE6D7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F9221C3-457A-45C9-9ADA-8A2D1C16F54E}" type="doc">
      <dgm:prSet loTypeId="urn:microsoft.com/office/officeart/2005/8/layout/radial5" loCatId="cycle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5890CF20-7BF0-4D2F-AB13-BCE725BA0EA4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Засоби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BE1E8681-80D8-4537-AACA-8F357C5223C1}" type="parTrans" cxnId="{FFAE6C90-7646-400A-B3C9-FDCA55F24324}">
      <dgm:prSet/>
      <dgm:spPr/>
      <dgm:t>
        <a:bodyPr/>
        <a:lstStyle/>
        <a:p>
          <a:endParaRPr lang="ru-RU"/>
        </a:p>
      </dgm:t>
    </dgm:pt>
    <dgm:pt modelId="{40331DE2-8FA9-4D5B-A4AF-BADB3EEF2A8D}" type="sibTrans" cxnId="{FFAE6C90-7646-400A-B3C9-FDCA55F24324}">
      <dgm:prSet/>
      <dgm:spPr/>
      <dgm:t>
        <a:bodyPr/>
        <a:lstStyle/>
        <a:p>
          <a:endParaRPr lang="ru-RU"/>
        </a:p>
      </dgm:t>
    </dgm:pt>
    <dgm:pt modelId="{54C8A41E-E052-45E6-8A58-DE373B4066C0}">
      <dgm:prSet phldrT="[Текст]"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Інтернет=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доступ до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інформації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соціальних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засобів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масової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інформації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, 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комунікації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інших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розроблених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веб-інструментів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215850CB-598F-494C-887E-E40D7D42B555}" type="parTrans" cxnId="{87C2AB3E-9D9E-479E-BF27-F6D73E4844A7}">
      <dgm:prSet/>
      <dgm:spPr/>
      <dgm:t>
        <a:bodyPr/>
        <a:lstStyle/>
        <a:p>
          <a:endParaRPr lang="ru-RU"/>
        </a:p>
      </dgm:t>
    </dgm:pt>
    <dgm:pt modelId="{0DFDD209-E39F-4451-9CBE-261EFF5E9E60}" type="sibTrans" cxnId="{87C2AB3E-9D9E-479E-BF27-F6D73E4844A7}">
      <dgm:prSet/>
      <dgm:spPr/>
      <dgm:t>
        <a:bodyPr/>
        <a:lstStyle/>
        <a:p>
          <a:endParaRPr lang="ru-RU"/>
        </a:p>
      </dgm:t>
    </dgm:pt>
    <dgm:pt modelId="{DD7C1F58-D083-4332-8881-7946724CA7DA}">
      <dgm:prSet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Мобільні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пристрої = введення даних і доступ до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потрібної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інформації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D7DE18E6-0C2F-475C-A27A-5C6E7DA02074}" type="parTrans" cxnId="{DB26F1FF-B890-4094-91AB-C5EA846DB61D}">
      <dgm:prSet/>
      <dgm:spPr/>
      <dgm:t>
        <a:bodyPr/>
        <a:lstStyle/>
        <a:p>
          <a:endParaRPr lang="ru-RU"/>
        </a:p>
      </dgm:t>
    </dgm:pt>
    <dgm:pt modelId="{3A96BBA5-7AE7-4555-89A6-D45640DE6247}" type="sibTrans" cxnId="{DB26F1FF-B890-4094-91AB-C5EA846DB61D}">
      <dgm:prSet/>
      <dgm:spPr/>
      <dgm:t>
        <a:bodyPr/>
        <a:lstStyle/>
        <a:p>
          <a:endParaRPr lang="ru-RU"/>
        </a:p>
      </dgm:t>
    </dgm:pt>
    <dgm:pt modelId="{E43B5DE8-161E-4AA6-A6F5-821F8D587827}">
      <dgm:prSet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Полегшена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взаємодія з матеріалом за допомогою різних цифрових додатків</a:t>
          </a:r>
          <a:r>
            <a:rPr lang="ru-RU" sz="700" dirty="0" smtClean="0"/>
            <a:t>.</a:t>
          </a:r>
          <a:endParaRPr lang="ru-RU" sz="700" dirty="0"/>
        </a:p>
      </dgm:t>
    </dgm:pt>
    <dgm:pt modelId="{A788990A-7A8C-48C4-A331-6E15909260DF}" type="parTrans" cxnId="{574BE1BE-9A7E-43F4-BEE4-36A49A0CB66F}">
      <dgm:prSet/>
      <dgm:spPr/>
      <dgm:t>
        <a:bodyPr/>
        <a:lstStyle/>
        <a:p>
          <a:endParaRPr lang="ru-RU"/>
        </a:p>
      </dgm:t>
    </dgm:pt>
    <dgm:pt modelId="{AC0280C1-E3B8-4011-B1EB-344D50A94212}" type="sibTrans" cxnId="{574BE1BE-9A7E-43F4-BEE4-36A49A0CB66F}">
      <dgm:prSet/>
      <dgm:spPr/>
      <dgm:t>
        <a:bodyPr/>
        <a:lstStyle/>
        <a:p>
          <a:endParaRPr lang="ru-RU"/>
        </a:p>
      </dgm:t>
    </dgm:pt>
    <dgm:pt modelId="{96CB336A-6170-431E-AD28-7E418BFFE23F}" type="pres">
      <dgm:prSet presAssocID="{7F9221C3-457A-45C9-9ADA-8A2D1C16F54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B49412-C0D4-444A-9BA8-64CF9C5B1242}" type="pres">
      <dgm:prSet presAssocID="{5890CF20-7BF0-4D2F-AB13-BCE725BA0EA4}" presName="centerShape" presStyleLbl="node0" presStyleIdx="0" presStyleCnt="1"/>
      <dgm:spPr/>
      <dgm:t>
        <a:bodyPr/>
        <a:lstStyle/>
        <a:p>
          <a:endParaRPr lang="ru-RU"/>
        </a:p>
      </dgm:t>
    </dgm:pt>
    <dgm:pt modelId="{99C3860B-FD70-49A5-9541-7DE9B49C29FC}" type="pres">
      <dgm:prSet presAssocID="{215850CB-598F-494C-887E-E40D7D42B555}" presName="parTrans" presStyleLbl="sibTrans2D1" presStyleIdx="0" presStyleCnt="3"/>
      <dgm:spPr/>
      <dgm:t>
        <a:bodyPr/>
        <a:lstStyle/>
        <a:p>
          <a:endParaRPr lang="ru-RU"/>
        </a:p>
      </dgm:t>
    </dgm:pt>
    <dgm:pt modelId="{5659751D-A3AB-4313-96AC-DA7F2C00BE7B}" type="pres">
      <dgm:prSet presAssocID="{215850CB-598F-494C-887E-E40D7D42B555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98A45CC6-2845-4B7C-8F50-B17BB8BB6CFB}" type="pres">
      <dgm:prSet presAssocID="{54C8A41E-E052-45E6-8A58-DE373B4066C0}" presName="node" presStyleLbl="node1" presStyleIdx="0" presStyleCnt="3" custScaleX="129837" custScaleY="124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B27780-DC82-4B11-BF0A-90A8F8CAD76D}" type="pres">
      <dgm:prSet presAssocID="{D7DE18E6-0C2F-475C-A27A-5C6E7DA02074}" presName="parTrans" presStyleLbl="sibTrans2D1" presStyleIdx="1" presStyleCnt="3"/>
      <dgm:spPr/>
      <dgm:t>
        <a:bodyPr/>
        <a:lstStyle/>
        <a:p>
          <a:endParaRPr lang="ru-RU"/>
        </a:p>
      </dgm:t>
    </dgm:pt>
    <dgm:pt modelId="{201C9C5E-5C0A-46E4-B063-63C61B0C3098}" type="pres">
      <dgm:prSet presAssocID="{D7DE18E6-0C2F-475C-A27A-5C6E7DA02074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0831F991-CEAA-40D8-812D-404730E287A6}" type="pres">
      <dgm:prSet presAssocID="{DD7C1F58-D083-4332-8881-7946724CA7D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666F2-7C4F-40A7-9EB3-309AA14631A8}" type="pres">
      <dgm:prSet presAssocID="{A788990A-7A8C-48C4-A331-6E15909260DF}" presName="parTrans" presStyleLbl="sibTrans2D1" presStyleIdx="2" presStyleCnt="3"/>
      <dgm:spPr/>
      <dgm:t>
        <a:bodyPr/>
        <a:lstStyle/>
        <a:p>
          <a:endParaRPr lang="ru-RU"/>
        </a:p>
      </dgm:t>
    </dgm:pt>
    <dgm:pt modelId="{A1968CC7-5584-4CB4-8111-2400999BFA89}" type="pres">
      <dgm:prSet presAssocID="{A788990A-7A8C-48C4-A331-6E15909260DF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1232F1F5-8232-416B-9C04-A611FF5EF0C6}" type="pres">
      <dgm:prSet presAssocID="{E43B5DE8-161E-4AA6-A6F5-821F8D58782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792385-C97A-40BD-872C-E333C85F3E4A}" type="presOf" srcId="{A788990A-7A8C-48C4-A331-6E15909260DF}" destId="{B8A666F2-7C4F-40A7-9EB3-309AA14631A8}" srcOrd="0" destOrd="0" presId="urn:microsoft.com/office/officeart/2005/8/layout/radial5"/>
    <dgm:cxn modelId="{B2BD3354-F9B3-4B4D-B450-24BEF5B9764C}" type="presOf" srcId="{5890CF20-7BF0-4D2F-AB13-BCE725BA0EA4}" destId="{4EB49412-C0D4-444A-9BA8-64CF9C5B1242}" srcOrd="0" destOrd="0" presId="urn:microsoft.com/office/officeart/2005/8/layout/radial5"/>
    <dgm:cxn modelId="{FFAE6C90-7646-400A-B3C9-FDCA55F24324}" srcId="{7F9221C3-457A-45C9-9ADA-8A2D1C16F54E}" destId="{5890CF20-7BF0-4D2F-AB13-BCE725BA0EA4}" srcOrd="0" destOrd="0" parTransId="{BE1E8681-80D8-4537-AACA-8F357C5223C1}" sibTransId="{40331DE2-8FA9-4D5B-A4AF-BADB3EEF2A8D}"/>
    <dgm:cxn modelId="{60D677A2-2131-457A-8E86-29872139ED69}" type="presOf" srcId="{215850CB-598F-494C-887E-E40D7D42B555}" destId="{99C3860B-FD70-49A5-9541-7DE9B49C29FC}" srcOrd="0" destOrd="0" presId="urn:microsoft.com/office/officeart/2005/8/layout/radial5"/>
    <dgm:cxn modelId="{D431ACB4-E866-4504-B4F1-029DBAF18863}" type="presOf" srcId="{215850CB-598F-494C-887E-E40D7D42B555}" destId="{5659751D-A3AB-4313-96AC-DA7F2C00BE7B}" srcOrd="1" destOrd="0" presId="urn:microsoft.com/office/officeart/2005/8/layout/radial5"/>
    <dgm:cxn modelId="{FE1FD295-E69B-499C-92C3-C24748572B64}" type="presOf" srcId="{D7DE18E6-0C2F-475C-A27A-5C6E7DA02074}" destId="{201C9C5E-5C0A-46E4-B063-63C61B0C3098}" srcOrd="1" destOrd="0" presId="urn:microsoft.com/office/officeart/2005/8/layout/radial5"/>
    <dgm:cxn modelId="{ACDEAC4A-03A3-4061-88B1-21AEFB9C0C0A}" type="presOf" srcId="{E43B5DE8-161E-4AA6-A6F5-821F8D587827}" destId="{1232F1F5-8232-416B-9C04-A611FF5EF0C6}" srcOrd="0" destOrd="0" presId="urn:microsoft.com/office/officeart/2005/8/layout/radial5"/>
    <dgm:cxn modelId="{87C2AB3E-9D9E-479E-BF27-F6D73E4844A7}" srcId="{5890CF20-7BF0-4D2F-AB13-BCE725BA0EA4}" destId="{54C8A41E-E052-45E6-8A58-DE373B4066C0}" srcOrd="0" destOrd="0" parTransId="{215850CB-598F-494C-887E-E40D7D42B555}" sibTransId="{0DFDD209-E39F-4451-9CBE-261EFF5E9E60}"/>
    <dgm:cxn modelId="{CE42C4A1-96BA-4BD4-A6AA-731D55459F7F}" type="presOf" srcId="{D7DE18E6-0C2F-475C-A27A-5C6E7DA02074}" destId="{FFB27780-DC82-4B11-BF0A-90A8F8CAD76D}" srcOrd="0" destOrd="0" presId="urn:microsoft.com/office/officeart/2005/8/layout/radial5"/>
    <dgm:cxn modelId="{DB26F1FF-B890-4094-91AB-C5EA846DB61D}" srcId="{5890CF20-7BF0-4D2F-AB13-BCE725BA0EA4}" destId="{DD7C1F58-D083-4332-8881-7946724CA7DA}" srcOrd="1" destOrd="0" parTransId="{D7DE18E6-0C2F-475C-A27A-5C6E7DA02074}" sibTransId="{3A96BBA5-7AE7-4555-89A6-D45640DE6247}"/>
    <dgm:cxn modelId="{7C2B9773-1DE2-46B8-BE33-EA47EF3C671A}" type="presOf" srcId="{7F9221C3-457A-45C9-9ADA-8A2D1C16F54E}" destId="{96CB336A-6170-431E-AD28-7E418BFFE23F}" srcOrd="0" destOrd="0" presId="urn:microsoft.com/office/officeart/2005/8/layout/radial5"/>
    <dgm:cxn modelId="{2F2FCBBE-5BDF-43F6-AFA6-8037C90FB270}" type="presOf" srcId="{DD7C1F58-D083-4332-8881-7946724CA7DA}" destId="{0831F991-CEAA-40D8-812D-404730E287A6}" srcOrd="0" destOrd="0" presId="urn:microsoft.com/office/officeart/2005/8/layout/radial5"/>
    <dgm:cxn modelId="{E6AA2668-414D-4550-A033-2FE51C1837EB}" type="presOf" srcId="{54C8A41E-E052-45E6-8A58-DE373B4066C0}" destId="{98A45CC6-2845-4B7C-8F50-B17BB8BB6CFB}" srcOrd="0" destOrd="0" presId="urn:microsoft.com/office/officeart/2005/8/layout/radial5"/>
    <dgm:cxn modelId="{574BE1BE-9A7E-43F4-BEE4-36A49A0CB66F}" srcId="{5890CF20-7BF0-4D2F-AB13-BCE725BA0EA4}" destId="{E43B5DE8-161E-4AA6-A6F5-821F8D587827}" srcOrd="2" destOrd="0" parTransId="{A788990A-7A8C-48C4-A331-6E15909260DF}" sibTransId="{AC0280C1-E3B8-4011-B1EB-344D50A94212}"/>
    <dgm:cxn modelId="{83BCA6F0-A061-4CA8-A6FD-58410F160B30}" type="presOf" srcId="{A788990A-7A8C-48C4-A331-6E15909260DF}" destId="{A1968CC7-5584-4CB4-8111-2400999BFA89}" srcOrd="1" destOrd="0" presId="urn:microsoft.com/office/officeart/2005/8/layout/radial5"/>
    <dgm:cxn modelId="{834CF810-CF6F-476B-8568-2082C743BED5}" type="presParOf" srcId="{96CB336A-6170-431E-AD28-7E418BFFE23F}" destId="{4EB49412-C0D4-444A-9BA8-64CF9C5B1242}" srcOrd="0" destOrd="0" presId="urn:microsoft.com/office/officeart/2005/8/layout/radial5"/>
    <dgm:cxn modelId="{63CA126F-75F0-40A9-AA7C-0B98589741EB}" type="presParOf" srcId="{96CB336A-6170-431E-AD28-7E418BFFE23F}" destId="{99C3860B-FD70-49A5-9541-7DE9B49C29FC}" srcOrd="1" destOrd="0" presId="urn:microsoft.com/office/officeart/2005/8/layout/radial5"/>
    <dgm:cxn modelId="{19477E7A-F6B9-4E44-991B-7D693A26DEF5}" type="presParOf" srcId="{99C3860B-FD70-49A5-9541-7DE9B49C29FC}" destId="{5659751D-A3AB-4313-96AC-DA7F2C00BE7B}" srcOrd="0" destOrd="0" presId="urn:microsoft.com/office/officeart/2005/8/layout/radial5"/>
    <dgm:cxn modelId="{B86FFF44-A9B4-4A4C-9190-A0F493CB0F58}" type="presParOf" srcId="{96CB336A-6170-431E-AD28-7E418BFFE23F}" destId="{98A45CC6-2845-4B7C-8F50-B17BB8BB6CFB}" srcOrd="2" destOrd="0" presId="urn:microsoft.com/office/officeart/2005/8/layout/radial5"/>
    <dgm:cxn modelId="{DC8A031E-136D-44A0-97F9-5F81D3196263}" type="presParOf" srcId="{96CB336A-6170-431E-AD28-7E418BFFE23F}" destId="{FFB27780-DC82-4B11-BF0A-90A8F8CAD76D}" srcOrd="3" destOrd="0" presId="urn:microsoft.com/office/officeart/2005/8/layout/radial5"/>
    <dgm:cxn modelId="{14F766C8-1B1F-4035-88C3-7A555E630F82}" type="presParOf" srcId="{FFB27780-DC82-4B11-BF0A-90A8F8CAD76D}" destId="{201C9C5E-5C0A-46E4-B063-63C61B0C3098}" srcOrd="0" destOrd="0" presId="urn:microsoft.com/office/officeart/2005/8/layout/radial5"/>
    <dgm:cxn modelId="{EA01E880-8546-45AF-BFA7-D1978745DBF0}" type="presParOf" srcId="{96CB336A-6170-431E-AD28-7E418BFFE23F}" destId="{0831F991-CEAA-40D8-812D-404730E287A6}" srcOrd="4" destOrd="0" presId="urn:microsoft.com/office/officeart/2005/8/layout/radial5"/>
    <dgm:cxn modelId="{D40B34C0-EA9F-4485-A950-34A48307C60D}" type="presParOf" srcId="{96CB336A-6170-431E-AD28-7E418BFFE23F}" destId="{B8A666F2-7C4F-40A7-9EB3-309AA14631A8}" srcOrd="5" destOrd="0" presId="urn:microsoft.com/office/officeart/2005/8/layout/radial5"/>
    <dgm:cxn modelId="{B7EFE915-BA6A-4EC3-90CF-509F30982B4E}" type="presParOf" srcId="{B8A666F2-7C4F-40A7-9EB3-309AA14631A8}" destId="{A1968CC7-5584-4CB4-8111-2400999BFA89}" srcOrd="0" destOrd="0" presId="urn:microsoft.com/office/officeart/2005/8/layout/radial5"/>
    <dgm:cxn modelId="{0ECF61B0-392D-4D58-907A-C49C6751F063}" type="presParOf" srcId="{96CB336A-6170-431E-AD28-7E418BFFE23F}" destId="{1232F1F5-8232-416B-9C04-A611FF5EF0C6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5100D20-3DF8-4433-A486-64A3BD87257A}" type="doc">
      <dgm:prSet loTypeId="urn:microsoft.com/office/officeart/2008/layout/RadialCluster" loCatId="cycle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878E1CFD-DF31-42AE-B803-8DB10E0BCF71}">
      <dgm:prSet phldrT="[Текст]" custT="1"/>
      <dgm:spPr/>
      <dgm:t>
        <a:bodyPr/>
        <a:lstStyle/>
        <a:p>
          <a:r>
            <a:rPr lang="uk-UA" sz="900" b="1" dirty="0" smtClean="0">
              <a:latin typeface="Times New Roman" pitchFamily="18" charset="0"/>
              <a:cs typeface="Times New Roman" pitchFamily="18" charset="0"/>
            </a:rPr>
            <a:t>Загальні стратегії 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A677E98C-E67B-435E-A6B8-903494912FC8}" type="parTrans" cxnId="{9FED01ED-43B0-4544-B37E-90E1F929EAA3}">
      <dgm:prSet/>
      <dgm:spPr/>
      <dgm:t>
        <a:bodyPr/>
        <a:lstStyle/>
        <a:p>
          <a:endParaRPr lang="ru-RU"/>
        </a:p>
      </dgm:t>
    </dgm:pt>
    <dgm:pt modelId="{052638F3-FF2F-4DE5-AD65-45EEDFBF7AC4}" type="sibTrans" cxnId="{9FED01ED-43B0-4544-B37E-90E1F929EAA3}">
      <dgm:prSet/>
      <dgm:spPr/>
      <dgm:t>
        <a:bodyPr/>
        <a:lstStyle/>
        <a:p>
          <a:endParaRPr lang="ru-RU"/>
        </a:p>
      </dgm:t>
    </dgm:pt>
    <dgm:pt modelId="{D8394327-286C-4D83-9AD9-BED9823CFAB4}">
      <dgm:prSet phldrT="[Текст]" custT="1"/>
      <dgm:spPr/>
      <dgm:t>
        <a:bodyPr/>
        <a:lstStyle/>
        <a:p>
          <a:r>
            <a:rPr lang="uk-UA" sz="800" b="1" dirty="0" smtClean="0">
              <a:latin typeface="Times New Roman" pitchFamily="18" charset="0"/>
              <a:cs typeface="Times New Roman" pitchFamily="18" charset="0"/>
            </a:rPr>
            <a:t>соціально-психологічна (зміна організаційної культури)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2B64C18E-67DA-4530-9C2F-55E4D30EC858}" type="parTrans" cxnId="{11B416B7-4846-44EC-8B60-2C38BE6D10F1}">
      <dgm:prSet/>
      <dgm:spPr/>
      <dgm:t>
        <a:bodyPr/>
        <a:lstStyle/>
        <a:p>
          <a:endParaRPr lang="ru-RU"/>
        </a:p>
      </dgm:t>
    </dgm:pt>
    <dgm:pt modelId="{32ED74CF-1656-4237-BF87-D68C3A4CBB88}" type="sibTrans" cxnId="{11B416B7-4846-44EC-8B60-2C38BE6D10F1}">
      <dgm:prSet/>
      <dgm:spPr/>
      <dgm:t>
        <a:bodyPr/>
        <a:lstStyle/>
        <a:p>
          <a:endParaRPr lang="ru-RU"/>
        </a:p>
      </dgm:t>
    </dgm:pt>
    <dgm:pt modelId="{9F62FBBD-BC09-4A9B-98F5-5EDB53CA5F91}">
      <dgm:prSet phldrT="[Текст]"/>
      <dgm:spPr/>
      <dgm:t>
        <a:bodyPr/>
        <a:lstStyle/>
        <a:p>
          <a:endParaRPr lang="ru-RU" dirty="0"/>
        </a:p>
      </dgm:t>
    </dgm:pt>
    <dgm:pt modelId="{79722250-5D8B-48AC-925F-D85D8870AF87}" type="parTrans" cxnId="{A299FD63-8D37-4B4E-8337-B2A9FDEDDD46}">
      <dgm:prSet/>
      <dgm:spPr/>
      <dgm:t>
        <a:bodyPr/>
        <a:lstStyle/>
        <a:p>
          <a:endParaRPr lang="ru-RU"/>
        </a:p>
      </dgm:t>
    </dgm:pt>
    <dgm:pt modelId="{A21BCE17-212F-4BF8-A550-17C559F58820}" type="sibTrans" cxnId="{A299FD63-8D37-4B4E-8337-B2A9FDEDDD46}">
      <dgm:prSet/>
      <dgm:spPr/>
      <dgm:t>
        <a:bodyPr/>
        <a:lstStyle/>
        <a:p>
          <a:endParaRPr lang="ru-RU"/>
        </a:p>
      </dgm:t>
    </dgm:pt>
    <dgm:pt modelId="{055D382B-E3E0-4C38-AF88-999EDC1FBC10}">
      <dgm:prSet custT="1"/>
      <dgm:spPr/>
      <dgm:t>
        <a:bodyPr/>
        <a:lstStyle/>
        <a:p>
          <a:r>
            <a:rPr lang="uk-UA" sz="800" b="1" dirty="0" smtClean="0">
              <a:latin typeface="Times New Roman" pitchFamily="18" charset="0"/>
              <a:cs typeface="Times New Roman" pitchFamily="18" charset="0"/>
            </a:rPr>
            <a:t>управлінська (оновлення функціонального механізму управління)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AE1C018C-BF6F-429B-B6B4-838CDC50622C}" type="parTrans" cxnId="{5BF12B15-55A6-4789-A64D-5A74E8BAD6C3}">
      <dgm:prSet/>
      <dgm:spPr/>
      <dgm:t>
        <a:bodyPr/>
        <a:lstStyle/>
        <a:p>
          <a:endParaRPr lang="ru-RU"/>
        </a:p>
      </dgm:t>
    </dgm:pt>
    <dgm:pt modelId="{DDA59616-975D-455C-B190-B2A2208438E8}" type="sibTrans" cxnId="{5BF12B15-55A6-4789-A64D-5A74E8BAD6C3}">
      <dgm:prSet/>
      <dgm:spPr/>
      <dgm:t>
        <a:bodyPr/>
        <a:lstStyle/>
        <a:p>
          <a:endParaRPr lang="ru-RU"/>
        </a:p>
      </dgm:t>
    </dgm:pt>
    <dgm:pt modelId="{30F7C99F-8950-464C-85B6-8A6E6A96B698}">
      <dgm:prSet custT="1"/>
      <dgm:spPr/>
      <dgm:t>
        <a:bodyPr/>
        <a:lstStyle/>
        <a:p>
          <a:r>
            <a:rPr lang="uk-UA" sz="800" b="1" dirty="0" smtClean="0">
              <a:latin typeface="Times New Roman" pitchFamily="18" charset="0"/>
              <a:cs typeface="Times New Roman" pitchFamily="18" charset="0"/>
            </a:rPr>
            <a:t>педагогічна (модернізація                              </a:t>
          </a:r>
          <a:r>
            <a:rPr lang="uk-UA" sz="800" b="1" dirty="0" err="1" smtClean="0">
              <a:latin typeface="Times New Roman" pitchFamily="18" charset="0"/>
              <a:cs typeface="Times New Roman" pitchFamily="18" charset="0"/>
            </a:rPr>
            <a:t>освітньо-виховного</a:t>
          </a:r>
          <a:r>
            <a:rPr lang="uk-UA" sz="800" b="1" dirty="0" smtClean="0">
              <a:latin typeface="Times New Roman" pitchFamily="18" charset="0"/>
              <a:cs typeface="Times New Roman" pitchFamily="18" charset="0"/>
            </a:rPr>
            <a:t> процесу)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E3EA1D26-E6E6-4957-8366-E8C162F33386}" type="parTrans" cxnId="{9EF2A20C-79D3-421E-9260-A7162F203C4F}">
      <dgm:prSet/>
      <dgm:spPr/>
      <dgm:t>
        <a:bodyPr/>
        <a:lstStyle/>
        <a:p>
          <a:endParaRPr lang="ru-RU"/>
        </a:p>
      </dgm:t>
    </dgm:pt>
    <dgm:pt modelId="{78F7B552-0AEF-41AE-87C3-DBA2F45B915A}" type="sibTrans" cxnId="{9EF2A20C-79D3-421E-9260-A7162F203C4F}">
      <dgm:prSet/>
      <dgm:spPr/>
      <dgm:t>
        <a:bodyPr/>
        <a:lstStyle/>
        <a:p>
          <a:endParaRPr lang="ru-RU"/>
        </a:p>
      </dgm:t>
    </dgm:pt>
    <dgm:pt modelId="{937D83BC-A608-487F-A771-36ABFDEBA25E}">
      <dgm:prSet custT="1"/>
      <dgm:spPr/>
      <dgm:t>
        <a:bodyPr/>
        <a:lstStyle/>
        <a:p>
          <a:r>
            <a:rPr lang="uk-UA" sz="800" b="1" dirty="0" smtClean="0">
              <a:latin typeface="Times New Roman" pitchFamily="18" charset="0"/>
              <a:cs typeface="Times New Roman" pitchFamily="18" charset="0"/>
            </a:rPr>
            <a:t>забезпечення ресурсами (створення й розвиток необхідних для якісної освіти ресурсів) 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A0B27120-FFDE-4ECE-88F2-14C8C9DBC484}" type="parTrans" cxnId="{D5A67E6D-5131-4130-AD6F-9C6A6F789F95}">
      <dgm:prSet/>
      <dgm:spPr/>
      <dgm:t>
        <a:bodyPr/>
        <a:lstStyle/>
        <a:p>
          <a:endParaRPr lang="ru-RU"/>
        </a:p>
      </dgm:t>
    </dgm:pt>
    <dgm:pt modelId="{559D99EC-3CDE-4FB2-8942-F20BFD7BDF32}" type="sibTrans" cxnId="{D5A67E6D-5131-4130-AD6F-9C6A6F789F95}">
      <dgm:prSet/>
      <dgm:spPr/>
      <dgm:t>
        <a:bodyPr/>
        <a:lstStyle/>
        <a:p>
          <a:endParaRPr lang="ru-RU"/>
        </a:p>
      </dgm:t>
    </dgm:pt>
    <dgm:pt modelId="{E8FF7AE6-0918-42B8-BE39-2C9073FE6B6E}" type="pres">
      <dgm:prSet presAssocID="{85100D20-3DF8-4433-A486-64A3BD87257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1985970-158C-4E1E-83C4-A935E504D089}" type="pres">
      <dgm:prSet presAssocID="{878E1CFD-DF31-42AE-B803-8DB10E0BCF71}" presName="singleCycle" presStyleCnt="0"/>
      <dgm:spPr/>
    </dgm:pt>
    <dgm:pt modelId="{0BB2990A-1B75-4075-8654-6550F9EACA7C}" type="pres">
      <dgm:prSet presAssocID="{878E1CFD-DF31-42AE-B803-8DB10E0BCF71}" presName="singleCenter" presStyleLbl="node1" presStyleIdx="0" presStyleCnt="5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9F8AEA48-952C-46B2-80CD-298A6B7E556B}" type="pres">
      <dgm:prSet presAssocID="{2B64C18E-67DA-4530-9C2F-55E4D30EC858}" presName="Name56" presStyleLbl="parChTrans1D2" presStyleIdx="0" presStyleCnt="4"/>
      <dgm:spPr/>
      <dgm:t>
        <a:bodyPr/>
        <a:lstStyle/>
        <a:p>
          <a:endParaRPr lang="ru-RU"/>
        </a:p>
      </dgm:t>
    </dgm:pt>
    <dgm:pt modelId="{59A132A3-6652-40D3-86F3-BA59B8854358}" type="pres">
      <dgm:prSet presAssocID="{D8394327-286C-4D83-9AD9-BED9823CFAB4}" presName="text0" presStyleLbl="node1" presStyleIdx="1" presStyleCnt="5" custScaleX="315834" custScaleY="846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58AC44-E111-4541-86B4-DA0C87D42198}" type="pres">
      <dgm:prSet presAssocID="{AE1C018C-BF6F-429B-B6B4-838CDC50622C}" presName="Name56" presStyleLbl="parChTrans1D2" presStyleIdx="1" presStyleCnt="4"/>
      <dgm:spPr/>
      <dgm:t>
        <a:bodyPr/>
        <a:lstStyle/>
        <a:p>
          <a:endParaRPr lang="ru-RU"/>
        </a:p>
      </dgm:t>
    </dgm:pt>
    <dgm:pt modelId="{A684C065-EEDD-4705-B705-EFCFB128B803}" type="pres">
      <dgm:prSet presAssocID="{055D382B-E3E0-4C38-AF88-999EDC1FBC10}" presName="text0" presStyleLbl="node1" presStyleIdx="2" presStyleCnt="5" custScaleX="227057" custScaleY="148713" custRadScaleRad="118314" custRadScaleInc="1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6A3BEF-5E93-4B12-B2F2-07CE4E1435B2}" type="pres">
      <dgm:prSet presAssocID="{E3EA1D26-E6E6-4957-8366-E8C162F33386}" presName="Name56" presStyleLbl="parChTrans1D2" presStyleIdx="2" presStyleCnt="4"/>
      <dgm:spPr/>
      <dgm:t>
        <a:bodyPr/>
        <a:lstStyle/>
        <a:p>
          <a:endParaRPr lang="ru-RU"/>
        </a:p>
      </dgm:t>
    </dgm:pt>
    <dgm:pt modelId="{32045C04-6078-4C1B-ADFD-C3B5928E1E54}" type="pres">
      <dgm:prSet presAssocID="{30F7C99F-8950-464C-85B6-8A6E6A96B698}" presName="text0" presStyleLbl="node1" presStyleIdx="3" presStyleCnt="5" custScaleX="198002" custScaleY="140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4F0137-16CF-4D44-A07D-28DE875BBD05}" type="pres">
      <dgm:prSet presAssocID="{A0B27120-FFDE-4ECE-88F2-14C8C9DBC484}" presName="Name56" presStyleLbl="parChTrans1D2" presStyleIdx="3" presStyleCnt="4"/>
      <dgm:spPr/>
      <dgm:t>
        <a:bodyPr/>
        <a:lstStyle/>
        <a:p>
          <a:endParaRPr lang="ru-RU"/>
        </a:p>
      </dgm:t>
    </dgm:pt>
    <dgm:pt modelId="{09AC6BC5-EF88-401D-AB12-A88341FD80A9}" type="pres">
      <dgm:prSet presAssocID="{937D83BC-A608-487F-A771-36ABFDEBA25E}" presName="text0" presStyleLbl="node1" presStyleIdx="4" presStyleCnt="5" custScaleX="262434" custScaleY="145647" custRadScaleRad="134428" custRadScaleInc="-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CB83EC-772E-4917-A050-A57B6479171E}" type="presOf" srcId="{85100D20-3DF8-4433-A486-64A3BD87257A}" destId="{E8FF7AE6-0918-42B8-BE39-2C9073FE6B6E}" srcOrd="0" destOrd="0" presId="urn:microsoft.com/office/officeart/2008/layout/RadialCluster"/>
    <dgm:cxn modelId="{8E89C70B-8F76-4E39-89E6-2A2CDC3D8E15}" type="presOf" srcId="{937D83BC-A608-487F-A771-36ABFDEBA25E}" destId="{09AC6BC5-EF88-401D-AB12-A88341FD80A9}" srcOrd="0" destOrd="0" presId="urn:microsoft.com/office/officeart/2008/layout/RadialCluster"/>
    <dgm:cxn modelId="{CBC9C84B-0AE6-4D7E-94D8-7BFB0A26DE5C}" type="presOf" srcId="{AE1C018C-BF6F-429B-B6B4-838CDC50622C}" destId="{F458AC44-E111-4541-86B4-DA0C87D42198}" srcOrd="0" destOrd="0" presId="urn:microsoft.com/office/officeart/2008/layout/RadialCluster"/>
    <dgm:cxn modelId="{54EDCC6C-3BE8-4918-8A3F-BB28C3DE69F3}" type="presOf" srcId="{30F7C99F-8950-464C-85B6-8A6E6A96B698}" destId="{32045C04-6078-4C1B-ADFD-C3B5928E1E54}" srcOrd="0" destOrd="0" presId="urn:microsoft.com/office/officeart/2008/layout/RadialCluster"/>
    <dgm:cxn modelId="{D5A67E6D-5131-4130-AD6F-9C6A6F789F95}" srcId="{878E1CFD-DF31-42AE-B803-8DB10E0BCF71}" destId="{937D83BC-A608-487F-A771-36ABFDEBA25E}" srcOrd="3" destOrd="0" parTransId="{A0B27120-FFDE-4ECE-88F2-14C8C9DBC484}" sibTransId="{559D99EC-3CDE-4FB2-8942-F20BFD7BDF32}"/>
    <dgm:cxn modelId="{C5B386A0-C29E-48A9-829B-D56767848A7B}" type="presOf" srcId="{878E1CFD-DF31-42AE-B803-8DB10E0BCF71}" destId="{0BB2990A-1B75-4075-8654-6550F9EACA7C}" srcOrd="0" destOrd="0" presId="urn:microsoft.com/office/officeart/2008/layout/RadialCluster"/>
    <dgm:cxn modelId="{40ACF550-075B-4D6D-BAE0-A2E04750E137}" type="presOf" srcId="{E3EA1D26-E6E6-4957-8366-E8C162F33386}" destId="{366A3BEF-5E93-4B12-B2F2-07CE4E1435B2}" srcOrd="0" destOrd="0" presId="urn:microsoft.com/office/officeart/2008/layout/RadialCluster"/>
    <dgm:cxn modelId="{F5184F9B-F444-4227-A59F-68C0AEECC68F}" type="presOf" srcId="{055D382B-E3E0-4C38-AF88-999EDC1FBC10}" destId="{A684C065-EEDD-4705-B705-EFCFB128B803}" srcOrd="0" destOrd="0" presId="urn:microsoft.com/office/officeart/2008/layout/RadialCluster"/>
    <dgm:cxn modelId="{A299FD63-8D37-4B4E-8337-B2A9FDEDDD46}" srcId="{85100D20-3DF8-4433-A486-64A3BD87257A}" destId="{9F62FBBD-BC09-4A9B-98F5-5EDB53CA5F91}" srcOrd="1" destOrd="0" parTransId="{79722250-5D8B-48AC-925F-D85D8870AF87}" sibTransId="{A21BCE17-212F-4BF8-A550-17C559F58820}"/>
    <dgm:cxn modelId="{11B416B7-4846-44EC-8B60-2C38BE6D10F1}" srcId="{878E1CFD-DF31-42AE-B803-8DB10E0BCF71}" destId="{D8394327-286C-4D83-9AD9-BED9823CFAB4}" srcOrd="0" destOrd="0" parTransId="{2B64C18E-67DA-4530-9C2F-55E4D30EC858}" sibTransId="{32ED74CF-1656-4237-BF87-D68C3A4CBB88}"/>
    <dgm:cxn modelId="{9EF2A20C-79D3-421E-9260-A7162F203C4F}" srcId="{878E1CFD-DF31-42AE-B803-8DB10E0BCF71}" destId="{30F7C99F-8950-464C-85B6-8A6E6A96B698}" srcOrd="2" destOrd="0" parTransId="{E3EA1D26-E6E6-4957-8366-E8C162F33386}" sibTransId="{78F7B552-0AEF-41AE-87C3-DBA2F45B915A}"/>
    <dgm:cxn modelId="{EBD75644-8B23-4C3D-BECE-6D13F27E5B54}" type="presOf" srcId="{2B64C18E-67DA-4530-9C2F-55E4D30EC858}" destId="{9F8AEA48-952C-46B2-80CD-298A6B7E556B}" srcOrd="0" destOrd="0" presId="urn:microsoft.com/office/officeart/2008/layout/RadialCluster"/>
    <dgm:cxn modelId="{5A2D06F6-B588-47FE-ACC9-27DDC07BAD6B}" type="presOf" srcId="{D8394327-286C-4D83-9AD9-BED9823CFAB4}" destId="{59A132A3-6652-40D3-86F3-BA59B8854358}" srcOrd="0" destOrd="0" presId="urn:microsoft.com/office/officeart/2008/layout/RadialCluster"/>
    <dgm:cxn modelId="{9FED01ED-43B0-4544-B37E-90E1F929EAA3}" srcId="{85100D20-3DF8-4433-A486-64A3BD87257A}" destId="{878E1CFD-DF31-42AE-B803-8DB10E0BCF71}" srcOrd="0" destOrd="0" parTransId="{A677E98C-E67B-435E-A6B8-903494912FC8}" sibTransId="{052638F3-FF2F-4DE5-AD65-45EEDFBF7AC4}"/>
    <dgm:cxn modelId="{5BF12B15-55A6-4789-A64D-5A74E8BAD6C3}" srcId="{878E1CFD-DF31-42AE-B803-8DB10E0BCF71}" destId="{055D382B-E3E0-4C38-AF88-999EDC1FBC10}" srcOrd="1" destOrd="0" parTransId="{AE1C018C-BF6F-429B-B6B4-838CDC50622C}" sibTransId="{DDA59616-975D-455C-B190-B2A2208438E8}"/>
    <dgm:cxn modelId="{C79A034E-EFC8-47A8-B957-D26F26D2BAB4}" type="presOf" srcId="{A0B27120-FFDE-4ECE-88F2-14C8C9DBC484}" destId="{DD4F0137-16CF-4D44-A07D-28DE875BBD05}" srcOrd="0" destOrd="0" presId="urn:microsoft.com/office/officeart/2008/layout/RadialCluster"/>
    <dgm:cxn modelId="{33F61645-6DB7-4BF6-AFA6-466B97535AC1}" type="presParOf" srcId="{E8FF7AE6-0918-42B8-BE39-2C9073FE6B6E}" destId="{E1985970-158C-4E1E-83C4-A935E504D089}" srcOrd="0" destOrd="0" presId="urn:microsoft.com/office/officeart/2008/layout/RadialCluster"/>
    <dgm:cxn modelId="{35BB863E-C8B4-4B92-92BE-E4DAB18EA2EB}" type="presParOf" srcId="{E1985970-158C-4E1E-83C4-A935E504D089}" destId="{0BB2990A-1B75-4075-8654-6550F9EACA7C}" srcOrd="0" destOrd="0" presId="urn:microsoft.com/office/officeart/2008/layout/RadialCluster"/>
    <dgm:cxn modelId="{94921B81-2DC5-4E75-B27A-190211F64BE8}" type="presParOf" srcId="{E1985970-158C-4E1E-83C4-A935E504D089}" destId="{9F8AEA48-952C-46B2-80CD-298A6B7E556B}" srcOrd="1" destOrd="0" presId="urn:microsoft.com/office/officeart/2008/layout/RadialCluster"/>
    <dgm:cxn modelId="{62C21EA7-3738-4DFE-A075-2737A2C03288}" type="presParOf" srcId="{E1985970-158C-4E1E-83C4-A935E504D089}" destId="{59A132A3-6652-40D3-86F3-BA59B8854358}" srcOrd="2" destOrd="0" presId="urn:microsoft.com/office/officeart/2008/layout/RadialCluster"/>
    <dgm:cxn modelId="{2AE0834B-5A4C-4F5D-A926-8609C9A7F9D6}" type="presParOf" srcId="{E1985970-158C-4E1E-83C4-A935E504D089}" destId="{F458AC44-E111-4541-86B4-DA0C87D42198}" srcOrd="3" destOrd="0" presId="urn:microsoft.com/office/officeart/2008/layout/RadialCluster"/>
    <dgm:cxn modelId="{76565B2E-3793-4FD7-B3C8-524A21AC3106}" type="presParOf" srcId="{E1985970-158C-4E1E-83C4-A935E504D089}" destId="{A684C065-EEDD-4705-B705-EFCFB128B803}" srcOrd="4" destOrd="0" presId="urn:microsoft.com/office/officeart/2008/layout/RadialCluster"/>
    <dgm:cxn modelId="{54C26B08-DF7C-4FBA-8F68-CCDC7FF511E3}" type="presParOf" srcId="{E1985970-158C-4E1E-83C4-A935E504D089}" destId="{366A3BEF-5E93-4B12-B2F2-07CE4E1435B2}" srcOrd="5" destOrd="0" presId="urn:microsoft.com/office/officeart/2008/layout/RadialCluster"/>
    <dgm:cxn modelId="{C82F7F01-ADAD-4A28-A67D-4016F5DC393A}" type="presParOf" srcId="{E1985970-158C-4E1E-83C4-A935E504D089}" destId="{32045C04-6078-4C1B-ADFD-C3B5928E1E54}" srcOrd="6" destOrd="0" presId="urn:microsoft.com/office/officeart/2008/layout/RadialCluster"/>
    <dgm:cxn modelId="{2A45ED69-BB05-4638-8A56-247910A58FF6}" type="presParOf" srcId="{E1985970-158C-4E1E-83C4-A935E504D089}" destId="{DD4F0137-16CF-4D44-A07D-28DE875BBD05}" srcOrd="7" destOrd="0" presId="urn:microsoft.com/office/officeart/2008/layout/RadialCluster"/>
    <dgm:cxn modelId="{C48D1CCD-F57D-4604-BFFA-E4285D565C25}" type="presParOf" srcId="{E1985970-158C-4E1E-83C4-A935E504D089}" destId="{09AC6BC5-EF88-401D-AB12-A88341FD80A9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8E89838-CC50-4D4B-98AE-3361F53B3AE7}" type="doc">
      <dgm:prSet loTypeId="urn:microsoft.com/office/officeart/2005/8/layout/radial5" loCatId="cycle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2C90E369-341E-4F24-91B9-FD2A04213424}">
      <dgm:prSet phldrT="[Текст]" custT="1"/>
      <dgm:spPr/>
      <dgm:t>
        <a:bodyPr/>
        <a:lstStyle/>
        <a:p>
          <a:r>
            <a:rPr lang="ru-RU" sz="900" b="1" dirty="0" err="1" smtClean="0">
              <a:latin typeface="Times New Roman" pitchFamily="18" charset="0"/>
              <a:cs typeface="Times New Roman" pitchFamily="18" charset="0"/>
            </a:rPr>
            <a:t>Автентичний</a:t>
          </a:r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 учитель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EEB55E0C-3D19-4CB4-A029-10B4592D618F}" type="parTrans" cxnId="{2C655304-96D3-4434-8B90-B28A4A79139E}">
      <dgm:prSet/>
      <dgm:spPr/>
      <dgm:t>
        <a:bodyPr/>
        <a:lstStyle/>
        <a:p>
          <a:endParaRPr lang="ru-RU"/>
        </a:p>
      </dgm:t>
    </dgm:pt>
    <dgm:pt modelId="{371EFC63-161C-4021-8329-E2C5140F1C01}" type="sibTrans" cxnId="{2C655304-96D3-4434-8B90-B28A4A79139E}">
      <dgm:prSet/>
      <dgm:spPr/>
      <dgm:t>
        <a:bodyPr/>
        <a:lstStyle/>
        <a:p>
          <a:endParaRPr lang="ru-RU"/>
        </a:p>
      </dgm:t>
    </dgm:pt>
    <dgm:pt modelId="{E09D329B-1FCF-4A08-A158-44E7EF969E03}">
      <dgm:prSet custT="1"/>
      <dgm:spPr/>
      <dgm:t>
        <a:bodyPr/>
        <a:lstStyle/>
        <a:p>
          <a:r>
            <a:rPr lang="ru-RU" sz="900" b="1" dirty="0" err="1" smtClean="0">
              <a:latin typeface="Times New Roman" pitchFamily="18" charset="0"/>
              <a:cs typeface="Times New Roman" pitchFamily="18" charset="0"/>
            </a:rPr>
            <a:t>має</a:t>
          </a:r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900" b="1" dirty="0" err="1" smtClean="0">
              <a:latin typeface="Times New Roman" pitchFamily="18" charset="0"/>
              <a:cs typeface="Times New Roman" pitchFamily="18" charset="0"/>
            </a:rPr>
            <a:t>досвід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66CAD111-FBFF-4601-8CE9-BC76F78429E9}" type="parTrans" cxnId="{00159ED0-22EA-4036-BDFC-16106130AFDB}">
      <dgm:prSet/>
      <dgm:spPr/>
      <dgm:t>
        <a:bodyPr/>
        <a:lstStyle/>
        <a:p>
          <a:endParaRPr lang="ru-RU"/>
        </a:p>
      </dgm:t>
    </dgm:pt>
    <dgm:pt modelId="{429A9C10-C7B0-487E-9AC2-8EE264FA35D4}" type="sibTrans" cxnId="{00159ED0-22EA-4036-BDFC-16106130AFDB}">
      <dgm:prSet/>
      <dgm:spPr/>
      <dgm:t>
        <a:bodyPr/>
        <a:lstStyle/>
        <a:p>
          <a:endParaRPr lang="ru-RU"/>
        </a:p>
      </dgm:t>
    </dgm:pt>
    <dgm:pt modelId="{6CF21AA1-091A-4B28-A82F-5E31379F67DC}">
      <dgm:prSet custT="1"/>
      <dgm:spPr/>
      <dgm:t>
        <a:bodyPr/>
        <a:lstStyle/>
        <a:p>
          <a:r>
            <a:rPr lang="ru-RU" sz="900" b="1" dirty="0" err="1" smtClean="0">
              <a:latin typeface="Times New Roman" pitchFamily="18" charset="0"/>
              <a:cs typeface="Times New Roman" pitchFamily="18" charset="0"/>
            </a:rPr>
            <a:t>науковець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961F43C6-D747-4806-9F7F-42A02A92423B}" type="parTrans" cxnId="{17ED22DD-EB66-48AF-9434-26B2EFE767F4}">
      <dgm:prSet/>
      <dgm:spPr/>
      <dgm:t>
        <a:bodyPr/>
        <a:lstStyle/>
        <a:p>
          <a:endParaRPr lang="ru-RU"/>
        </a:p>
      </dgm:t>
    </dgm:pt>
    <dgm:pt modelId="{93E727D9-E9F3-4120-8102-888BFD98DE85}" type="sibTrans" cxnId="{17ED22DD-EB66-48AF-9434-26B2EFE767F4}">
      <dgm:prSet/>
      <dgm:spPr/>
      <dgm:t>
        <a:bodyPr/>
        <a:lstStyle/>
        <a:p>
          <a:endParaRPr lang="ru-RU"/>
        </a:p>
      </dgm:t>
    </dgm:pt>
    <dgm:pt modelId="{E6782C44-C6F4-419A-8116-D1D0347B1807}">
      <dgm:prSet custT="1"/>
      <dgm:spPr/>
      <dgm:t>
        <a:bodyPr/>
        <a:lstStyle/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практик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F6731707-7DAD-4A0C-9950-2F0181851F18}" type="parTrans" cxnId="{A7B0B45E-DDFF-410B-B3B0-1FDFF5E4E11D}">
      <dgm:prSet/>
      <dgm:spPr/>
      <dgm:t>
        <a:bodyPr/>
        <a:lstStyle/>
        <a:p>
          <a:endParaRPr lang="ru-RU"/>
        </a:p>
      </dgm:t>
    </dgm:pt>
    <dgm:pt modelId="{8711A152-B06F-4D77-99C9-68B8A71948DD}" type="sibTrans" cxnId="{A7B0B45E-DDFF-410B-B3B0-1FDFF5E4E11D}">
      <dgm:prSet/>
      <dgm:spPr/>
      <dgm:t>
        <a:bodyPr/>
        <a:lstStyle/>
        <a:p>
          <a:endParaRPr lang="ru-RU"/>
        </a:p>
      </dgm:t>
    </dgm:pt>
    <dgm:pt modelId="{81FE8959-2F91-40E0-8967-CDDAEC97DCE4}">
      <dgm:prSet custT="1"/>
      <dgm:spPr/>
      <dgm:t>
        <a:bodyPr/>
        <a:lstStyle/>
        <a:p>
          <a:r>
            <a:rPr lang="ru-RU" sz="900" b="1" dirty="0" err="1" smtClean="0">
              <a:latin typeface="Times New Roman" pitchFamily="18" charset="0"/>
              <a:cs typeface="Times New Roman" pitchFamily="18" charset="0"/>
            </a:rPr>
            <a:t>навчається</a:t>
          </a:r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900" b="1" dirty="0" err="1" smtClean="0">
              <a:latin typeface="Times New Roman" pitchFamily="18" charset="0"/>
              <a:cs typeface="Times New Roman" pitchFamily="18" charset="0"/>
            </a:rPr>
            <a:t>впродовж</a:t>
          </a:r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900" b="1" dirty="0" err="1" smtClean="0">
              <a:latin typeface="Times New Roman" pitchFamily="18" charset="0"/>
              <a:cs typeface="Times New Roman" pitchFamily="18" charset="0"/>
            </a:rPr>
            <a:t>життя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71AC18FB-33C0-4B70-A7AD-66C757F04B18}" type="parTrans" cxnId="{4799193E-834B-4596-A0CC-2C5130CC5DE4}">
      <dgm:prSet/>
      <dgm:spPr/>
      <dgm:t>
        <a:bodyPr/>
        <a:lstStyle/>
        <a:p>
          <a:endParaRPr lang="ru-RU"/>
        </a:p>
      </dgm:t>
    </dgm:pt>
    <dgm:pt modelId="{CA0FFCB5-2442-484F-A655-AA408A5396E6}" type="sibTrans" cxnId="{4799193E-834B-4596-A0CC-2C5130CC5DE4}">
      <dgm:prSet/>
      <dgm:spPr/>
      <dgm:t>
        <a:bodyPr/>
        <a:lstStyle/>
        <a:p>
          <a:endParaRPr lang="ru-RU"/>
        </a:p>
      </dgm:t>
    </dgm:pt>
    <dgm:pt modelId="{D51D36BD-70AA-40F8-9FF1-C9E639320F6B}">
      <dgm:prSet custT="1"/>
      <dgm:spPr/>
      <dgm:t>
        <a:bodyPr/>
        <a:lstStyle/>
        <a:p>
          <a:r>
            <a:rPr lang="ru-RU" sz="900" b="1" dirty="0" err="1" smtClean="0">
              <a:latin typeface="Times New Roman" pitchFamily="18" charset="0"/>
              <a:cs typeface="Times New Roman" pitchFamily="18" charset="0"/>
            </a:rPr>
            <a:t>співтворець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A4EA69F4-9E15-46EC-A9B3-F7FA0DD138DB}" type="parTrans" cxnId="{32F322C3-8F96-4160-880A-4F6D1F31EE89}">
      <dgm:prSet/>
      <dgm:spPr/>
      <dgm:t>
        <a:bodyPr/>
        <a:lstStyle/>
        <a:p>
          <a:endParaRPr lang="ru-RU"/>
        </a:p>
      </dgm:t>
    </dgm:pt>
    <dgm:pt modelId="{FF27A25D-9AAB-4520-9D73-CFDA22CDF3C6}" type="sibTrans" cxnId="{32F322C3-8F96-4160-880A-4F6D1F31EE89}">
      <dgm:prSet/>
      <dgm:spPr/>
      <dgm:t>
        <a:bodyPr/>
        <a:lstStyle/>
        <a:p>
          <a:endParaRPr lang="ru-RU"/>
        </a:p>
      </dgm:t>
    </dgm:pt>
    <dgm:pt modelId="{D3C86F10-D010-4D76-BF29-CF09F1F001A4}">
      <dgm:prSet custT="1"/>
      <dgm:spPr/>
      <dgm:t>
        <a:bodyPr/>
        <a:lstStyle/>
        <a:p>
          <a:endParaRPr lang="ru-RU" sz="9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900" b="1" dirty="0" err="1" smtClean="0">
              <a:latin typeface="Times New Roman" pitchFamily="18" charset="0"/>
              <a:cs typeface="Times New Roman" pitchFamily="18" charset="0"/>
            </a:rPr>
            <a:t>володіє</a:t>
          </a:r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900" b="1" dirty="0" err="1" smtClean="0">
              <a:latin typeface="Times New Roman" pitchFamily="18" charset="0"/>
              <a:cs typeface="Times New Roman" pitchFamily="18" charset="0"/>
            </a:rPr>
            <a:t>навичками</a:t>
          </a:r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 21 </a:t>
          </a:r>
          <a:r>
            <a:rPr lang="ru-RU" sz="900" b="1" dirty="0" err="1" smtClean="0">
              <a:latin typeface="Times New Roman" pitchFamily="18" charset="0"/>
              <a:cs typeface="Times New Roman" pitchFamily="18" charset="0"/>
            </a:rPr>
            <a:t>століття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E84767CA-8971-4A63-A755-988B556D335A}" type="parTrans" cxnId="{D24C17A9-BF67-4A75-A733-D99EBF021F0D}">
      <dgm:prSet/>
      <dgm:spPr/>
      <dgm:t>
        <a:bodyPr/>
        <a:lstStyle/>
        <a:p>
          <a:endParaRPr lang="ru-RU"/>
        </a:p>
      </dgm:t>
    </dgm:pt>
    <dgm:pt modelId="{0ECB9C35-F881-4B07-97B8-5F50C014677C}" type="sibTrans" cxnId="{D24C17A9-BF67-4A75-A733-D99EBF021F0D}">
      <dgm:prSet/>
      <dgm:spPr/>
    </dgm:pt>
    <dgm:pt modelId="{C9DA354D-513F-4AA9-8021-BCADC918300C}" type="pres">
      <dgm:prSet presAssocID="{98E89838-CC50-4D4B-98AE-3361F53B3AE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08185C7-2212-4665-ACA0-138A31CBBC67}" type="pres">
      <dgm:prSet presAssocID="{2C90E369-341E-4F24-91B9-FD2A04213424}" presName="centerShape" presStyleLbl="node0" presStyleIdx="0" presStyleCnt="1" custScaleX="121620" custScaleY="121192"/>
      <dgm:spPr/>
      <dgm:t>
        <a:bodyPr/>
        <a:lstStyle/>
        <a:p>
          <a:endParaRPr lang="ru-RU"/>
        </a:p>
      </dgm:t>
    </dgm:pt>
    <dgm:pt modelId="{9CC962BF-78CD-4FC1-A02C-139E4A355006}" type="pres">
      <dgm:prSet presAssocID="{66CAD111-FBFF-4601-8CE9-BC76F78429E9}" presName="parTrans" presStyleLbl="sibTrans2D1" presStyleIdx="0" presStyleCnt="6"/>
      <dgm:spPr/>
      <dgm:t>
        <a:bodyPr/>
        <a:lstStyle/>
        <a:p>
          <a:endParaRPr lang="ru-RU"/>
        </a:p>
      </dgm:t>
    </dgm:pt>
    <dgm:pt modelId="{94AA7F15-BC9E-4265-AAD5-080C4F175B84}" type="pres">
      <dgm:prSet presAssocID="{66CAD111-FBFF-4601-8CE9-BC76F78429E9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C1FC9FAD-6303-4592-B1CC-3E256AFE66F5}" type="pres">
      <dgm:prSet presAssocID="{E09D329B-1FCF-4A08-A158-44E7EF969E0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216F61-CBF3-4C5E-902B-520DA2CB6E0C}" type="pres">
      <dgm:prSet presAssocID="{E84767CA-8971-4A63-A755-988B556D335A}" presName="parTrans" presStyleLbl="sibTrans2D1" presStyleIdx="1" presStyleCnt="6"/>
      <dgm:spPr/>
      <dgm:t>
        <a:bodyPr/>
        <a:lstStyle/>
        <a:p>
          <a:endParaRPr lang="ru-RU"/>
        </a:p>
      </dgm:t>
    </dgm:pt>
    <dgm:pt modelId="{C6BA9316-C333-4456-A39B-481DC0A12E36}" type="pres">
      <dgm:prSet presAssocID="{E84767CA-8971-4A63-A755-988B556D335A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BBDC4844-2CB4-4E9D-8FE1-FF2BA164C725}" type="pres">
      <dgm:prSet presAssocID="{D3C86F10-D010-4D76-BF29-CF09F1F001A4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A45FB8-99FF-4820-981A-5E89A3D6B1E3}" type="pres">
      <dgm:prSet presAssocID="{961F43C6-D747-4806-9F7F-42A02A92423B}" presName="parTrans" presStyleLbl="sibTrans2D1" presStyleIdx="2" presStyleCnt="6"/>
      <dgm:spPr/>
      <dgm:t>
        <a:bodyPr/>
        <a:lstStyle/>
        <a:p>
          <a:endParaRPr lang="ru-RU"/>
        </a:p>
      </dgm:t>
    </dgm:pt>
    <dgm:pt modelId="{4C3BF321-9FF3-4E15-B1FC-CE63E89AEA04}" type="pres">
      <dgm:prSet presAssocID="{961F43C6-D747-4806-9F7F-42A02A92423B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11AD2AD7-5A21-4847-A1B1-1251EA176465}" type="pres">
      <dgm:prSet presAssocID="{6CF21AA1-091A-4B28-A82F-5E31379F67D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8A57EB-74AC-444A-8FB3-0634C07AD6FF}" type="pres">
      <dgm:prSet presAssocID="{F6731707-7DAD-4A0C-9950-2F0181851F18}" presName="parTrans" presStyleLbl="sibTrans2D1" presStyleIdx="3" presStyleCnt="6"/>
      <dgm:spPr/>
      <dgm:t>
        <a:bodyPr/>
        <a:lstStyle/>
        <a:p>
          <a:endParaRPr lang="ru-RU"/>
        </a:p>
      </dgm:t>
    </dgm:pt>
    <dgm:pt modelId="{1FD32E99-B202-4656-B0D0-125A7F725E08}" type="pres">
      <dgm:prSet presAssocID="{F6731707-7DAD-4A0C-9950-2F0181851F18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0C4AB682-1982-44C6-B294-A0A6775E1DED}" type="pres">
      <dgm:prSet presAssocID="{E6782C44-C6F4-419A-8116-D1D0347B1807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C3FD90-0BFE-4F81-ADE5-10229C4E1740}" type="pres">
      <dgm:prSet presAssocID="{71AC18FB-33C0-4B70-A7AD-66C757F04B18}" presName="parTrans" presStyleLbl="sibTrans2D1" presStyleIdx="4" presStyleCnt="6"/>
      <dgm:spPr/>
      <dgm:t>
        <a:bodyPr/>
        <a:lstStyle/>
        <a:p>
          <a:endParaRPr lang="ru-RU"/>
        </a:p>
      </dgm:t>
    </dgm:pt>
    <dgm:pt modelId="{F5420430-CF61-4CDE-93E2-3D85E09BBAFC}" type="pres">
      <dgm:prSet presAssocID="{71AC18FB-33C0-4B70-A7AD-66C757F04B18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FB0CCD79-B9E2-4CAD-85EE-B5D2F49B32D1}" type="pres">
      <dgm:prSet presAssocID="{81FE8959-2F91-40E0-8967-CDDAEC97DCE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80518E-50CF-405A-BBAA-63A76F19C1D9}" type="pres">
      <dgm:prSet presAssocID="{A4EA69F4-9E15-46EC-A9B3-F7FA0DD138DB}" presName="parTrans" presStyleLbl="sibTrans2D1" presStyleIdx="5" presStyleCnt="6"/>
      <dgm:spPr/>
      <dgm:t>
        <a:bodyPr/>
        <a:lstStyle/>
        <a:p>
          <a:endParaRPr lang="ru-RU"/>
        </a:p>
      </dgm:t>
    </dgm:pt>
    <dgm:pt modelId="{CEB3842B-2895-4249-9EF0-A9C3FB693267}" type="pres">
      <dgm:prSet presAssocID="{A4EA69F4-9E15-46EC-A9B3-F7FA0DD138DB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F51ABC12-B6BE-42D2-A55E-C1841D6FA67D}" type="pres">
      <dgm:prSet presAssocID="{D51D36BD-70AA-40F8-9FF1-C9E639320F6B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ECC94B-271A-4F1B-832C-3B57301B4EE7}" type="presOf" srcId="{71AC18FB-33C0-4B70-A7AD-66C757F04B18}" destId="{64C3FD90-0BFE-4F81-ADE5-10229C4E1740}" srcOrd="0" destOrd="0" presId="urn:microsoft.com/office/officeart/2005/8/layout/radial5"/>
    <dgm:cxn modelId="{7D00C1B8-9BDF-49C8-8756-C93AB8FCF8CD}" type="presOf" srcId="{D3C86F10-D010-4D76-BF29-CF09F1F001A4}" destId="{BBDC4844-2CB4-4E9D-8FE1-FF2BA164C725}" srcOrd="0" destOrd="0" presId="urn:microsoft.com/office/officeart/2005/8/layout/radial5"/>
    <dgm:cxn modelId="{5B0D5CAF-A6C0-4059-9459-A4256E5E8451}" type="presOf" srcId="{66CAD111-FBFF-4601-8CE9-BC76F78429E9}" destId="{9CC962BF-78CD-4FC1-A02C-139E4A355006}" srcOrd="0" destOrd="0" presId="urn:microsoft.com/office/officeart/2005/8/layout/radial5"/>
    <dgm:cxn modelId="{8AE42F4B-CA7E-4C35-B579-CFD4CFF33773}" type="presOf" srcId="{961F43C6-D747-4806-9F7F-42A02A92423B}" destId="{4C3BF321-9FF3-4E15-B1FC-CE63E89AEA04}" srcOrd="1" destOrd="0" presId="urn:microsoft.com/office/officeart/2005/8/layout/radial5"/>
    <dgm:cxn modelId="{A7B0B45E-DDFF-410B-B3B0-1FDFF5E4E11D}" srcId="{2C90E369-341E-4F24-91B9-FD2A04213424}" destId="{E6782C44-C6F4-419A-8116-D1D0347B1807}" srcOrd="3" destOrd="0" parTransId="{F6731707-7DAD-4A0C-9950-2F0181851F18}" sibTransId="{8711A152-B06F-4D77-99C9-68B8A71948DD}"/>
    <dgm:cxn modelId="{392CC751-CBD1-44A8-BF4F-420621429EE3}" type="presOf" srcId="{81FE8959-2F91-40E0-8967-CDDAEC97DCE4}" destId="{FB0CCD79-B9E2-4CAD-85EE-B5D2F49B32D1}" srcOrd="0" destOrd="0" presId="urn:microsoft.com/office/officeart/2005/8/layout/radial5"/>
    <dgm:cxn modelId="{C0233B3F-431B-409F-BEC3-8C859C762BFD}" type="presOf" srcId="{E09D329B-1FCF-4A08-A158-44E7EF969E03}" destId="{C1FC9FAD-6303-4592-B1CC-3E256AFE66F5}" srcOrd="0" destOrd="0" presId="urn:microsoft.com/office/officeart/2005/8/layout/radial5"/>
    <dgm:cxn modelId="{32F322C3-8F96-4160-880A-4F6D1F31EE89}" srcId="{2C90E369-341E-4F24-91B9-FD2A04213424}" destId="{D51D36BD-70AA-40F8-9FF1-C9E639320F6B}" srcOrd="5" destOrd="0" parTransId="{A4EA69F4-9E15-46EC-A9B3-F7FA0DD138DB}" sibTransId="{FF27A25D-9AAB-4520-9D73-CFDA22CDF3C6}"/>
    <dgm:cxn modelId="{4799193E-834B-4596-A0CC-2C5130CC5DE4}" srcId="{2C90E369-341E-4F24-91B9-FD2A04213424}" destId="{81FE8959-2F91-40E0-8967-CDDAEC97DCE4}" srcOrd="4" destOrd="0" parTransId="{71AC18FB-33C0-4B70-A7AD-66C757F04B18}" sibTransId="{CA0FFCB5-2442-484F-A655-AA408A5396E6}"/>
    <dgm:cxn modelId="{17ED22DD-EB66-48AF-9434-26B2EFE767F4}" srcId="{2C90E369-341E-4F24-91B9-FD2A04213424}" destId="{6CF21AA1-091A-4B28-A82F-5E31379F67DC}" srcOrd="2" destOrd="0" parTransId="{961F43C6-D747-4806-9F7F-42A02A92423B}" sibTransId="{93E727D9-E9F3-4120-8102-888BFD98DE85}"/>
    <dgm:cxn modelId="{1DBDA2A0-FB23-4F68-AB03-043D478A7953}" type="presOf" srcId="{6CF21AA1-091A-4B28-A82F-5E31379F67DC}" destId="{11AD2AD7-5A21-4847-A1B1-1251EA176465}" srcOrd="0" destOrd="0" presId="urn:microsoft.com/office/officeart/2005/8/layout/radial5"/>
    <dgm:cxn modelId="{3E180A07-4FED-429E-A904-51DC29ADD7EF}" type="presOf" srcId="{E6782C44-C6F4-419A-8116-D1D0347B1807}" destId="{0C4AB682-1982-44C6-B294-A0A6775E1DED}" srcOrd="0" destOrd="0" presId="urn:microsoft.com/office/officeart/2005/8/layout/radial5"/>
    <dgm:cxn modelId="{67EB335A-E666-456A-86E1-3977D1EA1595}" type="presOf" srcId="{F6731707-7DAD-4A0C-9950-2F0181851F18}" destId="{1FD32E99-B202-4656-B0D0-125A7F725E08}" srcOrd="1" destOrd="0" presId="urn:microsoft.com/office/officeart/2005/8/layout/radial5"/>
    <dgm:cxn modelId="{00159ED0-22EA-4036-BDFC-16106130AFDB}" srcId="{2C90E369-341E-4F24-91B9-FD2A04213424}" destId="{E09D329B-1FCF-4A08-A158-44E7EF969E03}" srcOrd="0" destOrd="0" parTransId="{66CAD111-FBFF-4601-8CE9-BC76F78429E9}" sibTransId="{429A9C10-C7B0-487E-9AC2-8EE264FA35D4}"/>
    <dgm:cxn modelId="{2C655304-96D3-4434-8B90-B28A4A79139E}" srcId="{98E89838-CC50-4D4B-98AE-3361F53B3AE7}" destId="{2C90E369-341E-4F24-91B9-FD2A04213424}" srcOrd="0" destOrd="0" parTransId="{EEB55E0C-3D19-4CB4-A029-10B4592D618F}" sibTransId="{371EFC63-161C-4021-8329-E2C5140F1C01}"/>
    <dgm:cxn modelId="{4CE1D7CA-DD88-4A91-92E9-A48C8612C308}" type="presOf" srcId="{A4EA69F4-9E15-46EC-A9B3-F7FA0DD138DB}" destId="{4180518E-50CF-405A-BBAA-63A76F19C1D9}" srcOrd="0" destOrd="0" presId="urn:microsoft.com/office/officeart/2005/8/layout/radial5"/>
    <dgm:cxn modelId="{67A76EE2-965B-464C-9429-B84458315E4C}" type="presOf" srcId="{A4EA69F4-9E15-46EC-A9B3-F7FA0DD138DB}" destId="{CEB3842B-2895-4249-9EF0-A9C3FB693267}" srcOrd="1" destOrd="0" presId="urn:microsoft.com/office/officeart/2005/8/layout/radial5"/>
    <dgm:cxn modelId="{FC087230-090B-4AC9-984B-D4EA2A045087}" type="presOf" srcId="{961F43C6-D747-4806-9F7F-42A02A92423B}" destId="{88A45FB8-99FF-4820-981A-5E89A3D6B1E3}" srcOrd="0" destOrd="0" presId="urn:microsoft.com/office/officeart/2005/8/layout/radial5"/>
    <dgm:cxn modelId="{43C4B63B-96C4-441C-95DF-12751A682166}" type="presOf" srcId="{2C90E369-341E-4F24-91B9-FD2A04213424}" destId="{308185C7-2212-4665-ACA0-138A31CBBC67}" srcOrd="0" destOrd="0" presId="urn:microsoft.com/office/officeart/2005/8/layout/radial5"/>
    <dgm:cxn modelId="{63B4DA97-50D8-47CA-92B6-C93A57A846A0}" type="presOf" srcId="{71AC18FB-33C0-4B70-A7AD-66C757F04B18}" destId="{F5420430-CF61-4CDE-93E2-3D85E09BBAFC}" srcOrd="1" destOrd="0" presId="urn:microsoft.com/office/officeart/2005/8/layout/radial5"/>
    <dgm:cxn modelId="{F0E1C067-A9AD-456A-BA7E-90EEE65F376C}" type="presOf" srcId="{66CAD111-FBFF-4601-8CE9-BC76F78429E9}" destId="{94AA7F15-BC9E-4265-AAD5-080C4F175B84}" srcOrd="1" destOrd="0" presId="urn:microsoft.com/office/officeart/2005/8/layout/radial5"/>
    <dgm:cxn modelId="{81EF17C6-7613-4A1B-9D60-9CC2F8069C17}" type="presOf" srcId="{98E89838-CC50-4D4B-98AE-3361F53B3AE7}" destId="{C9DA354D-513F-4AA9-8021-BCADC918300C}" srcOrd="0" destOrd="0" presId="urn:microsoft.com/office/officeart/2005/8/layout/radial5"/>
    <dgm:cxn modelId="{C0F8714B-D8F5-457C-A358-98A9BC00FB8D}" type="presOf" srcId="{F6731707-7DAD-4A0C-9950-2F0181851F18}" destId="{688A57EB-74AC-444A-8FB3-0634C07AD6FF}" srcOrd="0" destOrd="0" presId="urn:microsoft.com/office/officeart/2005/8/layout/radial5"/>
    <dgm:cxn modelId="{D24C17A9-BF67-4A75-A733-D99EBF021F0D}" srcId="{2C90E369-341E-4F24-91B9-FD2A04213424}" destId="{D3C86F10-D010-4D76-BF29-CF09F1F001A4}" srcOrd="1" destOrd="0" parTransId="{E84767CA-8971-4A63-A755-988B556D335A}" sibTransId="{0ECB9C35-F881-4B07-97B8-5F50C014677C}"/>
    <dgm:cxn modelId="{E3924B2B-179C-4EBF-8CDF-81D99909946D}" type="presOf" srcId="{E84767CA-8971-4A63-A755-988B556D335A}" destId="{2D216F61-CBF3-4C5E-902B-520DA2CB6E0C}" srcOrd="0" destOrd="0" presId="urn:microsoft.com/office/officeart/2005/8/layout/radial5"/>
    <dgm:cxn modelId="{58AAF34A-21EE-4A60-A56C-A600670F288D}" type="presOf" srcId="{E84767CA-8971-4A63-A755-988B556D335A}" destId="{C6BA9316-C333-4456-A39B-481DC0A12E36}" srcOrd="1" destOrd="0" presId="urn:microsoft.com/office/officeart/2005/8/layout/radial5"/>
    <dgm:cxn modelId="{B8077221-8D0B-4586-A70D-455E0EE1802B}" type="presOf" srcId="{D51D36BD-70AA-40F8-9FF1-C9E639320F6B}" destId="{F51ABC12-B6BE-42D2-A55E-C1841D6FA67D}" srcOrd="0" destOrd="0" presId="urn:microsoft.com/office/officeart/2005/8/layout/radial5"/>
    <dgm:cxn modelId="{C6168FB7-AD10-4F6E-A007-AFE07FBD30B9}" type="presParOf" srcId="{C9DA354D-513F-4AA9-8021-BCADC918300C}" destId="{308185C7-2212-4665-ACA0-138A31CBBC67}" srcOrd="0" destOrd="0" presId="urn:microsoft.com/office/officeart/2005/8/layout/radial5"/>
    <dgm:cxn modelId="{D2D9BB7E-5F60-4C38-9F04-7A41EF492818}" type="presParOf" srcId="{C9DA354D-513F-4AA9-8021-BCADC918300C}" destId="{9CC962BF-78CD-4FC1-A02C-139E4A355006}" srcOrd="1" destOrd="0" presId="urn:microsoft.com/office/officeart/2005/8/layout/radial5"/>
    <dgm:cxn modelId="{047405F3-9CAA-42B3-A5B2-96955EF85FC0}" type="presParOf" srcId="{9CC962BF-78CD-4FC1-A02C-139E4A355006}" destId="{94AA7F15-BC9E-4265-AAD5-080C4F175B84}" srcOrd="0" destOrd="0" presId="urn:microsoft.com/office/officeart/2005/8/layout/radial5"/>
    <dgm:cxn modelId="{02260368-DA0C-40AD-A97F-08EFAFD7E4E7}" type="presParOf" srcId="{C9DA354D-513F-4AA9-8021-BCADC918300C}" destId="{C1FC9FAD-6303-4592-B1CC-3E256AFE66F5}" srcOrd="2" destOrd="0" presId="urn:microsoft.com/office/officeart/2005/8/layout/radial5"/>
    <dgm:cxn modelId="{5ED3433C-443E-4B0B-8C8F-86FEF4197D29}" type="presParOf" srcId="{C9DA354D-513F-4AA9-8021-BCADC918300C}" destId="{2D216F61-CBF3-4C5E-902B-520DA2CB6E0C}" srcOrd="3" destOrd="0" presId="urn:microsoft.com/office/officeart/2005/8/layout/radial5"/>
    <dgm:cxn modelId="{12CB098B-20EF-4DCA-9E56-E130727B5200}" type="presParOf" srcId="{2D216F61-CBF3-4C5E-902B-520DA2CB6E0C}" destId="{C6BA9316-C333-4456-A39B-481DC0A12E36}" srcOrd="0" destOrd="0" presId="urn:microsoft.com/office/officeart/2005/8/layout/radial5"/>
    <dgm:cxn modelId="{332D9DDA-9D71-4DA5-89ED-668E64E631CF}" type="presParOf" srcId="{C9DA354D-513F-4AA9-8021-BCADC918300C}" destId="{BBDC4844-2CB4-4E9D-8FE1-FF2BA164C725}" srcOrd="4" destOrd="0" presId="urn:microsoft.com/office/officeart/2005/8/layout/radial5"/>
    <dgm:cxn modelId="{0A8065E1-CDE0-49EE-BC60-60F96F7187E4}" type="presParOf" srcId="{C9DA354D-513F-4AA9-8021-BCADC918300C}" destId="{88A45FB8-99FF-4820-981A-5E89A3D6B1E3}" srcOrd="5" destOrd="0" presId="urn:microsoft.com/office/officeart/2005/8/layout/radial5"/>
    <dgm:cxn modelId="{81BCB450-0E4E-4337-82A3-F88FDAB41020}" type="presParOf" srcId="{88A45FB8-99FF-4820-981A-5E89A3D6B1E3}" destId="{4C3BF321-9FF3-4E15-B1FC-CE63E89AEA04}" srcOrd="0" destOrd="0" presId="urn:microsoft.com/office/officeart/2005/8/layout/radial5"/>
    <dgm:cxn modelId="{9A322652-CB81-4BD2-A72F-D0E08B34C3C4}" type="presParOf" srcId="{C9DA354D-513F-4AA9-8021-BCADC918300C}" destId="{11AD2AD7-5A21-4847-A1B1-1251EA176465}" srcOrd="6" destOrd="0" presId="urn:microsoft.com/office/officeart/2005/8/layout/radial5"/>
    <dgm:cxn modelId="{CE534A3F-DC52-406F-9321-F8513B2AA732}" type="presParOf" srcId="{C9DA354D-513F-4AA9-8021-BCADC918300C}" destId="{688A57EB-74AC-444A-8FB3-0634C07AD6FF}" srcOrd="7" destOrd="0" presId="urn:microsoft.com/office/officeart/2005/8/layout/radial5"/>
    <dgm:cxn modelId="{ECECEE41-A347-4C07-B6E7-FE949830AA6C}" type="presParOf" srcId="{688A57EB-74AC-444A-8FB3-0634C07AD6FF}" destId="{1FD32E99-B202-4656-B0D0-125A7F725E08}" srcOrd="0" destOrd="0" presId="urn:microsoft.com/office/officeart/2005/8/layout/radial5"/>
    <dgm:cxn modelId="{7492B9CA-CD30-4738-9846-0D1CB1E7CFFA}" type="presParOf" srcId="{C9DA354D-513F-4AA9-8021-BCADC918300C}" destId="{0C4AB682-1982-44C6-B294-A0A6775E1DED}" srcOrd="8" destOrd="0" presId="urn:microsoft.com/office/officeart/2005/8/layout/radial5"/>
    <dgm:cxn modelId="{B8548BB1-AEC5-4ADC-9B44-193B099772C7}" type="presParOf" srcId="{C9DA354D-513F-4AA9-8021-BCADC918300C}" destId="{64C3FD90-0BFE-4F81-ADE5-10229C4E1740}" srcOrd="9" destOrd="0" presId="urn:microsoft.com/office/officeart/2005/8/layout/radial5"/>
    <dgm:cxn modelId="{44E8A74F-3B1C-4D7D-89DF-8FF3778DD0EC}" type="presParOf" srcId="{64C3FD90-0BFE-4F81-ADE5-10229C4E1740}" destId="{F5420430-CF61-4CDE-93E2-3D85E09BBAFC}" srcOrd="0" destOrd="0" presId="urn:microsoft.com/office/officeart/2005/8/layout/radial5"/>
    <dgm:cxn modelId="{700F7DD2-362A-4959-809F-215E993CB0AA}" type="presParOf" srcId="{C9DA354D-513F-4AA9-8021-BCADC918300C}" destId="{FB0CCD79-B9E2-4CAD-85EE-B5D2F49B32D1}" srcOrd="10" destOrd="0" presId="urn:microsoft.com/office/officeart/2005/8/layout/radial5"/>
    <dgm:cxn modelId="{703B7C45-BEBD-4AB2-87A3-3FCAEE06CA46}" type="presParOf" srcId="{C9DA354D-513F-4AA9-8021-BCADC918300C}" destId="{4180518E-50CF-405A-BBAA-63A76F19C1D9}" srcOrd="11" destOrd="0" presId="urn:microsoft.com/office/officeart/2005/8/layout/radial5"/>
    <dgm:cxn modelId="{046963B4-DA8E-44AE-85D5-4CEF0BFBFFE0}" type="presParOf" srcId="{4180518E-50CF-405A-BBAA-63A76F19C1D9}" destId="{CEB3842B-2895-4249-9EF0-A9C3FB693267}" srcOrd="0" destOrd="0" presId="urn:microsoft.com/office/officeart/2005/8/layout/radial5"/>
    <dgm:cxn modelId="{07D839A4-B17B-4364-AFC2-A63ABF183BB2}" type="presParOf" srcId="{C9DA354D-513F-4AA9-8021-BCADC918300C}" destId="{F51ABC12-B6BE-42D2-A55E-C1841D6FA67D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F18C9B9-F0A6-404A-B6F1-DC9D5105E77C}" type="doc">
      <dgm:prSet loTypeId="urn:microsoft.com/office/officeart/2005/8/layout/venn1" loCatId="relationship" qsTypeId="urn:microsoft.com/office/officeart/2005/8/quickstyle/3d3" qsCatId="3D" csTypeId="urn:microsoft.com/office/officeart/2005/8/colors/accent1_2" csCatId="accent1" phldr="1"/>
      <dgm:spPr/>
    </dgm:pt>
    <dgm:pt modelId="{3EEC7AE8-0D42-45D1-888F-0B6A2A1608B4}">
      <dgm:prSet phldrT="[Текст]" custT="1"/>
      <dgm:spPr/>
      <dgm:t>
        <a:bodyPr/>
        <a:lstStyle/>
        <a:p>
          <a:r>
            <a:rPr lang="ru-RU" sz="600" b="1" dirty="0" err="1" smtClean="0">
              <a:latin typeface="Times New Roman" pitchFamily="18" charset="0"/>
              <a:cs typeface="Times New Roman" pitchFamily="18" charset="0"/>
            </a:rPr>
            <a:t>Змішана</a:t>
          </a:r>
          <a:r>
            <a:rPr lang="ru-RU" sz="600" b="1" dirty="0" smtClean="0">
              <a:latin typeface="Times New Roman" pitchFamily="18" charset="0"/>
              <a:cs typeface="Times New Roman" pitchFamily="18" charset="0"/>
            </a:rPr>
            <a:t> модель </a:t>
          </a:r>
          <a:r>
            <a:rPr lang="ru-RU" sz="600" b="1" dirty="0" err="1" smtClean="0">
              <a:latin typeface="Times New Roman" pitchFamily="18" charset="0"/>
              <a:cs typeface="Times New Roman" pitchFamily="18" charset="0"/>
            </a:rPr>
            <a:t>навчання</a:t>
          </a:r>
          <a:endParaRPr lang="ru-RU" sz="600" dirty="0"/>
        </a:p>
      </dgm:t>
    </dgm:pt>
    <dgm:pt modelId="{D448D650-163B-47EB-9820-31D1BBC6FB0C}" type="parTrans" cxnId="{4587C8DF-8725-48D8-8298-2CE3A43B4114}">
      <dgm:prSet/>
      <dgm:spPr/>
      <dgm:t>
        <a:bodyPr/>
        <a:lstStyle/>
        <a:p>
          <a:endParaRPr lang="ru-RU"/>
        </a:p>
      </dgm:t>
    </dgm:pt>
    <dgm:pt modelId="{ACF7EDDC-BFB9-4F43-AD98-E8FB6CD31496}" type="sibTrans" cxnId="{4587C8DF-8725-48D8-8298-2CE3A43B4114}">
      <dgm:prSet/>
      <dgm:spPr/>
      <dgm:t>
        <a:bodyPr/>
        <a:lstStyle/>
        <a:p>
          <a:endParaRPr lang="ru-RU"/>
        </a:p>
      </dgm:t>
    </dgm:pt>
    <dgm:pt modelId="{4F8B03DC-F5D1-47A9-BDE4-9E7991B31E69}">
      <dgm:prSet phldrT="[Текст]" custT="1"/>
      <dgm:spPr/>
      <dgm:t>
        <a:bodyPr/>
        <a:lstStyle/>
        <a:p>
          <a:r>
            <a:rPr lang="uk-UA" sz="600" b="1" dirty="0" smtClean="0">
              <a:latin typeface="Times New Roman" pitchFamily="18" charset="0"/>
              <a:cs typeface="Times New Roman" pitchFamily="18" charset="0"/>
            </a:rPr>
            <a:t>Автентичне навчання</a:t>
          </a:r>
          <a:endParaRPr lang="ru-RU" sz="600" dirty="0"/>
        </a:p>
      </dgm:t>
    </dgm:pt>
    <dgm:pt modelId="{DEBC76E8-8A3C-4941-8C3D-FE2E0786ECA6}" type="parTrans" cxnId="{DE28A529-285C-4D54-A0C5-8602115F5A71}">
      <dgm:prSet/>
      <dgm:spPr/>
      <dgm:t>
        <a:bodyPr/>
        <a:lstStyle/>
        <a:p>
          <a:endParaRPr lang="ru-RU"/>
        </a:p>
      </dgm:t>
    </dgm:pt>
    <dgm:pt modelId="{02FD6E91-A8EB-4702-A110-9C13A1398FF1}" type="sibTrans" cxnId="{DE28A529-285C-4D54-A0C5-8602115F5A71}">
      <dgm:prSet/>
      <dgm:spPr/>
      <dgm:t>
        <a:bodyPr/>
        <a:lstStyle/>
        <a:p>
          <a:endParaRPr lang="ru-RU"/>
        </a:p>
      </dgm:t>
    </dgm:pt>
    <dgm:pt modelId="{A0230ED2-F878-4D59-8DE9-DA86E2A4DBD7}">
      <dgm:prSet phldrT="[Текст]" custT="1"/>
      <dgm:spPr/>
      <dgm:t>
        <a:bodyPr/>
        <a:lstStyle/>
        <a:p>
          <a:r>
            <a:rPr lang="ru-RU" sz="600" b="1" dirty="0" err="1" smtClean="0">
              <a:latin typeface="Times New Roman" pitchFamily="18" charset="0"/>
              <a:cs typeface="Times New Roman" pitchFamily="18" charset="0"/>
            </a:rPr>
            <a:t>Формування</a:t>
          </a:r>
          <a:r>
            <a:rPr lang="ru-RU" sz="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b="1" dirty="0" err="1" smtClean="0">
              <a:latin typeface="Times New Roman" pitchFamily="18" charset="0"/>
              <a:cs typeface="Times New Roman" pitchFamily="18" charset="0"/>
            </a:rPr>
            <a:t>культурних</a:t>
          </a:r>
          <a:r>
            <a:rPr lang="ru-RU" sz="600" b="1" dirty="0" smtClean="0">
              <a:latin typeface="Times New Roman" pitchFamily="18" charset="0"/>
              <a:cs typeface="Times New Roman" pitchFamily="18" charset="0"/>
            </a:rPr>
            <a:t> норм </a:t>
          </a:r>
          <a:endParaRPr lang="ru-RU" sz="600" dirty="0"/>
        </a:p>
      </dgm:t>
    </dgm:pt>
    <dgm:pt modelId="{28E57A6E-7271-47EE-9A83-B536E6315AA1}" type="parTrans" cxnId="{20D73A2A-6011-4BF6-B875-56754C248BEA}">
      <dgm:prSet/>
      <dgm:spPr/>
      <dgm:t>
        <a:bodyPr/>
        <a:lstStyle/>
        <a:p>
          <a:endParaRPr lang="ru-RU"/>
        </a:p>
      </dgm:t>
    </dgm:pt>
    <dgm:pt modelId="{F033F6DC-B71E-492D-9CDC-748570F94A5C}" type="sibTrans" cxnId="{20D73A2A-6011-4BF6-B875-56754C248BEA}">
      <dgm:prSet/>
      <dgm:spPr/>
      <dgm:t>
        <a:bodyPr/>
        <a:lstStyle/>
        <a:p>
          <a:endParaRPr lang="ru-RU"/>
        </a:p>
      </dgm:t>
    </dgm:pt>
    <dgm:pt modelId="{D2A79EF4-5E79-4AA5-8525-5DC607A3F3EB}">
      <dgm:prSet custT="1"/>
      <dgm:spPr/>
      <dgm:t>
        <a:bodyPr/>
        <a:lstStyle/>
        <a:p>
          <a:r>
            <a:rPr lang="uk-UA" sz="600" dirty="0" smtClean="0">
              <a:latin typeface="Times New Roman" pitchFamily="18" charset="0"/>
              <a:cs typeface="Times New Roman" pitchFamily="18" charset="0"/>
            </a:rPr>
            <a:t>урочна система</a:t>
          </a:r>
        </a:p>
      </dgm:t>
    </dgm:pt>
    <dgm:pt modelId="{C9FD0D13-7F8D-4CBB-A701-2E5CF405088C}" type="parTrans" cxnId="{36C5E463-3D5E-4E72-B56F-71065565C1D4}">
      <dgm:prSet/>
      <dgm:spPr/>
      <dgm:t>
        <a:bodyPr/>
        <a:lstStyle/>
        <a:p>
          <a:endParaRPr lang="ru-RU"/>
        </a:p>
      </dgm:t>
    </dgm:pt>
    <dgm:pt modelId="{4A9DCF94-FEA1-4FD4-ADD6-7497F687D89A}" type="sibTrans" cxnId="{36C5E463-3D5E-4E72-B56F-71065565C1D4}">
      <dgm:prSet/>
      <dgm:spPr/>
      <dgm:t>
        <a:bodyPr/>
        <a:lstStyle/>
        <a:p>
          <a:endParaRPr lang="ru-RU"/>
        </a:p>
      </dgm:t>
    </dgm:pt>
    <dgm:pt modelId="{395A3974-8BDC-4E03-9155-A2746FD5E500}">
      <dgm:prSet custT="1"/>
      <dgm:spPr/>
      <dgm:t>
        <a:bodyPr/>
        <a:lstStyle/>
        <a:p>
          <a:r>
            <a:rPr lang="uk-UA" sz="600" dirty="0" smtClean="0">
              <a:latin typeface="Times New Roman" pitchFamily="18" charset="0"/>
              <a:cs typeface="Times New Roman" pitchFamily="18" charset="0"/>
            </a:rPr>
            <a:t>дистанційне навчання</a:t>
          </a:r>
          <a:endParaRPr lang="ru-RU" sz="600" dirty="0" smtClean="0">
            <a:latin typeface="Times New Roman" pitchFamily="18" charset="0"/>
            <a:cs typeface="Times New Roman" pitchFamily="18" charset="0"/>
          </a:endParaRPr>
        </a:p>
      </dgm:t>
    </dgm:pt>
    <dgm:pt modelId="{95179DF1-9880-4CE2-8A4C-0BBBE68D3CAB}" type="parTrans" cxnId="{F5306C3F-360F-4CF3-A588-CC91E14E7E67}">
      <dgm:prSet/>
      <dgm:spPr/>
      <dgm:t>
        <a:bodyPr/>
        <a:lstStyle/>
        <a:p>
          <a:endParaRPr lang="ru-RU"/>
        </a:p>
      </dgm:t>
    </dgm:pt>
    <dgm:pt modelId="{6725B491-7872-40D9-8238-34359D2546E2}" type="sibTrans" cxnId="{F5306C3F-360F-4CF3-A588-CC91E14E7E67}">
      <dgm:prSet/>
      <dgm:spPr/>
      <dgm:t>
        <a:bodyPr/>
        <a:lstStyle/>
        <a:p>
          <a:endParaRPr lang="ru-RU"/>
        </a:p>
      </dgm:t>
    </dgm:pt>
    <dgm:pt modelId="{5A6AAC83-9B91-44D3-AC7C-E4CAAC038923}">
      <dgm:prSet custT="1"/>
      <dgm:spPr/>
      <dgm:t>
        <a:bodyPr/>
        <a:lstStyle/>
        <a:p>
          <a:r>
            <a:rPr lang="uk-UA" sz="600" dirty="0" smtClean="0">
              <a:latin typeface="Times New Roman" pitchFamily="18" charset="0"/>
              <a:cs typeface="Times New Roman" pitchFamily="18" charset="0"/>
            </a:rPr>
            <a:t>самостійна та індивідуальна освітня діяльність учнів</a:t>
          </a:r>
          <a:endParaRPr lang="ru-RU" sz="600" dirty="0">
            <a:latin typeface="Times New Roman" pitchFamily="18" charset="0"/>
            <a:cs typeface="Times New Roman" pitchFamily="18" charset="0"/>
          </a:endParaRPr>
        </a:p>
      </dgm:t>
    </dgm:pt>
    <dgm:pt modelId="{C7968BC6-7488-4D7D-B23E-C8094FE969BB}" type="parTrans" cxnId="{C085C65E-D0B6-4677-A71F-50776E5BEDBE}">
      <dgm:prSet/>
      <dgm:spPr/>
      <dgm:t>
        <a:bodyPr/>
        <a:lstStyle/>
        <a:p>
          <a:endParaRPr lang="ru-RU"/>
        </a:p>
      </dgm:t>
    </dgm:pt>
    <dgm:pt modelId="{5DE08587-593F-4C49-A0D8-1DC8D5E3D7C2}" type="sibTrans" cxnId="{C085C65E-D0B6-4677-A71F-50776E5BEDBE}">
      <dgm:prSet/>
      <dgm:spPr/>
      <dgm:t>
        <a:bodyPr/>
        <a:lstStyle/>
        <a:p>
          <a:endParaRPr lang="ru-RU"/>
        </a:p>
      </dgm:t>
    </dgm:pt>
    <dgm:pt modelId="{189DED6E-D2E0-4955-B166-14B58C306A48}">
      <dgm:prSet custT="1"/>
      <dgm:spPr/>
      <dgm:t>
        <a:bodyPr/>
        <a:lstStyle/>
        <a:p>
          <a:r>
            <a:rPr lang="ru-RU" sz="600" dirty="0" err="1" smtClean="0">
              <a:latin typeface="Times New Roman" pitchFamily="18" charset="0"/>
              <a:cs typeface="Times New Roman" pitchFamily="18" charset="0"/>
            </a:rPr>
            <a:t>підтримка</a:t>
          </a:r>
          <a:r>
            <a:rPr lang="ru-RU" sz="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dirty="0" err="1" smtClean="0">
              <a:latin typeface="Times New Roman" pitchFamily="18" charset="0"/>
              <a:cs typeface="Times New Roman" pitchFamily="18" charset="0"/>
            </a:rPr>
            <a:t>стійких</a:t>
          </a:r>
          <a:r>
            <a:rPr lang="ru-RU" sz="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dirty="0" err="1" smtClean="0">
              <a:latin typeface="Times New Roman" pitchFamily="18" charset="0"/>
              <a:cs typeface="Times New Roman" pitchFamily="18" charset="0"/>
            </a:rPr>
            <a:t>принципів</a:t>
          </a:r>
          <a:r>
            <a:rPr lang="ru-RU" sz="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dirty="0" err="1" smtClean="0">
              <a:latin typeface="Times New Roman" pitchFamily="18" charset="0"/>
              <a:cs typeface="Times New Roman" pitchFamily="18" charset="0"/>
            </a:rPr>
            <a:t>комунікації</a:t>
          </a:r>
          <a:r>
            <a:rPr lang="ru-RU" sz="6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600" dirty="0" err="1" smtClean="0">
              <a:latin typeface="Times New Roman" pitchFamily="18" charset="0"/>
              <a:cs typeface="Times New Roman" pitchFamily="18" charset="0"/>
            </a:rPr>
            <a:t>взаємодії</a:t>
          </a:r>
          <a:r>
            <a:rPr lang="ru-RU" sz="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dirty="0" err="1" smtClean="0">
              <a:latin typeface="Times New Roman" pitchFamily="18" charset="0"/>
              <a:cs typeface="Times New Roman" pitchFamily="18" charset="0"/>
            </a:rPr>
            <a:t>між</a:t>
          </a:r>
          <a:r>
            <a:rPr lang="ru-RU" sz="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dirty="0" err="1" smtClean="0">
              <a:latin typeface="Times New Roman" pitchFamily="18" charset="0"/>
              <a:cs typeface="Times New Roman" pitchFamily="18" charset="0"/>
            </a:rPr>
            <a:t>індивідами</a:t>
          </a:r>
          <a:r>
            <a:rPr lang="ru-RU" sz="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dirty="0" err="1" smtClean="0">
              <a:latin typeface="Times New Roman" pitchFamily="18" charset="0"/>
              <a:cs typeface="Times New Roman" pitchFamily="18" charset="0"/>
            </a:rPr>
            <a:t>і</a:t>
          </a:r>
          <a:r>
            <a:rPr lang="ru-RU" sz="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dirty="0" err="1" smtClean="0">
              <a:latin typeface="Times New Roman" pitchFamily="18" charset="0"/>
              <a:cs typeface="Times New Roman" pitchFamily="18" charset="0"/>
            </a:rPr>
            <a:t>різними</a:t>
          </a:r>
          <a:r>
            <a:rPr lang="ru-RU" sz="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dirty="0" err="1" smtClean="0">
              <a:latin typeface="Times New Roman" pitchFamily="18" charset="0"/>
              <a:cs typeface="Times New Roman" pitchFamily="18" charset="0"/>
            </a:rPr>
            <a:t>групами</a:t>
          </a:r>
          <a:endParaRPr lang="ru-RU" sz="600" dirty="0">
            <a:latin typeface="Times New Roman" pitchFamily="18" charset="0"/>
            <a:cs typeface="Times New Roman" pitchFamily="18" charset="0"/>
          </a:endParaRPr>
        </a:p>
      </dgm:t>
    </dgm:pt>
    <dgm:pt modelId="{318E3B45-0801-4452-9BF4-448536CE8B69}" type="parTrans" cxnId="{9ACD2A9F-5DEC-4231-B162-5DBD3B980B79}">
      <dgm:prSet/>
      <dgm:spPr/>
      <dgm:t>
        <a:bodyPr/>
        <a:lstStyle/>
        <a:p>
          <a:endParaRPr lang="ru-RU"/>
        </a:p>
      </dgm:t>
    </dgm:pt>
    <dgm:pt modelId="{6947B9F6-0AB3-4170-9947-5D42BECAC504}" type="sibTrans" cxnId="{9ACD2A9F-5DEC-4231-B162-5DBD3B980B79}">
      <dgm:prSet/>
      <dgm:spPr/>
      <dgm:t>
        <a:bodyPr/>
        <a:lstStyle/>
        <a:p>
          <a:endParaRPr lang="ru-RU"/>
        </a:p>
      </dgm:t>
    </dgm:pt>
    <dgm:pt modelId="{6F8380F8-0B12-4A62-BA37-859D1AF88BC9}" type="pres">
      <dgm:prSet presAssocID="{0F18C9B9-F0A6-404A-B6F1-DC9D5105E77C}" presName="compositeShape" presStyleCnt="0">
        <dgm:presLayoutVars>
          <dgm:chMax val="7"/>
          <dgm:dir/>
          <dgm:resizeHandles val="exact"/>
        </dgm:presLayoutVars>
      </dgm:prSet>
      <dgm:spPr/>
    </dgm:pt>
    <dgm:pt modelId="{0CD1EFC5-DB2A-4B5C-9EB0-90B89744237B}" type="pres">
      <dgm:prSet presAssocID="{3EEC7AE8-0D42-45D1-888F-0B6A2A1608B4}" presName="circ1" presStyleLbl="vennNode1" presStyleIdx="0" presStyleCnt="3" custLinFactNeighborX="2004" custLinFactNeighborY="5823"/>
      <dgm:spPr/>
      <dgm:t>
        <a:bodyPr/>
        <a:lstStyle/>
        <a:p>
          <a:endParaRPr lang="ru-RU"/>
        </a:p>
      </dgm:t>
    </dgm:pt>
    <dgm:pt modelId="{37AD8D7D-2DB5-485B-970E-4256C98F974D}" type="pres">
      <dgm:prSet presAssocID="{3EEC7AE8-0D42-45D1-888F-0B6A2A1608B4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5C39E-80F1-4C77-A016-469C97EF5477}" type="pres">
      <dgm:prSet presAssocID="{4F8B03DC-F5D1-47A9-BDE4-9E7991B31E69}" presName="circ2" presStyleLbl="vennNode1" presStyleIdx="1" presStyleCnt="3" custLinFactNeighborX="3725" custLinFactNeighborY="3390"/>
      <dgm:spPr/>
      <dgm:t>
        <a:bodyPr/>
        <a:lstStyle/>
        <a:p>
          <a:endParaRPr lang="ru-RU"/>
        </a:p>
      </dgm:t>
    </dgm:pt>
    <dgm:pt modelId="{91EC8AEA-5B36-4F99-801B-E5F19BA1DD84}" type="pres">
      <dgm:prSet presAssocID="{4F8B03DC-F5D1-47A9-BDE4-9E7991B31E6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54E5C0-5FD7-47BC-96E4-C6C003C00A8B}" type="pres">
      <dgm:prSet presAssocID="{A0230ED2-F878-4D59-8DE9-DA86E2A4DBD7}" presName="circ3" presStyleLbl="vennNode1" presStyleIdx="2" presStyleCnt="3" custLinFactNeighborX="1362" custLinFactNeighborY="-6250"/>
      <dgm:spPr/>
      <dgm:t>
        <a:bodyPr/>
        <a:lstStyle/>
        <a:p>
          <a:endParaRPr lang="ru-RU"/>
        </a:p>
      </dgm:t>
    </dgm:pt>
    <dgm:pt modelId="{D62D288C-A0A5-477E-9D14-F2C8543F5084}" type="pres">
      <dgm:prSet presAssocID="{A0230ED2-F878-4D59-8DE9-DA86E2A4DBD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A96B2F-BD5F-4CF2-A2E5-2986E33E001A}" type="presOf" srcId="{3EEC7AE8-0D42-45D1-888F-0B6A2A1608B4}" destId="{37AD8D7D-2DB5-485B-970E-4256C98F974D}" srcOrd="1" destOrd="0" presId="urn:microsoft.com/office/officeart/2005/8/layout/venn1"/>
    <dgm:cxn modelId="{8B3AF832-F2C3-4A9D-A348-7E67D516F306}" type="presOf" srcId="{A0230ED2-F878-4D59-8DE9-DA86E2A4DBD7}" destId="{D62D288C-A0A5-477E-9D14-F2C8543F5084}" srcOrd="1" destOrd="0" presId="urn:microsoft.com/office/officeart/2005/8/layout/venn1"/>
    <dgm:cxn modelId="{9ACD2A9F-5DEC-4231-B162-5DBD3B980B79}" srcId="{A0230ED2-F878-4D59-8DE9-DA86E2A4DBD7}" destId="{189DED6E-D2E0-4955-B166-14B58C306A48}" srcOrd="0" destOrd="0" parTransId="{318E3B45-0801-4452-9BF4-448536CE8B69}" sibTransId="{6947B9F6-0AB3-4170-9947-5D42BECAC504}"/>
    <dgm:cxn modelId="{20D73A2A-6011-4BF6-B875-56754C248BEA}" srcId="{0F18C9B9-F0A6-404A-B6F1-DC9D5105E77C}" destId="{A0230ED2-F878-4D59-8DE9-DA86E2A4DBD7}" srcOrd="2" destOrd="0" parTransId="{28E57A6E-7271-47EE-9A83-B536E6315AA1}" sibTransId="{F033F6DC-B71E-492D-9CDC-748570F94A5C}"/>
    <dgm:cxn modelId="{F5306C3F-360F-4CF3-A588-CC91E14E7E67}" srcId="{3EEC7AE8-0D42-45D1-888F-0B6A2A1608B4}" destId="{395A3974-8BDC-4E03-9155-A2746FD5E500}" srcOrd="1" destOrd="0" parTransId="{95179DF1-9880-4CE2-8A4C-0BBBE68D3CAB}" sibTransId="{6725B491-7872-40D9-8238-34359D2546E2}"/>
    <dgm:cxn modelId="{896AD629-A638-47B1-ADF7-747EC3E480DA}" type="presOf" srcId="{5A6AAC83-9B91-44D3-AC7C-E4CAAC038923}" destId="{37AD8D7D-2DB5-485B-970E-4256C98F974D}" srcOrd="1" destOrd="3" presId="urn:microsoft.com/office/officeart/2005/8/layout/venn1"/>
    <dgm:cxn modelId="{64364C9C-E877-4115-B34B-09877AA7AFB3}" type="presOf" srcId="{395A3974-8BDC-4E03-9155-A2746FD5E500}" destId="{37AD8D7D-2DB5-485B-970E-4256C98F974D}" srcOrd="1" destOrd="2" presId="urn:microsoft.com/office/officeart/2005/8/layout/venn1"/>
    <dgm:cxn modelId="{72A83A4F-FE59-4DAB-A6F7-9DFB6580E13C}" type="presOf" srcId="{189DED6E-D2E0-4955-B166-14B58C306A48}" destId="{D62D288C-A0A5-477E-9D14-F2C8543F5084}" srcOrd="1" destOrd="1" presId="urn:microsoft.com/office/officeart/2005/8/layout/venn1"/>
    <dgm:cxn modelId="{B46C9B5F-AE0A-417B-8CB6-FF9781669D4D}" type="presOf" srcId="{D2A79EF4-5E79-4AA5-8525-5DC607A3F3EB}" destId="{37AD8D7D-2DB5-485B-970E-4256C98F974D}" srcOrd="1" destOrd="1" presId="urn:microsoft.com/office/officeart/2005/8/layout/venn1"/>
    <dgm:cxn modelId="{4587C8DF-8725-48D8-8298-2CE3A43B4114}" srcId="{0F18C9B9-F0A6-404A-B6F1-DC9D5105E77C}" destId="{3EEC7AE8-0D42-45D1-888F-0B6A2A1608B4}" srcOrd="0" destOrd="0" parTransId="{D448D650-163B-47EB-9820-31D1BBC6FB0C}" sibTransId="{ACF7EDDC-BFB9-4F43-AD98-E8FB6CD31496}"/>
    <dgm:cxn modelId="{C085C65E-D0B6-4677-A71F-50776E5BEDBE}" srcId="{3EEC7AE8-0D42-45D1-888F-0B6A2A1608B4}" destId="{5A6AAC83-9B91-44D3-AC7C-E4CAAC038923}" srcOrd="2" destOrd="0" parTransId="{C7968BC6-7488-4D7D-B23E-C8094FE969BB}" sibTransId="{5DE08587-593F-4C49-A0D8-1DC8D5E3D7C2}"/>
    <dgm:cxn modelId="{14B8F1BF-DC15-4EFD-898C-FBE31E57ECF8}" type="presOf" srcId="{4F8B03DC-F5D1-47A9-BDE4-9E7991B31E69}" destId="{4105C39E-80F1-4C77-A016-469C97EF5477}" srcOrd="0" destOrd="0" presId="urn:microsoft.com/office/officeart/2005/8/layout/venn1"/>
    <dgm:cxn modelId="{CE154C44-BE3B-4FC1-91E8-A80259FF5C73}" type="presOf" srcId="{189DED6E-D2E0-4955-B166-14B58C306A48}" destId="{0454E5C0-5FD7-47BC-96E4-C6C003C00A8B}" srcOrd="0" destOrd="1" presId="urn:microsoft.com/office/officeart/2005/8/layout/venn1"/>
    <dgm:cxn modelId="{DE28A529-285C-4D54-A0C5-8602115F5A71}" srcId="{0F18C9B9-F0A6-404A-B6F1-DC9D5105E77C}" destId="{4F8B03DC-F5D1-47A9-BDE4-9E7991B31E69}" srcOrd="1" destOrd="0" parTransId="{DEBC76E8-8A3C-4941-8C3D-FE2E0786ECA6}" sibTransId="{02FD6E91-A8EB-4702-A110-9C13A1398FF1}"/>
    <dgm:cxn modelId="{49209A6E-5C84-4883-BF18-6E181A2C23B4}" type="presOf" srcId="{A0230ED2-F878-4D59-8DE9-DA86E2A4DBD7}" destId="{0454E5C0-5FD7-47BC-96E4-C6C003C00A8B}" srcOrd="0" destOrd="0" presId="urn:microsoft.com/office/officeart/2005/8/layout/venn1"/>
    <dgm:cxn modelId="{CB202769-D531-46E1-9CC9-6718BFA20CC9}" type="presOf" srcId="{395A3974-8BDC-4E03-9155-A2746FD5E500}" destId="{0CD1EFC5-DB2A-4B5C-9EB0-90B89744237B}" srcOrd="0" destOrd="2" presId="urn:microsoft.com/office/officeart/2005/8/layout/venn1"/>
    <dgm:cxn modelId="{026655F6-DDFA-410C-9621-A1B4E8E9BF46}" type="presOf" srcId="{0F18C9B9-F0A6-404A-B6F1-DC9D5105E77C}" destId="{6F8380F8-0B12-4A62-BA37-859D1AF88BC9}" srcOrd="0" destOrd="0" presId="urn:microsoft.com/office/officeart/2005/8/layout/venn1"/>
    <dgm:cxn modelId="{F7FFC12F-487C-494A-AA51-80DB6F40843D}" type="presOf" srcId="{5A6AAC83-9B91-44D3-AC7C-E4CAAC038923}" destId="{0CD1EFC5-DB2A-4B5C-9EB0-90B89744237B}" srcOrd="0" destOrd="3" presId="urn:microsoft.com/office/officeart/2005/8/layout/venn1"/>
    <dgm:cxn modelId="{B32B00B5-1410-4FB2-81A1-8B1C407EBDA4}" type="presOf" srcId="{3EEC7AE8-0D42-45D1-888F-0B6A2A1608B4}" destId="{0CD1EFC5-DB2A-4B5C-9EB0-90B89744237B}" srcOrd="0" destOrd="0" presId="urn:microsoft.com/office/officeart/2005/8/layout/venn1"/>
    <dgm:cxn modelId="{66B810EF-6DA4-4E77-ACB6-15283FEB0A9C}" type="presOf" srcId="{D2A79EF4-5E79-4AA5-8525-5DC607A3F3EB}" destId="{0CD1EFC5-DB2A-4B5C-9EB0-90B89744237B}" srcOrd="0" destOrd="1" presId="urn:microsoft.com/office/officeart/2005/8/layout/venn1"/>
    <dgm:cxn modelId="{2F0F9B6D-C7A5-4B04-9F62-E4DFBF58D079}" type="presOf" srcId="{4F8B03DC-F5D1-47A9-BDE4-9E7991B31E69}" destId="{91EC8AEA-5B36-4F99-801B-E5F19BA1DD84}" srcOrd="1" destOrd="0" presId="urn:microsoft.com/office/officeart/2005/8/layout/venn1"/>
    <dgm:cxn modelId="{36C5E463-3D5E-4E72-B56F-71065565C1D4}" srcId="{3EEC7AE8-0D42-45D1-888F-0B6A2A1608B4}" destId="{D2A79EF4-5E79-4AA5-8525-5DC607A3F3EB}" srcOrd="0" destOrd="0" parTransId="{C9FD0D13-7F8D-4CBB-A701-2E5CF405088C}" sibTransId="{4A9DCF94-FEA1-4FD4-ADD6-7497F687D89A}"/>
    <dgm:cxn modelId="{6518B1B1-581C-4C4B-9470-78BF136428AB}" type="presParOf" srcId="{6F8380F8-0B12-4A62-BA37-859D1AF88BC9}" destId="{0CD1EFC5-DB2A-4B5C-9EB0-90B89744237B}" srcOrd="0" destOrd="0" presId="urn:microsoft.com/office/officeart/2005/8/layout/venn1"/>
    <dgm:cxn modelId="{D7E2DBD6-B190-4EF0-A3A9-617480423CF8}" type="presParOf" srcId="{6F8380F8-0B12-4A62-BA37-859D1AF88BC9}" destId="{37AD8D7D-2DB5-485B-970E-4256C98F974D}" srcOrd="1" destOrd="0" presId="urn:microsoft.com/office/officeart/2005/8/layout/venn1"/>
    <dgm:cxn modelId="{C7B211CB-BD27-4BB4-BAAB-F7E348BD5650}" type="presParOf" srcId="{6F8380F8-0B12-4A62-BA37-859D1AF88BC9}" destId="{4105C39E-80F1-4C77-A016-469C97EF5477}" srcOrd="2" destOrd="0" presId="urn:microsoft.com/office/officeart/2005/8/layout/venn1"/>
    <dgm:cxn modelId="{8F273A72-4352-46FE-A412-24F9358CEFC0}" type="presParOf" srcId="{6F8380F8-0B12-4A62-BA37-859D1AF88BC9}" destId="{91EC8AEA-5B36-4F99-801B-E5F19BA1DD84}" srcOrd="3" destOrd="0" presId="urn:microsoft.com/office/officeart/2005/8/layout/venn1"/>
    <dgm:cxn modelId="{E402BCBD-281F-415D-8A2F-57EEED71D701}" type="presParOf" srcId="{6F8380F8-0B12-4A62-BA37-859D1AF88BC9}" destId="{0454E5C0-5FD7-47BC-96E4-C6C003C00A8B}" srcOrd="4" destOrd="0" presId="urn:microsoft.com/office/officeart/2005/8/layout/venn1"/>
    <dgm:cxn modelId="{7CF428AF-AF89-420D-9523-54D26F055A2F}" type="presParOf" srcId="{6F8380F8-0B12-4A62-BA37-859D1AF88BC9}" destId="{D62D288C-A0A5-477E-9D14-F2C8543F5084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FB83050-96CA-468C-B316-3F208D1080D1}" type="doc">
      <dgm:prSet loTypeId="urn:microsoft.com/office/officeart/2005/8/layout/radial1" loCatId="relationship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99825C3A-7453-4825-9229-78D9DB1B8B3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Школа 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42CE0F-0217-4D78-B154-540E1ADC517E}" type="parTrans" cxnId="{055107E1-1822-42CC-A338-048032D115BA}">
      <dgm:prSet/>
      <dgm:spPr/>
      <dgm:t>
        <a:bodyPr/>
        <a:lstStyle/>
        <a:p>
          <a:endParaRPr lang="ru-RU"/>
        </a:p>
      </dgm:t>
    </dgm:pt>
    <dgm:pt modelId="{F4A634D2-8BD4-4903-A68B-AC0A4E46686C}" type="sibTrans" cxnId="{055107E1-1822-42CC-A338-048032D115BA}">
      <dgm:prSet/>
      <dgm:spPr/>
      <dgm:t>
        <a:bodyPr/>
        <a:lstStyle/>
        <a:p>
          <a:endParaRPr lang="ru-RU"/>
        </a:p>
      </dgm:t>
    </dgm:pt>
    <dgm:pt modelId="{C89537D2-5E5E-4AD2-8E9E-7A409B44583B}">
      <dgm:prSet/>
      <dgm:spPr/>
      <dgm:t>
        <a:bodyPr/>
        <a:lstStyle/>
        <a:p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Державний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сектор                  </a:t>
          </a:r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Місцеве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самоуправління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833D85-BF27-483D-89C9-513704F9C7B2}" type="parTrans" cxnId="{503763FC-2460-49FF-9E7F-4627B806E24C}">
      <dgm:prSet/>
      <dgm:spPr/>
      <dgm:t>
        <a:bodyPr/>
        <a:lstStyle/>
        <a:p>
          <a:endParaRPr lang="ru-RU"/>
        </a:p>
      </dgm:t>
    </dgm:pt>
    <dgm:pt modelId="{AF5641EA-15C0-4B34-BF41-B2726A3DAAE8}" type="sibTrans" cxnId="{503763FC-2460-49FF-9E7F-4627B806E24C}">
      <dgm:prSet/>
      <dgm:spPr/>
      <dgm:t>
        <a:bodyPr/>
        <a:lstStyle/>
        <a:p>
          <a:endParaRPr lang="ru-RU"/>
        </a:p>
      </dgm:t>
    </dgm:pt>
    <dgm:pt modelId="{C05DC27A-CACA-4510-9D06-59DC490217D8}">
      <dgm:prSet/>
      <dgm:spPr/>
      <dgm:t>
        <a:bodyPr/>
        <a:lstStyle/>
        <a:p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Некомерційний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сектор                   </a:t>
          </a:r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Соціальні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ініціативи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8AF059D-5DF5-4104-B4C4-4E9F6C8C82FA}" type="parTrans" cxnId="{B3B1D6E7-D800-4B4C-AD0F-4F698FBE335E}">
      <dgm:prSet/>
      <dgm:spPr/>
      <dgm:t>
        <a:bodyPr/>
        <a:lstStyle/>
        <a:p>
          <a:endParaRPr lang="ru-RU"/>
        </a:p>
      </dgm:t>
    </dgm:pt>
    <dgm:pt modelId="{78D7E2F4-13BF-4604-A035-FC89FECFBCD7}" type="sibTrans" cxnId="{B3B1D6E7-D800-4B4C-AD0F-4F698FBE335E}">
      <dgm:prSet/>
      <dgm:spPr/>
      <dgm:t>
        <a:bodyPr/>
        <a:lstStyle/>
        <a:p>
          <a:endParaRPr lang="ru-RU"/>
        </a:p>
      </dgm:t>
    </dgm:pt>
    <dgm:pt modelId="{5E42E1D6-5671-4DD3-A9DD-1BE88015828C}">
      <dgm:prSet/>
      <dgm:spPr/>
      <dgm:t>
        <a:bodyPr/>
        <a:lstStyle/>
        <a:p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Комерційний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сектор                    </a:t>
          </a:r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Середній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та </a:t>
          </a:r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малий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бізнес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міста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6C5EFF6-6357-488B-B816-A839C63B7952}" type="parTrans" cxnId="{49E29621-71A2-472A-BB77-EA1BD6C89BE2}">
      <dgm:prSet/>
      <dgm:spPr/>
      <dgm:t>
        <a:bodyPr/>
        <a:lstStyle/>
        <a:p>
          <a:endParaRPr lang="ru-RU"/>
        </a:p>
      </dgm:t>
    </dgm:pt>
    <dgm:pt modelId="{A0132270-B53D-453D-AB50-9D2EB7BBD2AF}" type="sibTrans" cxnId="{49E29621-71A2-472A-BB77-EA1BD6C89BE2}">
      <dgm:prSet/>
      <dgm:spPr/>
      <dgm:t>
        <a:bodyPr/>
        <a:lstStyle/>
        <a:p>
          <a:endParaRPr lang="ru-RU"/>
        </a:p>
      </dgm:t>
    </dgm:pt>
    <dgm:pt modelId="{B28C85E6-CF5C-4E27-8B81-9EEEEDF8082D}" type="pres">
      <dgm:prSet presAssocID="{1FB83050-96CA-468C-B316-3F208D1080D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018894-490F-4E9F-AC97-FECE55AE1A08}" type="pres">
      <dgm:prSet presAssocID="{99825C3A-7453-4825-9229-78D9DB1B8B36}" presName="centerShape" presStyleLbl="node0" presStyleIdx="0" presStyleCnt="1" custLinFactNeighborX="-12747" custLinFactNeighborY="-6823"/>
      <dgm:spPr/>
      <dgm:t>
        <a:bodyPr/>
        <a:lstStyle/>
        <a:p>
          <a:endParaRPr lang="ru-RU"/>
        </a:p>
      </dgm:t>
    </dgm:pt>
    <dgm:pt modelId="{0440F5B0-A8EC-4A78-907C-37F04F121F41}" type="pres">
      <dgm:prSet presAssocID="{DB833D85-BF27-483D-89C9-513704F9C7B2}" presName="Name9" presStyleLbl="parChTrans1D2" presStyleIdx="0" presStyleCnt="3"/>
      <dgm:spPr/>
      <dgm:t>
        <a:bodyPr/>
        <a:lstStyle/>
        <a:p>
          <a:endParaRPr lang="ru-RU"/>
        </a:p>
      </dgm:t>
    </dgm:pt>
    <dgm:pt modelId="{10363028-0019-49F1-8202-34F96676208D}" type="pres">
      <dgm:prSet presAssocID="{DB833D85-BF27-483D-89C9-513704F9C7B2}" presName="connTx" presStyleLbl="parChTrans1D2" presStyleIdx="0" presStyleCnt="3"/>
      <dgm:spPr/>
      <dgm:t>
        <a:bodyPr/>
        <a:lstStyle/>
        <a:p>
          <a:endParaRPr lang="ru-RU"/>
        </a:p>
      </dgm:t>
    </dgm:pt>
    <dgm:pt modelId="{4E95E8CF-36BE-47F1-B275-18E7E787084F}" type="pres">
      <dgm:prSet presAssocID="{C89537D2-5E5E-4AD2-8E9E-7A409B44583B}" presName="node" presStyleLbl="node1" presStyleIdx="0" presStyleCnt="3" custRadScaleRad="149221" custRadScaleInc="585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CED75A-5217-4596-8AC8-D3F719C83642}" type="pres">
      <dgm:prSet presAssocID="{88AF059D-5DF5-4104-B4C4-4E9F6C8C82FA}" presName="Name9" presStyleLbl="parChTrans1D2" presStyleIdx="1" presStyleCnt="3"/>
      <dgm:spPr/>
      <dgm:t>
        <a:bodyPr/>
        <a:lstStyle/>
        <a:p>
          <a:endParaRPr lang="ru-RU"/>
        </a:p>
      </dgm:t>
    </dgm:pt>
    <dgm:pt modelId="{2188EE45-A44E-4D65-B62D-5AE9A9B88510}" type="pres">
      <dgm:prSet presAssocID="{88AF059D-5DF5-4104-B4C4-4E9F6C8C82FA}" presName="connTx" presStyleLbl="parChTrans1D2" presStyleIdx="1" presStyleCnt="3"/>
      <dgm:spPr/>
      <dgm:t>
        <a:bodyPr/>
        <a:lstStyle/>
        <a:p>
          <a:endParaRPr lang="ru-RU"/>
        </a:p>
      </dgm:t>
    </dgm:pt>
    <dgm:pt modelId="{207E4CCC-591E-430C-B9DF-AFCE638079A2}" type="pres">
      <dgm:prSet presAssocID="{C05DC27A-CACA-4510-9D06-59DC490217D8}" presName="node" presStyleLbl="node1" presStyleIdx="1" presStyleCnt="3" custRadScaleRad="124506" custRadScaleInc="20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520928-6759-4B9B-9FD3-21E223BC697E}" type="pres">
      <dgm:prSet presAssocID="{66C5EFF6-6357-488B-B816-A839C63B7952}" presName="Name9" presStyleLbl="parChTrans1D2" presStyleIdx="2" presStyleCnt="3"/>
      <dgm:spPr/>
      <dgm:t>
        <a:bodyPr/>
        <a:lstStyle/>
        <a:p>
          <a:endParaRPr lang="ru-RU"/>
        </a:p>
      </dgm:t>
    </dgm:pt>
    <dgm:pt modelId="{634A009E-197D-47C9-A67F-8AC2CDBD2EF1}" type="pres">
      <dgm:prSet presAssocID="{66C5EFF6-6357-488B-B816-A839C63B7952}" presName="connTx" presStyleLbl="parChTrans1D2" presStyleIdx="2" presStyleCnt="3"/>
      <dgm:spPr/>
      <dgm:t>
        <a:bodyPr/>
        <a:lstStyle/>
        <a:p>
          <a:endParaRPr lang="ru-RU"/>
        </a:p>
      </dgm:t>
    </dgm:pt>
    <dgm:pt modelId="{BD0C8076-2BCE-4810-83C0-973A872E26BE}" type="pres">
      <dgm:prSet presAssocID="{5E42E1D6-5671-4DD3-A9DD-1BE88015828C}" presName="node" presStyleLbl="node1" presStyleIdx="2" presStyleCnt="3" custRadScaleRad="93151" custRadScaleInc="-2640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4BD562-B823-4A8E-ABAF-BC51C4A6D483}" type="presOf" srcId="{88AF059D-5DF5-4104-B4C4-4E9F6C8C82FA}" destId="{2188EE45-A44E-4D65-B62D-5AE9A9B88510}" srcOrd="1" destOrd="0" presId="urn:microsoft.com/office/officeart/2005/8/layout/radial1"/>
    <dgm:cxn modelId="{5A024C36-3926-45F1-8DBC-3B8B6EEEF911}" type="presOf" srcId="{C89537D2-5E5E-4AD2-8E9E-7A409B44583B}" destId="{4E95E8CF-36BE-47F1-B275-18E7E787084F}" srcOrd="0" destOrd="0" presId="urn:microsoft.com/office/officeart/2005/8/layout/radial1"/>
    <dgm:cxn modelId="{165AA3C1-36DC-4EF4-8BA4-FB4377003670}" type="presOf" srcId="{DB833D85-BF27-483D-89C9-513704F9C7B2}" destId="{10363028-0019-49F1-8202-34F96676208D}" srcOrd="1" destOrd="0" presId="urn:microsoft.com/office/officeart/2005/8/layout/radial1"/>
    <dgm:cxn modelId="{49E29621-71A2-472A-BB77-EA1BD6C89BE2}" srcId="{99825C3A-7453-4825-9229-78D9DB1B8B36}" destId="{5E42E1D6-5671-4DD3-A9DD-1BE88015828C}" srcOrd="2" destOrd="0" parTransId="{66C5EFF6-6357-488B-B816-A839C63B7952}" sibTransId="{A0132270-B53D-453D-AB50-9D2EB7BBD2AF}"/>
    <dgm:cxn modelId="{0DC00F6C-D444-4E87-A4E1-BC65645FC020}" type="presOf" srcId="{88AF059D-5DF5-4104-B4C4-4E9F6C8C82FA}" destId="{0FCED75A-5217-4596-8AC8-D3F719C83642}" srcOrd="0" destOrd="0" presId="urn:microsoft.com/office/officeart/2005/8/layout/radial1"/>
    <dgm:cxn modelId="{EC895414-0FED-40EF-9550-CBEFD8DFD039}" type="presOf" srcId="{66C5EFF6-6357-488B-B816-A839C63B7952}" destId="{8E520928-6759-4B9B-9FD3-21E223BC697E}" srcOrd="0" destOrd="0" presId="urn:microsoft.com/office/officeart/2005/8/layout/radial1"/>
    <dgm:cxn modelId="{7F37CBE6-6FB4-43C2-9A32-48F9BE403DA3}" type="presOf" srcId="{99825C3A-7453-4825-9229-78D9DB1B8B36}" destId="{92018894-490F-4E9F-AC97-FECE55AE1A08}" srcOrd="0" destOrd="0" presId="urn:microsoft.com/office/officeart/2005/8/layout/radial1"/>
    <dgm:cxn modelId="{503763FC-2460-49FF-9E7F-4627B806E24C}" srcId="{99825C3A-7453-4825-9229-78D9DB1B8B36}" destId="{C89537D2-5E5E-4AD2-8E9E-7A409B44583B}" srcOrd="0" destOrd="0" parTransId="{DB833D85-BF27-483D-89C9-513704F9C7B2}" sibTransId="{AF5641EA-15C0-4B34-BF41-B2726A3DAAE8}"/>
    <dgm:cxn modelId="{58D5D681-6C1D-47AF-B162-1C56DBFE3F51}" type="presOf" srcId="{1FB83050-96CA-468C-B316-3F208D1080D1}" destId="{B28C85E6-CF5C-4E27-8B81-9EEEEDF8082D}" srcOrd="0" destOrd="0" presId="urn:microsoft.com/office/officeart/2005/8/layout/radial1"/>
    <dgm:cxn modelId="{2A1B0D12-F265-4F7A-BDC3-3EE9DAF8D901}" type="presOf" srcId="{DB833D85-BF27-483D-89C9-513704F9C7B2}" destId="{0440F5B0-A8EC-4A78-907C-37F04F121F41}" srcOrd="0" destOrd="0" presId="urn:microsoft.com/office/officeart/2005/8/layout/radial1"/>
    <dgm:cxn modelId="{055107E1-1822-42CC-A338-048032D115BA}" srcId="{1FB83050-96CA-468C-B316-3F208D1080D1}" destId="{99825C3A-7453-4825-9229-78D9DB1B8B36}" srcOrd="0" destOrd="0" parTransId="{B242CE0F-0217-4D78-B154-540E1ADC517E}" sibTransId="{F4A634D2-8BD4-4903-A68B-AC0A4E46686C}"/>
    <dgm:cxn modelId="{B3B1D6E7-D800-4B4C-AD0F-4F698FBE335E}" srcId="{99825C3A-7453-4825-9229-78D9DB1B8B36}" destId="{C05DC27A-CACA-4510-9D06-59DC490217D8}" srcOrd="1" destOrd="0" parTransId="{88AF059D-5DF5-4104-B4C4-4E9F6C8C82FA}" sibTransId="{78D7E2F4-13BF-4604-A035-FC89FECFBCD7}"/>
    <dgm:cxn modelId="{87EF2DEF-CB1C-4949-B370-64831E282BE2}" type="presOf" srcId="{C05DC27A-CACA-4510-9D06-59DC490217D8}" destId="{207E4CCC-591E-430C-B9DF-AFCE638079A2}" srcOrd="0" destOrd="0" presId="urn:microsoft.com/office/officeart/2005/8/layout/radial1"/>
    <dgm:cxn modelId="{276781C2-439C-47E0-AC57-0070B439CF18}" type="presOf" srcId="{66C5EFF6-6357-488B-B816-A839C63B7952}" destId="{634A009E-197D-47C9-A67F-8AC2CDBD2EF1}" srcOrd="1" destOrd="0" presId="urn:microsoft.com/office/officeart/2005/8/layout/radial1"/>
    <dgm:cxn modelId="{91CE2495-EB4E-4285-B25B-4652D0073B2A}" type="presOf" srcId="{5E42E1D6-5671-4DD3-A9DD-1BE88015828C}" destId="{BD0C8076-2BCE-4810-83C0-973A872E26BE}" srcOrd="0" destOrd="0" presId="urn:microsoft.com/office/officeart/2005/8/layout/radial1"/>
    <dgm:cxn modelId="{7B69FF2C-B729-4FB3-8D1A-5286FDAB9B81}" type="presParOf" srcId="{B28C85E6-CF5C-4E27-8B81-9EEEEDF8082D}" destId="{92018894-490F-4E9F-AC97-FECE55AE1A08}" srcOrd="0" destOrd="0" presId="urn:microsoft.com/office/officeart/2005/8/layout/radial1"/>
    <dgm:cxn modelId="{4112AE2E-2CE7-4BF7-8FB1-43567E99E367}" type="presParOf" srcId="{B28C85E6-CF5C-4E27-8B81-9EEEEDF8082D}" destId="{0440F5B0-A8EC-4A78-907C-37F04F121F41}" srcOrd="1" destOrd="0" presId="urn:microsoft.com/office/officeart/2005/8/layout/radial1"/>
    <dgm:cxn modelId="{34323D40-18B0-4713-88FD-C14B02706943}" type="presParOf" srcId="{0440F5B0-A8EC-4A78-907C-37F04F121F41}" destId="{10363028-0019-49F1-8202-34F96676208D}" srcOrd="0" destOrd="0" presId="urn:microsoft.com/office/officeart/2005/8/layout/radial1"/>
    <dgm:cxn modelId="{3DCD64A3-043E-48C0-994C-9F4365025D6B}" type="presParOf" srcId="{B28C85E6-CF5C-4E27-8B81-9EEEEDF8082D}" destId="{4E95E8CF-36BE-47F1-B275-18E7E787084F}" srcOrd="2" destOrd="0" presId="urn:microsoft.com/office/officeart/2005/8/layout/radial1"/>
    <dgm:cxn modelId="{CB9F471B-B182-4F3D-8F34-DF51C02A5753}" type="presParOf" srcId="{B28C85E6-CF5C-4E27-8B81-9EEEEDF8082D}" destId="{0FCED75A-5217-4596-8AC8-D3F719C83642}" srcOrd="3" destOrd="0" presId="urn:microsoft.com/office/officeart/2005/8/layout/radial1"/>
    <dgm:cxn modelId="{316DEB2D-3EA7-4983-98A0-60090FFDC7FC}" type="presParOf" srcId="{0FCED75A-5217-4596-8AC8-D3F719C83642}" destId="{2188EE45-A44E-4D65-B62D-5AE9A9B88510}" srcOrd="0" destOrd="0" presId="urn:microsoft.com/office/officeart/2005/8/layout/radial1"/>
    <dgm:cxn modelId="{87BC36D1-5FDF-493A-85DC-CDF053AC6B69}" type="presParOf" srcId="{B28C85E6-CF5C-4E27-8B81-9EEEEDF8082D}" destId="{207E4CCC-591E-430C-B9DF-AFCE638079A2}" srcOrd="4" destOrd="0" presId="urn:microsoft.com/office/officeart/2005/8/layout/radial1"/>
    <dgm:cxn modelId="{757F09B2-9766-4370-A416-B39257671DD1}" type="presParOf" srcId="{B28C85E6-CF5C-4E27-8B81-9EEEEDF8082D}" destId="{8E520928-6759-4B9B-9FD3-21E223BC697E}" srcOrd="5" destOrd="0" presId="urn:microsoft.com/office/officeart/2005/8/layout/radial1"/>
    <dgm:cxn modelId="{B339F4BF-B985-4EE3-B710-DF1489587086}" type="presParOf" srcId="{8E520928-6759-4B9B-9FD3-21E223BC697E}" destId="{634A009E-197D-47C9-A67F-8AC2CDBD2EF1}" srcOrd="0" destOrd="0" presId="urn:microsoft.com/office/officeart/2005/8/layout/radial1"/>
    <dgm:cxn modelId="{EEB7A317-950E-4EB9-BA5F-F68C9FDDBB71}" type="presParOf" srcId="{B28C85E6-CF5C-4E27-8B81-9EEEEDF8082D}" destId="{BD0C8076-2BCE-4810-83C0-973A872E26BE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751F8C3-7A80-4BEA-9C7A-C293BF95DBD5}" type="doc">
      <dgm:prSet loTypeId="urn:microsoft.com/office/officeart/2005/8/layout/arrow2" loCatId="process" qsTypeId="urn:microsoft.com/office/officeart/2005/8/quickstyle/3d1" qsCatId="3D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92F1673C-BD9D-416E-B6B3-83CC7837CFF0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xfrm>
          <a:off x="875941" y="4729701"/>
          <a:ext cx="3649315" cy="1507612"/>
        </a:xfrm>
      </dgm:spPr>
      <dgm:t>
        <a:bodyPr/>
        <a:lstStyle/>
        <a:p>
          <a:r>
            <a:rPr lang="uk-UA" sz="1200" b="1" i="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uk-UA" sz="1200" b="1" i="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школа І ступеня – науково-педагогічний проект </a:t>
          </a:r>
          <a:r>
            <a:rPr lang="ru-RU" sz="1200" b="1" i="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«</a:t>
          </a:r>
          <a:r>
            <a:rPr lang="ru-RU" sz="1200" b="1" i="0" dirty="0" err="1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Інтелект</a:t>
          </a:r>
          <a:r>
            <a:rPr lang="ru-RU" sz="1200" b="1" i="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ru-RU" sz="1200" b="1" i="0" dirty="0" err="1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України</a:t>
          </a:r>
          <a:r>
            <a:rPr lang="ru-RU" sz="1200" b="1" i="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»</a:t>
          </a:r>
        </a:p>
        <a:p>
          <a:endParaRPr lang="uk-UA" sz="1200" b="1" i="0" dirty="0" smtClean="0">
            <a:solidFill>
              <a:schemeClr val="bg1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95DF665C-ED13-4989-AFA6-89B19EC000BF}" type="parTrans" cxnId="{08D05E42-6E57-4FD8-B3B0-F48F6E9F35BC}">
      <dgm:prSet/>
      <dgm:spPr/>
      <dgm:t>
        <a:bodyPr/>
        <a:lstStyle/>
        <a:p>
          <a:endParaRPr lang="ru-RU"/>
        </a:p>
      </dgm:t>
    </dgm:pt>
    <dgm:pt modelId="{A8F133D2-E235-432C-BF35-38A3208AD854}" type="sibTrans" cxnId="{08D05E42-6E57-4FD8-B3B0-F48F6E9F35BC}">
      <dgm:prSet/>
      <dgm:spPr/>
      <dgm:t>
        <a:bodyPr/>
        <a:lstStyle/>
        <a:p>
          <a:endParaRPr lang="ru-RU"/>
        </a:p>
      </dgm:t>
    </dgm:pt>
    <dgm:pt modelId="{045E4A31-2D1B-4838-A2DD-7F89B5A286A8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xfrm>
          <a:off x="2924159" y="3573030"/>
          <a:ext cx="2425800" cy="635471"/>
        </a:xfrm>
      </dgm:spPr>
      <dgm:t>
        <a:bodyPr/>
        <a:lstStyle/>
        <a:p>
          <a:r>
            <a:rPr lang="uk-UA" sz="1200" b="1" i="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школа ІІ ступеня – змішане навчання</a:t>
          </a:r>
          <a:endParaRPr lang="ru-RU" sz="1200" b="1" i="0" dirty="0">
            <a:solidFill>
              <a:schemeClr val="bg1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5A17E3B6-9746-4D95-A305-9842AA6FD0F0}" type="parTrans" cxnId="{E8AD0DD1-6545-425D-A5FC-3023FAA05A56}">
      <dgm:prSet/>
      <dgm:spPr/>
      <dgm:t>
        <a:bodyPr/>
        <a:lstStyle/>
        <a:p>
          <a:endParaRPr lang="ru-RU"/>
        </a:p>
      </dgm:t>
    </dgm:pt>
    <dgm:pt modelId="{19B834A5-748A-49DA-A4C8-4CF0ED057BF3}" type="sibTrans" cxnId="{E8AD0DD1-6545-425D-A5FC-3023FAA05A56}">
      <dgm:prSet/>
      <dgm:spPr/>
      <dgm:t>
        <a:bodyPr/>
        <a:lstStyle/>
        <a:p>
          <a:endParaRPr lang="ru-RU"/>
        </a:p>
      </dgm:t>
    </dgm:pt>
    <dgm:pt modelId="{2014E329-D268-4655-9E46-ABCDBE7D37C4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xfrm>
          <a:off x="5908450" y="2204850"/>
          <a:ext cx="3235549" cy="865839"/>
        </a:xfrm>
      </dgm:spPr>
      <dgm:t>
        <a:bodyPr/>
        <a:lstStyle/>
        <a:p>
          <a:r>
            <a:rPr lang="uk-UA" sz="1200" b="1" i="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 школа ІІІ ступеня –                           змішане навчання</a:t>
          </a:r>
          <a:endParaRPr lang="ru-RU" sz="1200" b="1" i="0" dirty="0">
            <a:solidFill>
              <a:schemeClr val="bg1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6C0A2A4C-EE83-46A4-9830-892E22BAE2C4}" type="parTrans" cxnId="{4298E4B8-E532-4CED-B760-433701456B5F}">
      <dgm:prSet/>
      <dgm:spPr/>
      <dgm:t>
        <a:bodyPr/>
        <a:lstStyle/>
        <a:p>
          <a:endParaRPr lang="ru-RU"/>
        </a:p>
      </dgm:t>
    </dgm:pt>
    <dgm:pt modelId="{1E0737CB-A9A0-4ACF-84B2-C3DDD02FC865}" type="sibTrans" cxnId="{4298E4B8-E532-4CED-B760-433701456B5F}">
      <dgm:prSet/>
      <dgm:spPr/>
      <dgm:t>
        <a:bodyPr/>
        <a:lstStyle/>
        <a:p>
          <a:endParaRPr lang="ru-RU"/>
        </a:p>
      </dgm:t>
    </dgm:pt>
    <dgm:pt modelId="{55391E93-56D5-4948-B592-9DE034BD24D7}" type="pres">
      <dgm:prSet presAssocID="{F751F8C3-7A80-4BEA-9C7A-C293BF95DBD5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EE14D5-AA2B-4213-8227-CE39D6A51592}" type="pres">
      <dgm:prSet presAssocID="{F751F8C3-7A80-4BEA-9C7A-C293BF95DBD5}" presName="arrow" presStyleLbl="bgShp" presStyleIdx="0" presStyleCnt="1" custAng="11037031" custScaleX="84552" custScaleY="112848" custLinFactNeighborX="-5163" custLinFactNeighborY="3204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xfrm>
          <a:off x="0" y="0"/>
          <a:ext cx="9144000" cy="6858000"/>
        </a:xfrm>
        <a:prstGeom prst="swooshArrow">
          <a:avLst>
            <a:gd name="adj1" fmla="val 25000"/>
            <a:gd name="adj2" fmla="val 25000"/>
          </a:avLst>
        </a:prstGeom>
      </dgm:spPr>
      <dgm:t>
        <a:bodyPr/>
        <a:lstStyle/>
        <a:p>
          <a:endParaRPr lang="ru-RU"/>
        </a:p>
      </dgm:t>
    </dgm:pt>
    <dgm:pt modelId="{4C0EC9B8-4841-480F-B7FE-75C7B5972078}" type="pres">
      <dgm:prSet presAssocID="{F751F8C3-7A80-4BEA-9C7A-C293BF95DBD5}" presName="arrowDiagram3" presStyleCnt="0"/>
      <dgm:spPr/>
      <dgm:t>
        <a:bodyPr/>
        <a:lstStyle/>
        <a:p>
          <a:endParaRPr lang="ru-RU"/>
        </a:p>
      </dgm:t>
    </dgm:pt>
    <dgm:pt modelId="{C6939AEE-6853-4F1B-8897-327D0E6BA941}" type="pres">
      <dgm:prSet presAssocID="{92F1673C-BD9D-416E-B6B3-83CC7837CFF0}" presName="bullet3a" presStyleLbl="node1" presStyleIdx="0" presStyleCnt="3" custLinFactX="1176150" custLinFactY="-400000" custLinFactNeighborX="1200000" custLinFactNeighborY="-492087"/>
      <dgm:spPr>
        <a:xfrm>
          <a:off x="1187625" y="4725143"/>
          <a:ext cx="237744" cy="237744"/>
        </a:xfrm>
        <a:prstGeom prst="ellipse">
          <a:avLst/>
        </a:prstGeom>
        <a:solidFill>
          <a:srgbClr val="FFFF00"/>
        </a:solidFill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endParaRPr lang="ru-RU"/>
        </a:p>
      </dgm:t>
    </dgm:pt>
    <dgm:pt modelId="{5D93A2FA-6FF1-4641-AF76-F6ACE56FB5E5}" type="pres">
      <dgm:prSet presAssocID="{92F1673C-BD9D-416E-B6B3-83CC7837CFF0}" presName="textBox3a" presStyleLbl="revTx" presStyleIdx="0" presStyleCnt="3" custScaleX="120369" custScaleY="58801" custLinFactX="100000" custLinFactY="-36142" custLinFactNeighborX="169755" custLinFactNeighborY="-10000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5E30998B-F921-4116-93AD-D36EE999B34B}" type="pres">
      <dgm:prSet presAssocID="{045E4A31-2D1B-4838-A2DD-7F89B5A286A8}" presName="bullet3b" presStyleLbl="node1" presStyleIdx="1" presStyleCnt="3" custLinFactX="134994" custLinFactY="100000" custLinFactNeighborX="200000" custLinFactNeighborY="149936"/>
      <dgm:spPr>
        <a:xfrm>
          <a:off x="3259836" y="2962655"/>
          <a:ext cx="429768" cy="429768"/>
        </a:xfrm>
        <a:prstGeom prst="ellipse">
          <a:avLst/>
        </a:prstGeom>
        <a:solidFill>
          <a:srgbClr val="FFFF00"/>
        </a:solidFill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endParaRPr lang="ru-RU"/>
        </a:p>
      </dgm:t>
    </dgm:pt>
    <dgm:pt modelId="{D49D22C2-5C4B-4A9B-9143-02F5A80CE128}" type="pres">
      <dgm:prSet presAssocID="{045E4A31-2D1B-4838-A2DD-7F89B5A286A8}" presName="textBox3b" presStyleLbl="revTx" presStyleIdx="1" presStyleCnt="3" custScaleX="130709" custScaleY="15478" custLinFactNeighborX="79385" custLinFactNeighborY="-76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DD32B873-A168-4377-BBE0-2F5EC001FE11}" type="pres">
      <dgm:prSet presAssocID="{2014E329-D268-4655-9E46-ABCDBE7D37C4}" presName="bullet3c" presStyleLbl="node1" presStyleIdx="2" presStyleCnt="3" custLinFactX="-358653" custLinFactY="200000" custLinFactNeighborX="-400000" custLinFactNeighborY="249777"/>
      <dgm:spPr>
        <a:xfrm>
          <a:off x="6372198" y="1556789"/>
          <a:ext cx="594360" cy="594360"/>
        </a:xfrm>
        <a:prstGeom prst="ellipse">
          <a:avLst/>
        </a:prstGeom>
        <a:solidFill>
          <a:srgbClr val="FFFF00"/>
        </a:solidFill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endParaRPr lang="ru-RU"/>
        </a:p>
      </dgm:t>
    </dgm:pt>
    <dgm:pt modelId="{63ABF578-AFC0-47C2-89DD-0AB5B34EB719}" type="pres">
      <dgm:prSet presAssocID="{2014E329-D268-4655-9E46-ABCDBE7D37C4}" presName="textBox3c" presStyleLbl="revTx" presStyleIdx="2" presStyleCnt="3" custScaleX="147435" custScaleY="15023" custLinFactX="-95293" custLinFactNeighborX="-100000" custLinFactNeighborY="35579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42C0E802-5951-4119-941E-AB6247C6D631}" type="presOf" srcId="{045E4A31-2D1B-4838-A2DD-7F89B5A286A8}" destId="{D49D22C2-5C4B-4A9B-9143-02F5A80CE128}" srcOrd="0" destOrd="0" presId="urn:microsoft.com/office/officeart/2005/8/layout/arrow2"/>
    <dgm:cxn modelId="{E8AD0DD1-6545-425D-A5FC-3023FAA05A56}" srcId="{F751F8C3-7A80-4BEA-9C7A-C293BF95DBD5}" destId="{045E4A31-2D1B-4838-A2DD-7F89B5A286A8}" srcOrd="1" destOrd="0" parTransId="{5A17E3B6-9746-4D95-A305-9842AA6FD0F0}" sibTransId="{19B834A5-748A-49DA-A4C8-4CF0ED057BF3}"/>
    <dgm:cxn modelId="{8229F894-CD28-41B7-A3CB-45B6250E0D6C}" type="presOf" srcId="{92F1673C-BD9D-416E-B6B3-83CC7837CFF0}" destId="{5D93A2FA-6FF1-4641-AF76-F6ACE56FB5E5}" srcOrd="0" destOrd="0" presId="urn:microsoft.com/office/officeart/2005/8/layout/arrow2"/>
    <dgm:cxn modelId="{4298E4B8-E532-4CED-B760-433701456B5F}" srcId="{F751F8C3-7A80-4BEA-9C7A-C293BF95DBD5}" destId="{2014E329-D268-4655-9E46-ABCDBE7D37C4}" srcOrd="2" destOrd="0" parTransId="{6C0A2A4C-EE83-46A4-9830-892E22BAE2C4}" sibTransId="{1E0737CB-A9A0-4ACF-84B2-C3DDD02FC865}"/>
    <dgm:cxn modelId="{2D5C76FA-A5F8-47EC-A9F7-C87D04DA8C41}" type="presOf" srcId="{F751F8C3-7A80-4BEA-9C7A-C293BF95DBD5}" destId="{55391E93-56D5-4948-B592-9DE034BD24D7}" srcOrd="0" destOrd="0" presId="urn:microsoft.com/office/officeart/2005/8/layout/arrow2"/>
    <dgm:cxn modelId="{08D05E42-6E57-4FD8-B3B0-F48F6E9F35BC}" srcId="{F751F8C3-7A80-4BEA-9C7A-C293BF95DBD5}" destId="{92F1673C-BD9D-416E-B6B3-83CC7837CFF0}" srcOrd="0" destOrd="0" parTransId="{95DF665C-ED13-4989-AFA6-89B19EC000BF}" sibTransId="{A8F133D2-E235-432C-BF35-38A3208AD854}"/>
    <dgm:cxn modelId="{C47AAE68-6D2B-4477-8DFA-D3D947C332C8}" type="presOf" srcId="{2014E329-D268-4655-9E46-ABCDBE7D37C4}" destId="{63ABF578-AFC0-47C2-89DD-0AB5B34EB719}" srcOrd="0" destOrd="0" presId="urn:microsoft.com/office/officeart/2005/8/layout/arrow2"/>
    <dgm:cxn modelId="{15D53769-DD68-40E5-90EA-CB1F06894E64}" type="presParOf" srcId="{55391E93-56D5-4948-B592-9DE034BD24D7}" destId="{91EE14D5-AA2B-4213-8227-CE39D6A51592}" srcOrd="0" destOrd="0" presId="urn:microsoft.com/office/officeart/2005/8/layout/arrow2"/>
    <dgm:cxn modelId="{8DF08407-05C9-4B0B-A439-EFAD0FFCF3DF}" type="presParOf" srcId="{55391E93-56D5-4948-B592-9DE034BD24D7}" destId="{4C0EC9B8-4841-480F-B7FE-75C7B5972078}" srcOrd="1" destOrd="0" presId="urn:microsoft.com/office/officeart/2005/8/layout/arrow2"/>
    <dgm:cxn modelId="{BB3E06F1-B909-4623-B4B2-23EB877661F3}" type="presParOf" srcId="{4C0EC9B8-4841-480F-B7FE-75C7B5972078}" destId="{C6939AEE-6853-4F1B-8897-327D0E6BA941}" srcOrd="0" destOrd="0" presId="urn:microsoft.com/office/officeart/2005/8/layout/arrow2"/>
    <dgm:cxn modelId="{967C29DA-0EC0-4846-AB41-19ED2599C64A}" type="presParOf" srcId="{4C0EC9B8-4841-480F-B7FE-75C7B5972078}" destId="{5D93A2FA-6FF1-4641-AF76-F6ACE56FB5E5}" srcOrd="1" destOrd="0" presId="urn:microsoft.com/office/officeart/2005/8/layout/arrow2"/>
    <dgm:cxn modelId="{7BB13CE7-9E84-45F7-BFCF-DE746D0997AF}" type="presParOf" srcId="{4C0EC9B8-4841-480F-B7FE-75C7B5972078}" destId="{5E30998B-F921-4116-93AD-D36EE999B34B}" srcOrd="2" destOrd="0" presId="urn:microsoft.com/office/officeart/2005/8/layout/arrow2"/>
    <dgm:cxn modelId="{840FDB01-EA2C-4E18-9724-332BC4ADE9AE}" type="presParOf" srcId="{4C0EC9B8-4841-480F-B7FE-75C7B5972078}" destId="{D49D22C2-5C4B-4A9B-9143-02F5A80CE128}" srcOrd="3" destOrd="0" presId="urn:microsoft.com/office/officeart/2005/8/layout/arrow2"/>
    <dgm:cxn modelId="{3D222F3B-6835-45A3-8FBC-1090E448BD1C}" type="presParOf" srcId="{4C0EC9B8-4841-480F-B7FE-75C7B5972078}" destId="{DD32B873-A168-4377-BBE0-2F5EC001FE11}" srcOrd="4" destOrd="0" presId="urn:microsoft.com/office/officeart/2005/8/layout/arrow2"/>
    <dgm:cxn modelId="{E15F88C7-2079-4208-B224-CD9C3C8DC150}" type="presParOf" srcId="{4C0EC9B8-4841-480F-B7FE-75C7B5972078}" destId="{63ABF578-AFC0-47C2-89DD-0AB5B34EB719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64D35AA-EE06-461F-A635-DE2330EAC7D7}" type="doc">
      <dgm:prSet loTypeId="urn:microsoft.com/office/officeart/2005/8/layout/list1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361CED4-DEA3-41B5-8866-F3EBA67B6415}">
      <dgm:prSet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оптимізація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інформаційного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обміну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школи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з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іншими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освітніми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науковими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установами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9E92F67C-DB75-449C-926D-C25D3F3723A7}" type="sibTrans" cxnId="{E4C4360D-D62C-467B-82DA-DB0590FAFBB4}">
      <dgm:prSet/>
      <dgm:spPr/>
      <dgm:t>
        <a:bodyPr/>
        <a:lstStyle/>
        <a:p>
          <a:endParaRPr lang="ru-RU"/>
        </a:p>
      </dgm:t>
    </dgm:pt>
    <dgm:pt modelId="{D637B18A-59C7-436C-9400-76BC296A3D69}" type="parTrans" cxnId="{E4C4360D-D62C-467B-82DA-DB0590FAFBB4}">
      <dgm:prSet/>
      <dgm:spPr/>
      <dgm:t>
        <a:bodyPr/>
        <a:lstStyle/>
        <a:p>
          <a:endParaRPr lang="ru-RU"/>
        </a:p>
      </dgm:t>
    </dgm:pt>
    <dgm:pt modelId="{855FD070-C8E3-43E6-8B7B-1C3065DC985A}">
      <dgm:prSet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забезпечення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дієвого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соціального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партнерства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школи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з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державними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й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громадськими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організаціями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установами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6EC7A620-C3C7-4658-912F-ABEC597B204D}" type="sibTrans" cxnId="{14FA3AF6-0BA0-470D-8A92-BCB23EF7D554}">
      <dgm:prSet/>
      <dgm:spPr/>
      <dgm:t>
        <a:bodyPr/>
        <a:lstStyle/>
        <a:p>
          <a:endParaRPr lang="ru-RU"/>
        </a:p>
      </dgm:t>
    </dgm:pt>
    <dgm:pt modelId="{CAB0F413-A23F-4F38-B68D-4EC461592256}" type="parTrans" cxnId="{14FA3AF6-0BA0-470D-8A92-BCB23EF7D554}">
      <dgm:prSet/>
      <dgm:spPr/>
      <dgm:t>
        <a:bodyPr/>
        <a:lstStyle/>
        <a:p>
          <a:endParaRPr lang="ru-RU"/>
        </a:p>
      </dgm:t>
    </dgm:pt>
    <dgm:pt modelId="{A6F8E5F4-A785-4C12-B750-29582C2AEDB2}">
      <dgm:prSet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підвищення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відповідальності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керівника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за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ухвалені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управлінські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(у т. ч.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фінансові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і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кадрові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)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рішення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75836EB6-F253-4873-9A4C-62258EEA580F}" type="sibTrans" cxnId="{B8DCA86C-5C4F-4626-B417-E3E83C98B026}">
      <dgm:prSet/>
      <dgm:spPr/>
      <dgm:t>
        <a:bodyPr/>
        <a:lstStyle/>
        <a:p>
          <a:endParaRPr lang="ru-RU"/>
        </a:p>
      </dgm:t>
    </dgm:pt>
    <dgm:pt modelId="{48323F6E-AD52-4077-884C-7B9EA5AD8092}" type="parTrans" cxnId="{B8DCA86C-5C4F-4626-B417-E3E83C98B026}">
      <dgm:prSet/>
      <dgm:spPr/>
      <dgm:t>
        <a:bodyPr/>
        <a:lstStyle/>
        <a:p>
          <a:endParaRPr lang="ru-RU"/>
        </a:p>
      </dgm:t>
    </dgm:pt>
    <dgm:pt modelId="{BB2C9EA9-5A69-4487-94DB-A44A801965C4}">
      <dgm:prSet phldrT="[Текст]"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контрольована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фінансова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самостійність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8A3CB081-B3DF-4EE2-8EE2-D480A0DA96E5}" type="sibTrans" cxnId="{1ACFC723-747C-4CD4-81F6-407C1802C6B8}">
      <dgm:prSet/>
      <dgm:spPr/>
      <dgm:t>
        <a:bodyPr/>
        <a:lstStyle/>
        <a:p>
          <a:endParaRPr lang="ru-RU"/>
        </a:p>
      </dgm:t>
    </dgm:pt>
    <dgm:pt modelId="{3E29052A-5865-43E4-BE83-8D06C9BC817E}" type="parTrans" cxnId="{1ACFC723-747C-4CD4-81F6-407C1802C6B8}">
      <dgm:prSet/>
      <dgm:spPr/>
      <dgm:t>
        <a:bodyPr/>
        <a:lstStyle/>
        <a:p>
          <a:endParaRPr lang="ru-RU"/>
        </a:p>
      </dgm:t>
    </dgm:pt>
    <dgm:pt modelId="{94EE5C4D-98BB-4FD2-A1CE-94056E87F167}">
      <dgm:prSet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функціонування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автентичної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школи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0126DDA4-C235-4413-BD7D-E7B58023B0A5}" type="parTrans" cxnId="{0CD77ED3-7F15-49A8-B162-4587EFA3DF56}">
      <dgm:prSet/>
      <dgm:spPr/>
    </dgm:pt>
    <dgm:pt modelId="{EAFD5D5A-1249-48F1-B77E-901A4F13D0C6}" type="sibTrans" cxnId="{0CD77ED3-7F15-49A8-B162-4587EFA3DF56}">
      <dgm:prSet/>
      <dgm:spPr/>
    </dgm:pt>
    <dgm:pt modelId="{CF7D706D-FE00-4AAD-8729-AD164286E98E}">
      <dgm:prSet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залучення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освітньої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системи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школи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до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додаткових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фінансових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і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матеріально-технічних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ресурсів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FCD13293-82D6-4B20-B937-463B6BEB351C}" type="parTrans" cxnId="{73AC5AA5-D127-4347-9D22-913520C90493}">
      <dgm:prSet/>
      <dgm:spPr/>
    </dgm:pt>
    <dgm:pt modelId="{25A719BA-6F9B-42C5-87DC-35572FD15018}" type="sibTrans" cxnId="{73AC5AA5-D127-4347-9D22-913520C90493}">
      <dgm:prSet/>
      <dgm:spPr/>
    </dgm:pt>
    <dgm:pt modelId="{8464A697-3348-4208-851D-7959C3F3EE49}">
      <dgm:prSet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застосування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новітніх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інформаційно-комунікаційних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технологій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процесі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інноваційного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розвитку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5E51E1F9-54F0-4B0B-9EE6-3E66B1E0A7EA}" type="parTrans" cxnId="{5D225A3F-C604-40A8-95D7-2F8C56A25D12}">
      <dgm:prSet/>
      <dgm:spPr/>
    </dgm:pt>
    <dgm:pt modelId="{E8C1B9F6-C5E2-4BDE-858A-F93955934C98}" type="sibTrans" cxnId="{5D225A3F-C604-40A8-95D7-2F8C56A25D12}">
      <dgm:prSet/>
      <dgm:spPr/>
    </dgm:pt>
    <dgm:pt modelId="{9C556EDE-45B3-48A6-A3AB-412EEF1F58DD}">
      <dgm:prSet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забезпечення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цілісного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охоплення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основних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чинників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якості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освіти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CD69684D-6DB2-4ADE-B540-1CE73F072DFB}" type="parTrans" cxnId="{778C1B26-AC98-4CC8-AF3E-AD1E82100FC4}">
      <dgm:prSet/>
      <dgm:spPr/>
    </dgm:pt>
    <dgm:pt modelId="{B53DDE8D-469C-4119-8C21-0E7DD798333C}" type="sibTrans" cxnId="{778C1B26-AC98-4CC8-AF3E-AD1E82100FC4}">
      <dgm:prSet/>
      <dgm:spPr/>
    </dgm:pt>
    <dgm:pt modelId="{458DBE3E-479E-4138-8F6C-70761BFC2B3B}">
      <dgm:prSet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раціональне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використання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бюджетних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коштів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фінансових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витрат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на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рівні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закладу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BEBD7C29-7CAC-4DA2-8AA4-7C632511D069}" type="parTrans" cxnId="{DEB5F732-AFBD-4CB3-AE6B-ED6573EC4FD2}">
      <dgm:prSet/>
      <dgm:spPr/>
    </dgm:pt>
    <dgm:pt modelId="{C8D9F8B2-F758-4D35-9296-279FCF3F317B}" type="sibTrans" cxnId="{DEB5F732-AFBD-4CB3-AE6B-ED6573EC4FD2}">
      <dgm:prSet/>
      <dgm:spPr/>
    </dgm:pt>
    <dgm:pt modelId="{DCAEF2CC-709E-441A-AA9C-A429115D4556}">
      <dgm:prSet custT="1"/>
      <dgm:spPr/>
      <dgm:t>
        <a:bodyPr/>
        <a:lstStyle/>
        <a:p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активізація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міжнародної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співпраці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школи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 та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установлення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зв’язків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з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міжнародними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освітніми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організаціями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942E5B84-4853-442F-9398-838FAFAEA1CF}" type="parTrans" cxnId="{3888CBC9-5E10-4870-B9B9-0A83BE2AF828}">
      <dgm:prSet/>
      <dgm:spPr/>
    </dgm:pt>
    <dgm:pt modelId="{97D76188-F661-4C8B-A9C2-C785E545A731}" type="sibTrans" cxnId="{3888CBC9-5E10-4870-B9B9-0A83BE2AF828}">
      <dgm:prSet/>
      <dgm:spPr/>
    </dgm:pt>
    <dgm:pt modelId="{FB225E07-824D-4B56-ADCD-EEBC5B598F68}" type="pres">
      <dgm:prSet presAssocID="{164D35AA-EE06-461F-A635-DE2330EAC7D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D819B8-7A41-41B4-822F-E0AFF2C14D1B}" type="pres">
      <dgm:prSet presAssocID="{94EE5C4D-98BB-4FD2-A1CE-94056E87F167}" presName="parentLin" presStyleCnt="0"/>
      <dgm:spPr/>
    </dgm:pt>
    <dgm:pt modelId="{D8E3C212-A184-4F19-BB11-188F88AEB041}" type="pres">
      <dgm:prSet presAssocID="{94EE5C4D-98BB-4FD2-A1CE-94056E87F167}" presName="parentLeftMargin" presStyleLbl="node1" presStyleIdx="0" presStyleCnt="10"/>
      <dgm:spPr/>
      <dgm:t>
        <a:bodyPr/>
        <a:lstStyle/>
        <a:p>
          <a:endParaRPr lang="ru-RU"/>
        </a:p>
      </dgm:t>
    </dgm:pt>
    <dgm:pt modelId="{299F760F-FCB4-4148-9599-534958651975}" type="pres">
      <dgm:prSet presAssocID="{94EE5C4D-98BB-4FD2-A1CE-94056E87F167}" presName="parentText" presStyleLbl="node1" presStyleIdx="0" presStyleCnt="10" custScaleX="124750" custScaleY="337978" custLinFactY="71562" custLinFactNeighborX="226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B28EF7-0E7E-4AB4-85B5-A431523E5A4F}" type="pres">
      <dgm:prSet presAssocID="{94EE5C4D-98BB-4FD2-A1CE-94056E87F167}" presName="negativeSpace" presStyleCnt="0"/>
      <dgm:spPr/>
    </dgm:pt>
    <dgm:pt modelId="{C76DE9E4-7747-450E-B86C-DE77241D7270}" type="pres">
      <dgm:prSet presAssocID="{94EE5C4D-98BB-4FD2-A1CE-94056E87F167}" presName="childText" presStyleLbl="conFgAcc1" presStyleIdx="0" presStyleCnt="10">
        <dgm:presLayoutVars>
          <dgm:bulletEnabled val="1"/>
        </dgm:presLayoutVars>
      </dgm:prSet>
      <dgm:spPr/>
    </dgm:pt>
    <dgm:pt modelId="{C0BBED4B-48F0-4676-9F0E-436C864BE379}" type="pres">
      <dgm:prSet presAssocID="{EAFD5D5A-1249-48F1-B77E-901A4F13D0C6}" presName="spaceBetweenRectangles" presStyleCnt="0"/>
      <dgm:spPr/>
    </dgm:pt>
    <dgm:pt modelId="{D4A60529-36AC-4F1F-B9C7-EC5E1F6C3B7D}" type="pres">
      <dgm:prSet presAssocID="{9C556EDE-45B3-48A6-A3AB-412EEF1F58DD}" presName="parentLin" presStyleCnt="0"/>
      <dgm:spPr/>
    </dgm:pt>
    <dgm:pt modelId="{724DF558-12B0-4817-A13E-F5130056150B}" type="pres">
      <dgm:prSet presAssocID="{9C556EDE-45B3-48A6-A3AB-412EEF1F58DD}" presName="parentLeftMargin" presStyleLbl="node1" presStyleIdx="0" presStyleCnt="10"/>
      <dgm:spPr/>
      <dgm:t>
        <a:bodyPr/>
        <a:lstStyle/>
        <a:p>
          <a:endParaRPr lang="ru-RU"/>
        </a:p>
      </dgm:t>
    </dgm:pt>
    <dgm:pt modelId="{88A4DDFF-D542-4945-97AD-580C625B8189}" type="pres">
      <dgm:prSet presAssocID="{9C556EDE-45B3-48A6-A3AB-412EEF1F58DD}" presName="parentText" presStyleLbl="node1" presStyleIdx="1" presStyleCnt="10" custScaleX="125554" custScaleY="218798" custLinFactY="45008" custLinFactNeighborX="226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59BE65-5F58-4095-93FE-94046FCBC7D8}" type="pres">
      <dgm:prSet presAssocID="{9C556EDE-45B3-48A6-A3AB-412EEF1F58DD}" presName="negativeSpace" presStyleCnt="0"/>
      <dgm:spPr/>
    </dgm:pt>
    <dgm:pt modelId="{978D89C2-E93F-4445-B7F8-1C40CC9B9311}" type="pres">
      <dgm:prSet presAssocID="{9C556EDE-45B3-48A6-A3AB-412EEF1F58DD}" presName="childText" presStyleLbl="conFgAcc1" presStyleIdx="1" presStyleCnt="10">
        <dgm:presLayoutVars>
          <dgm:bulletEnabled val="1"/>
        </dgm:presLayoutVars>
      </dgm:prSet>
      <dgm:spPr/>
    </dgm:pt>
    <dgm:pt modelId="{AFF398B9-0C38-4A89-B32F-C812C8CF3A69}" type="pres">
      <dgm:prSet presAssocID="{B53DDE8D-469C-4119-8C21-0E7DD798333C}" presName="spaceBetweenRectangles" presStyleCnt="0"/>
      <dgm:spPr/>
    </dgm:pt>
    <dgm:pt modelId="{03A828EE-2FC4-4C97-B7DF-3B1A94BD2490}" type="pres">
      <dgm:prSet presAssocID="{8464A697-3348-4208-851D-7959C3F3EE49}" presName="parentLin" presStyleCnt="0"/>
      <dgm:spPr/>
    </dgm:pt>
    <dgm:pt modelId="{64B1005D-F267-4B4D-BDBD-D77DD9B89330}" type="pres">
      <dgm:prSet presAssocID="{8464A697-3348-4208-851D-7959C3F3EE49}" presName="parentLeftMargin" presStyleLbl="node1" presStyleIdx="1" presStyleCnt="10"/>
      <dgm:spPr/>
      <dgm:t>
        <a:bodyPr/>
        <a:lstStyle/>
        <a:p>
          <a:endParaRPr lang="ru-RU"/>
        </a:p>
      </dgm:t>
    </dgm:pt>
    <dgm:pt modelId="{A9786F85-AE93-4479-83D9-22B769091F8D}" type="pres">
      <dgm:prSet presAssocID="{8464A697-3348-4208-851D-7959C3F3EE49}" presName="parentText" presStyleLbl="node1" presStyleIdx="2" presStyleCnt="10" custScaleX="124774" custScaleY="456724" custLinFactY="70213" custLinFactNeighborX="236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91350-B975-41DD-8ACE-AC757E0F6B83}" type="pres">
      <dgm:prSet presAssocID="{8464A697-3348-4208-851D-7959C3F3EE49}" presName="negativeSpace" presStyleCnt="0"/>
      <dgm:spPr/>
    </dgm:pt>
    <dgm:pt modelId="{1CBDB0BB-FB8A-40F5-B892-5581DA83D3B7}" type="pres">
      <dgm:prSet presAssocID="{8464A697-3348-4208-851D-7959C3F3EE49}" presName="childText" presStyleLbl="conFgAcc1" presStyleIdx="2" presStyleCnt="10">
        <dgm:presLayoutVars>
          <dgm:bulletEnabled val="1"/>
        </dgm:presLayoutVars>
      </dgm:prSet>
      <dgm:spPr/>
    </dgm:pt>
    <dgm:pt modelId="{2AD68143-C152-4F39-821E-336FA2610822}" type="pres">
      <dgm:prSet presAssocID="{E8C1B9F6-C5E2-4BDE-858A-F93955934C98}" presName="spaceBetweenRectangles" presStyleCnt="0"/>
      <dgm:spPr/>
    </dgm:pt>
    <dgm:pt modelId="{82153039-82C8-47C4-8FC1-A94DF4307751}" type="pres">
      <dgm:prSet presAssocID="{CF7D706D-FE00-4AAD-8729-AD164286E98E}" presName="parentLin" presStyleCnt="0"/>
      <dgm:spPr/>
    </dgm:pt>
    <dgm:pt modelId="{30842B6D-2278-4006-87CE-7A6D101F2AC6}" type="pres">
      <dgm:prSet presAssocID="{CF7D706D-FE00-4AAD-8729-AD164286E98E}" presName="parentLeftMargin" presStyleLbl="node1" presStyleIdx="2" presStyleCnt="10"/>
      <dgm:spPr/>
      <dgm:t>
        <a:bodyPr/>
        <a:lstStyle/>
        <a:p>
          <a:endParaRPr lang="ru-RU"/>
        </a:p>
      </dgm:t>
    </dgm:pt>
    <dgm:pt modelId="{D4161051-7F7E-44C6-A799-EA5CB8287DE8}" type="pres">
      <dgm:prSet presAssocID="{CF7D706D-FE00-4AAD-8729-AD164286E98E}" presName="parentText" presStyleLbl="node1" presStyleIdx="3" presStyleCnt="10" custScaleX="124750" custScaleY="349915" custLinFactY="84848" custLinFactNeighborX="226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862C03-6F26-43C4-B1FE-C7ECF748500C}" type="pres">
      <dgm:prSet presAssocID="{CF7D706D-FE00-4AAD-8729-AD164286E98E}" presName="negativeSpace" presStyleCnt="0"/>
      <dgm:spPr/>
    </dgm:pt>
    <dgm:pt modelId="{8B07CAB8-E247-48B8-B346-E23900662D7C}" type="pres">
      <dgm:prSet presAssocID="{CF7D706D-FE00-4AAD-8729-AD164286E98E}" presName="childText" presStyleLbl="conFgAcc1" presStyleIdx="3" presStyleCnt="10">
        <dgm:presLayoutVars>
          <dgm:bulletEnabled val="1"/>
        </dgm:presLayoutVars>
      </dgm:prSet>
      <dgm:spPr/>
    </dgm:pt>
    <dgm:pt modelId="{CA998737-23E1-406C-98AF-458012B80CFB}" type="pres">
      <dgm:prSet presAssocID="{25A719BA-6F9B-42C5-87DC-35572FD15018}" presName="spaceBetweenRectangles" presStyleCnt="0"/>
      <dgm:spPr/>
    </dgm:pt>
    <dgm:pt modelId="{63D0221B-8DC9-4328-92B1-DD8893F6E06A}" type="pres">
      <dgm:prSet presAssocID="{BB2C9EA9-5A69-4487-94DB-A44A801965C4}" presName="parentLin" presStyleCnt="0"/>
      <dgm:spPr/>
    </dgm:pt>
    <dgm:pt modelId="{C131A0C7-BCF1-4ADB-B9D3-3379DF8A7182}" type="pres">
      <dgm:prSet presAssocID="{BB2C9EA9-5A69-4487-94DB-A44A801965C4}" presName="parentLeftMargin" presStyleLbl="node1" presStyleIdx="3" presStyleCnt="10"/>
      <dgm:spPr/>
      <dgm:t>
        <a:bodyPr/>
        <a:lstStyle/>
        <a:p>
          <a:endParaRPr lang="ru-RU"/>
        </a:p>
      </dgm:t>
    </dgm:pt>
    <dgm:pt modelId="{91433DDD-FF3E-4287-A8BB-AF9A41BE7017}" type="pres">
      <dgm:prSet presAssocID="{BB2C9EA9-5A69-4487-94DB-A44A801965C4}" presName="parentText" presStyleLbl="node1" presStyleIdx="4" presStyleCnt="10" custScaleX="124774" custScaleY="397362" custLinFactY="95144" custLinFactNeighborX="236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70E9FB-3251-48AB-9C7D-966871038051}" type="pres">
      <dgm:prSet presAssocID="{BB2C9EA9-5A69-4487-94DB-A44A801965C4}" presName="negativeSpace" presStyleCnt="0"/>
      <dgm:spPr/>
    </dgm:pt>
    <dgm:pt modelId="{01104633-9E76-4845-973A-A7533B716723}" type="pres">
      <dgm:prSet presAssocID="{BB2C9EA9-5A69-4487-94DB-A44A801965C4}" presName="childText" presStyleLbl="conFgAcc1" presStyleIdx="4" presStyleCnt="10">
        <dgm:presLayoutVars>
          <dgm:bulletEnabled val="1"/>
        </dgm:presLayoutVars>
      </dgm:prSet>
      <dgm:spPr/>
    </dgm:pt>
    <dgm:pt modelId="{E7A0BBB1-F1E2-4992-AE30-F8DC139E93E1}" type="pres">
      <dgm:prSet presAssocID="{8A3CB081-B3DF-4EE2-8EE2-D480A0DA96E5}" presName="spaceBetweenRectangles" presStyleCnt="0"/>
      <dgm:spPr/>
    </dgm:pt>
    <dgm:pt modelId="{77400339-1ED8-4B29-8FEA-FF822DF11294}" type="pres">
      <dgm:prSet presAssocID="{458DBE3E-479E-4138-8F6C-70761BFC2B3B}" presName="parentLin" presStyleCnt="0"/>
      <dgm:spPr/>
    </dgm:pt>
    <dgm:pt modelId="{A10BE712-333C-4293-BCA9-22715DC24ED5}" type="pres">
      <dgm:prSet presAssocID="{458DBE3E-479E-4138-8F6C-70761BFC2B3B}" presName="parentLeftMargin" presStyleLbl="node1" presStyleIdx="4" presStyleCnt="10"/>
      <dgm:spPr/>
      <dgm:t>
        <a:bodyPr/>
        <a:lstStyle/>
        <a:p>
          <a:endParaRPr lang="ru-RU"/>
        </a:p>
      </dgm:t>
    </dgm:pt>
    <dgm:pt modelId="{BF5EDDF8-75E6-4481-8E78-D949B9022FFF}" type="pres">
      <dgm:prSet presAssocID="{458DBE3E-479E-4138-8F6C-70761BFC2B3B}" presName="parentText" presStyleLbl="node1" presStyleIdx="5" presStyleCnt="10" custScaleX="124750" custScaleY="315229" custLinFactY="63449" custLinFactNeighborX="226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92DA3-F0A9-4A24-9AE8-8F543A4C0173}" type="pres">
      <dgm:prSet presAssocID="{458DBE3E-479E-4138-8F6C-70761BFC2B3B}" presName="negativeSpace" presStyleCnt="0"/>
      <dgm:spPr/>
    </dgm:pt>
    <dgm:pt modelId="{AD218C12-C20D-4C9B-A1C6-655D3305BD0C}" type="pres">
      <dgm:prSet presAssocID="{458DBE3E-479E-4138-8F6C-70761BFC2B3B}" presName="childText" presStyleLbl="conFgAcc1" presStyleIdx="5" presStyleCnt="10">
        <dgm:presLayoutVars>
          <dgm:bulletEnabled val="1"/>
        </dgm:presLayoutVars>
      </dgm:prSet>
      <dgm:spPr/>
    </dgm:pt>
    <dgm:pt modelId="{FD4A3D45-3AD3-4D85-BB7E-2D2822F9D6A3}" type="pres">
      <dgm:prSet presAssocID="{C8D9F8B2-F758-4D35-9296-279FCF3F317B}" presName="spaceBetweenRectangles" presStyleCnt="0"/>
      <dgm:spPr/>
    </dgm:pt>
    <dgm:pt modelId="{3426127E-B069-43FE-AC68-8BB282C0BEA3}" type="pres">
      <dgm:prSet presAssocID="{A6F8E5F4-A785-4C12-B750-29582C2AEDB2}" presName="parentLin" presStyleCnt="0"/>
      <dgm:spPr/>
    </dgm:pt>
    <dgm:pt modelId="{62EF7E5B-812D-4913-9FC4-EB9E3E63ADCC}" type="pres">
      <dgm:prSet presAssocID="{A6F8E5F4-A785-4C12-B750-29582C2AEDB2}" presName="parentLeftMargin" presStyleLbl="node1" presStyleIdx="5" presStyleCnt="10"/>
      <dgm:spPr/>
      <dgm:t>
        <a:bodyPr/>
        <a:lstStyle/>
        <a:p>
          <a:endParaRPr lang="ru-RU"/>
        </a:p>
      </dgm:t>
    </dgm:pt>
    <dgm:pt modelId="{93DBB0BE-8F2E-4904-8272-6C8D39A8554C}" type="pres">
      <dgm:prSet presAssocID="{A6F8E5F4-A785-4C12-B750-29582C2AEDB2}" presName="parentText" presStyleLbl="node1" presStyleIdx="6" presStyleCnt="10" custScaleX="124774" custScaleY="502734" custLinFactY="83196" custLinFactNeighborX="236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EFA067-8834-49BC-AA45-07286662FBBE}" type="pres">
      <dgm:prSet presAssocID="{A6F8E5F4-A785-4C12-B750-29582C2AEDB2}" presName="negativeSpace" presStyleCnt="0"/>
      <dgm:spPr/>
    </dgm:pt>
    <dgm:pt modelId="{8B5DE56C-8CD3-4E3D-A267-399F599EBA46}" type="pres">
      <dgm:prSet presAssocID="{A6F8E5F4-A785-4C12-B750-29582C2AEDB2}" presName="childText" presStyleLbl="conFgAcc1" presStyleIdx="6" presStyleCnt="10">
        <dgm:presLayoutVars>
          <dgm:bulletEnabled val="1"/>
        </dgm:presLayoutVars>
      </dgm:prSet>
      <dgm:spPr/>
    </dgm:pt>
    <dgm:pt modelId="{C8DF0122-B982-47A9-A02C-CC50BB87C4D3}" type="pres">
      <dgm:prSet presAssocID="{75836EB6-F253-4873-9A4C-62258EEA580F}" presName="spaceBetweenRectangles" presStyleCnt="0"/>
      <dgm:spPr/>
    </dgm:pt>
    <dgm:pt modelId="{8F14B96A-D745-40AE-A2FA-A85901382188}" type="pres">
      <dgm:prSet presAssocID="{855FD070-C8E3-43E6-8B7B-1C3065DC985A}" presName="parentLin" presStyleCnt="0"/>
      <dgm:spPr/>
    </dgm:pt>
    <dgm:pt modelId="{6AC904B8-0F19-4322-A38F-4D220AC3E8AE}" type="pres">
      <dgm:prSet presAssocID="{855FD070-C8E3-43E6-8B7B-1C3065DC985A}" presName="parentLeftMargin" presStyleLbl="node1" presStyleIdx="6" presStyleCnt="10"/>
      <dgm:spPr/>
      <dgm:t>
        <a:bodyPr/>
        <a:lstStyle/>
        <a:p>
          <a:endParaRPr lang="ru-RU"/>
        </a:p>
      </dgm:t>
    </dgm:pt>
    <dgm:pt modelId="{D2B146BC-3DA7-40E7-8557-5259E22237D9}" type="pres">
      <dgm:prSet presAssocID="{855FD070-C8E3-43E6-8B7B-1C3065DC985A}" presName="parentText" presStyleLbl="node1" presStyleIdx="7" presStyleCnt="10" custScaleX="125320" custScaleY="333484" custLinFactY="54458" custLinFactNeighborX="-1348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238137-CEB7-4A24-815F-87D3945686FD}" type="pres">
      <dgm:prSet presAssocID="{855FD070-C8E3-43E6-8B7B-1C3065DC985A}" presName="negativeSpace" presStyleCnt="0"/>
      <dgm:spPr/>
    </dgm:pt>
    <dgm:pt modelId="{C3E54E5B-188D-4311-BE9F-960FA9AA3DBB}" type="pres">
      <dgm:prSet presAssocID="{855FD070-C8E3-43E6-8B7B-1C3065DC985A}" presName="childText" presStyleLbl="conFgAcc1" presStyleIdx="7" presStyleCnt="10">
        <dgm:presLayoutVars>
          <dgm:bulletEnabled val="1"/>
        </dgm:presLayoutVars>
      </dgm:prSet>
      <dgm:spPr/>
    </dgm:pt>
    <dgm:pt modelId="{934027CD-0D46-4FD7-850C-926BD62B7086}" type="pres">
      <dgm:prSet presAssocID="{6EC7A620-C3C7-4658-912F-ABEC597B204D}" presName="spaceBetweenRectangles" presStyleCnt="0"/>
      <dgm:spPr/>
    </dgm:pt>
    <dgm:pt modelId="{0248B0A7-9604-403A-865A-B5D41EEC819F}" type="pres">
      <dgm:prSet presAssocID="{1361CED4-DEA3-41B5-8866-F3EBA67B6415}" presName="parentLin" presStyleCnt="0"/>
      <dgm:spPr/>
    </dgm:pt>
    <dgm:pt modelId="{30CA8448-9A40-4027-AE52-202506E189D9}" type="pres">
      <dgm:prSet presAssocID="{1361CED4-DEA3-41B5-8866-F3EBA67B6415}" presName="parentLeftMargin" presStyleLbl="node1" presStyleIdx="7" presStyleCnt="10"/>
      <dgm:spPr/>
      <dgm:t>
        <a:bodyPr/>
        <a:lstStyle/>
        <a:p>
          <a:endParaRPr lang="ru-RU"/>
        </a:p>
      </dgm:t>
    </dgm:pt>
    <dgm:pt modelId="{7424817B-A1EE-4F36-B303-792A19E4CFC9}" type="pres">
      <dgm:prSet presAssocID="{1361CED4-DEA3-41B5-8866-F3EBA67B6415}" presName="parentText" presStyleLbl="node1" presStyleIdx="8" presStyleCnt="10" custScaleX="125554" custScaleY="386425" custLinFactY="57604" custLinFactNeighborX="-1340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43D8A1-0D35-4E5E-B9FD-45F4F309744B}" type="pres">
      <dgm:prSet presAssocID="{1361CED4-DEA3-41B5-8866-F3EBA67B6415}" presName="negativeSpace" presStyleCnt="0"/>
      <dgm:spPr/>
    </dgm:pt>
    <dgm:pt modelId="{2DD6318E-A8CE-4392-904D-4224BAE4A4E3}" type="pres">
      <dgm:prSet presAssocID="{1361CED4-DEA3-41B5-8866-F3EBA67B6415}" presName="childText" presStyleLbl="conFgAcc1" presStyleIdx="8" presStyleCnt="10">
        <dgm:presLayoutVars>
          <dgm:bulletEnabled val="1"/>
        </dgm:presLayoutVars>
      </dgm:prSet>
      <dgm:spPr/>
    </dgm:pt>
    <dgm:pt modelId="{5A363C37-3F22-4732-90F4-985AEE8D8CAB}" type="pres">
      <dgm:prSet presAssocID="{9E92F67C-DB75-449C-926D-C25D3F3723A7}" presName="spaceBetweenRectangles" presStyleCnt="0"/>
      <dgm:spPr/>
    </dgm:pt>
    <dgm:pt modelId="{2E247643-5CF4-43E2-B2F3-5F3E1458A1B6}" type="pres">
      <dgm:prSet presAssocID="{DCAEF2CC-709E-441A-AA9C-A429115D4556}" presName="parentLin" presStyleCnt="0"/>
      <dgm:spPr/>
    </dgm:pt>
    <dgm:pt modelId="{8916D803-9C42-40A5-9A25-A5AB12B2508F}" type="pres">
      <dgm:prSet presAssocID="{DCAEF2CC-709E-441A-AA9C-A429115D4556}" presName="parentLeftMargin" presStyleLbl="node1" presStyleIdx="8" presStyleCnt="10"/>
      <dgm:spPr/>
      <dgm:t>
        <a:bodyPr/>
        <a:lstStyle/>
        <a:p>
          <a:endParaRPr lang="ru-RU"/>
        </a:p>
      </dgm:t>
    </dgm:pt>
    <dgm:pt modelId="{B8DD9306-DDE3-4604-B781-9E1E6D78756B}" type="pres">
      <dgm:prSet presAssocID="{DCAEF2CC-709E-441A-AA9C-A429115D4556}" presName="parentText" presStyleLbl="node1" presStyleIdx="9" presStyleCnt="10" custScaleX="124774" custScaleY="476217" custLinFactY="47689" custLinFactNeighborX="-1340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3239A-C058-44FB-96A9-CD54D4A87934}" type="pres">
      <dgm:prSet presAssocID="{DCAEF2CC-709E-441A-AA9C-A429115D4556}" presName="negativeSpace" presStyleCnt="0"/>
      <dgm:spPr/>
    </dgm:pt>
    <dgm:pt modelId="{C6FB5D0C-C71E-4B16-99E0-E84534C92756}" type="pres">
      <dgm:prSet presAssocID="{DCAEF2CC-709E-441A-AA9C-A429115D4556}" presName="childText" presStyleLbl="conFgAcc1" presStyleIdx="9" presStyleCnt="10">
        <dgm:presLayoutVars>
          <dgm:bulletEnabled val="1"/>
        </dgm:presLayoutVars>
      </dgm:prSet>
      <dgm:spPr/>
    </dgm:pt>
  </dgm:ptLst>
  <dgm:cxnLst>
    <dgm:cxn modelId="{5886D945-A89D-4F01-9B0E-C1D107804BC4}" type="presOf" srcId="{94EE5C4D-98BB-4FD2-A1CE-94056E87F167}" destId="{D8E3C212-A184-4F19-BB11-188F88AEB041}" srcOrd="0" destOrd="0" presId="urn:microsoft.com/office/officeart/2005/8/layout/list1"/>
    <dgm:cxn modelId="{321BDA92-EE44-4A8C-9293-9DC788F5E464}" type="presOf" srcId="{DCAEF2CC-709E-441A-AA9C-A429115D4556}" destId="{8916D803-9C42-40A5-9A25-A5AB12B2508F}" srcOrd="0" destOrd="0" presId="urn:microsoft.com/office/officeart/2005/8/layout/list1"/>
    <dgm:cxn modelId="{CD2B02CE-9898-40F7-9C3D-B579D61CDD81}" type="presOf" srcId="{855FD070-C8E3-43E6-8B7B-1C3065DC985A}" destId="{D2B146BC-3DA7-40E7-8557-5259E22237D9}" srcOrd="1" destOrd="0" presId="urn:microsoft.com/office/officeart/2005/8/layout/list1"/>
    <dgm:cxn modelId="{73AC5AA5-D127-4347-9D22-913520C90493}" srcId="{164D35AA-EE06-461F-A635-DE2330EAC7D7}" destId="{CF7D706D-FE00-4AAD-8729-AD164286E98E}" srcOrd="3" destOrd="0" parTransId="{FCD13293-82D6-4B20-B937-463B6BEB351C}" sibTransId="{25A719BA-6F9B-42C5-87DC-35572FD15018}"/>
    <dgm:cxn modelId="{A7209DDC-6586-4240-9AF6-3C8BEAF8C346}" type="presOf" srcId="{CF7D706D-FE00-4AAD-8729-AD164286E98E}" destId="{D4161051-7F7E-44C6-A799-EA5CB8287DE8}" srcOrd="1" destOrd="0" presId="urn:microsoft.com/office/officeart/2005/8/layout/list1"/>
    <dgm:cxn modelId="{778C1B26-AC98-4CC8-AF3E-AD1E82100FC4}" srcId="{164D35AA-EE06-461F-A635-DE2330EAC7D7}" destId="{9C556EDE-45B3-48A6-A3AB-412EEF1F58DD}" srcOrd="1" destOrd="0" parTransId="{CD69684D-6DB2-4ADE-B540-1CE73F072DFB}" sibTransId="{B53DDE8D-469C-4119-8C21-0E7DD798333C}"/>
    <dgm:cxn modelId="{1ACFC723-747C-4CD4-81F6-407C1802C6B8}" srcId="{164D35AA-EE06-461F-A635-DE2330EAC7D7}" destId="{BB2C9EA9-5A69-4487-94DB-A44A801965C4}" srcOrd="4" destOrd="0" parTransId="{3E29052A-5865-43E4-BE83-8D06C9BC817E}" sibTransId="{8A3CB081-B3DF-4EE2-8EE2-D480A0DA96E5}"/>
    <dgm:cxn modelId="{1CB7E3F3-BAF4-4CEF-8F1B-BA3D657DFFF5}" type="presOf" srcId="{CF7D706D-FE00-4AAD-8729-AD164286E98E}" destId="{30842B6D-2278-4006-87CE-7A6D101F2AC6}" srcOrd="0" destOrd="0" presId="urn:microsoft.com/office/officeart/2005/8/layout/list1"/>
    <dgm:cxn modelId="{EDF8C688-5D8A-40EE-A974-7897A6664615}" type="presOf" srcId="{9C556EDE-45B3-48A6-A3AB-412EEF1F58DD}" destId="{88A4DDFF-D542-4945-97AD-580C625B8189}" srcOrd="1" destOrd="0" presId="urn:microsoft.com/office/officeart/2005/8/layout/list1"/>
    <dgm:cxn modelId="{FA9ED560-ED3C-427D-9F8A-590F220E1032}" type="presOf" srcId="{458DBE3E-479E-4138-8F6C-70761BFC2B3B}" destId="{BF5EDDF8-75E6-4481-8E78-D949B9022FFF}" srcOrd="1" destOrd="0" presId="urn:microsoft.com/office/officeart/2005/8/layout/list1"/>
    <dgm:cxn modelId="{1685BE70-5C41-4AB9-BBCE-8410D4DE12FC}" type="presOf" srcId="{458DBE3E-479E-4138-8F6C-70761BFC2B3B}" destId="{A10BE712-333C-4293-BCA9-22715DC24ED5}" srcOrd="0" destOrd="0" presId="urn:microsoft.com/office/officeart/2005/8/layout/list1"/>
    <dgm:cxn modelId="{B8DCA86C-5C4F-4626-B417-E3E83C98B026}" srcId="{164D35AA-EE06-461F-A635-DE2330EAC7D7}" destId="{A6F8E5F4-A785-4C12-B750-29582C2AEDB2}" srcOrd="6" destOrd="0" parTransId="{48323F6E-AD52-4077-884C-7B9EA5AD8092}" sibTransId="{75836EB6-F253-4873-9A4C-62258EEA580F}"/>
    <dgm:cxn modelId="{E4C4360D-D62C-467B-82DA-DB0590FAFBB4}" srcId="{164D35AA-EE06-461F-A635-DE2330EAC7D7}" destId="{1361CED4-DEA3-41B5-8866-F3EBA67B6415}" srcOrd="8" destOrd="0" parTransId="{D637B18A-59C7-436C-9400-76BC296A3D69}" sibTransId="{9E92F67C-DB75-449C-926D-C25D3F3723A7}"/>
    <dgm:cxn modelId="{3888CBC9-5E10-4870-B9B9-0A83BE2AF828}" srcId="{164D35AA-EE06-461F-A635-DE2330EAC7D7}" destId="{DCAEF2CC-709E-441A-AA9C-A429115D4556}" srcOrd="9" destOrd="0" parTransId="{942E5B84-4853-442F-9398-838FAFAEA1CF}" sibTransId="{97D76188-F661-4C8B-A9C2-C785E545A731}"/>
    <dgm:cxn modelId="{F580DA8A-58C0-4F9D-807A-850DE77003C4}" type="presOf" srcId="{A6F8E5F4-A785-4C12-B750-29582C2AEDB2}" destId="{62EF7E5B-812D-4913-9FC4-EB9E3E63ADCC}" srcOrd="0" destOrd="0" presId="urn:microsoft.com/office/officeart/2005/8/layout/list1"/>
    <dgm:cxn modelId="{8F19CF8A-D24D-482C-8FF5-7C4FC1190C16}" type="presOf" srcId="{BB2C9EA9-5A69-4487-94DB-A44A801965C4}" destId="{C131A0C7-BCF1-4ADB-B9D3-3379DF8A7182}" srcOrd="0" destOrd="0" presId="urn:microsoft.com/office/officeart/2005/8/layout/list1"/>
    <dgm:cxn modelId="{E27B07DA-94D5-465A-A636-D1DF067EFEF8}" type="presOf" srcId="{1361CED4-DEA3-41B5-8866-F3EBA67B6415}" destId="{7424817B-A1EE-4F36-B303-792A19E4CFC9}" srcOrd="1" destOrd="0" presId="urn:microsoft.com/office/officeart/2005/8/layout/list1"/>
    <dgm:cxn modelId="{C2CC9EC6-24D5-43E2-B06F-38C3A0141B87}" type="presOf" srcId="{A6F8E5F4-A785-4C12-B750-29582C2AEDB2}" destId="{93DBB0BE-8F2E-4904-8272-6C8D39A8554C}" srcOrd="1" destOrd="0" presId="urn:microsoft.com/office/officeart/2005/8/layout/list1"/>
    <dgm:cxn modelId="{4689B29F-17DD-4EF8-B730-FF03F6F5D67C}" type="presOf" srcId="{DCAEF2CC-709E-441A-AA9C-A429115D4556}" destId="{B8DD9306-DDE3-4604-B781-9E1E6D78756B}" srcOrd="1" destOrd="0" presId="urn:microsoft.com/office/officeart/2005/8/layout/list1"/>
    <dgm:cxn modelId="{0040BC5E-3CDE-4CE3-921B-34A1E8658657}" type="presOf" srcId="{9C556EDE-45B3-48A6-A3AB-412EEF1F58DD}" destId="{724DF558-12B0-4817-A13E-F5130056150B}" srcOrd="0" destOrd="0" presId="urn:microsoft.com/office/officeart/2005/8/layout/list1"/>
    <dgm:cxn modelId="{5D225A3F-C604-40A8-95D7-2F8C56A25D12}" srcId="{164D35AA-EE06-461F-A635-DE2330EAC7D7}" destId="{8464A697-3348-4208-851D-7959C3F3EE49}" srcOrd="2" destOrd="0" parTransId="{5E51E1F9-54F0-4B0B-9EE6-3E66B1E0A7EA}" sibTransId="{E8C1B9F6-C5E2-4BDE-858A-F93955934C98}"/>
    <dgm:cxn modelId="{14FA3AF6-0BA0-470D-8A92-BCB23EF7D554}" srcId="{164D35AA-EE06-461F-A635-DE2330EAC7D7}" destId="{855FD070-C8E3-43E6-8B7B-1C3065DC985A}" srcOrd="7" destOrd="0" parTransId="{CAB0F413-A23F-4F38-B68D-4EC461592256}" sibTransId="{6EC7A620-C3C7-4658-912F-ABEC597B204D}"/>
    <dgm:cxn modelId="{A40FD8D0-8F91-4CF2-9E19-7D34DCB18490}" type="presOf" srcId="{8464A697-3348-4208-851D-7959C3F3EE49}" destId="{64B1005D-F267-4B4D-BDBD-D77DD9B89330}" srcOrd="0" destOrd="0" presId="urn:microsoft.com/office/officeart/2005/8/layout/list1"/>
    <dgm:cxn modelId="{65B48FF7-72EC-49B6-A108-9762F97B7AC4}" type="presOf" srcId="{BB2C9EA9-5A69-4487-94DB-A44A801965C4}" destId="{91433DDD-FF3E-4287-A8BB-AF9A41BE7017}" srcOrd="1" destOrd="0" presId="urn:microsoft.com/office/officeart/2005/8/layout/list1"/>
    <dgm:cxn modelId="{9AA8ED7E-0F59-4F5E-92B2-18BAAD2CA865}" type="presOf" srcId="{1361CED4-DEA3-41B5-8866-F3EBA67B6415}" destId="{30CA8448-9A40-4027-AE52-202506E189D9}" srcOrd="0" destOrd="0" presId="urn:microsoft.com/office/officeart/2005/8/layout/list1"/>
    <dgm:cxn modelId="{474D6B2F-35B0-4BEB-B686-A7F229E07816}" type="presOf" srcId="{8464A697-3348-4208-851D-7959C3F3EE49}" destId="{A9786F85-AE93-4479-83D9-22B769091F8D}" srcOrd="1" destOrd="0" presId="urn:microsoft.com/office/officeart/2005/8/layout/list1"/>
    <dgm:cxn modelId="{97EF082E-AE68-4264-897B-32DD2BB417F1}" type="presOf" srcId="{855FD070-C8E3-43E6-8B7B-1C3065DC985A}" destId="{6AC904B8-0F19-4322-A38F-4D220AC3E8AE}" srcOrd="0" destOrd="0" presId="urn:microsoft.com/office/officeart/2005/8/layout/list1"/>
    <dgm:cxn modelId="{CAAA3A6F-88E8-427E-B525-F09B86B1729C}" type="presOf" srcId="{164D35AA-EE06-461F-A635-DE2330EAC7D7}" destId="{FB225E07-824D-4B56-ADCD-EEBC5B598F68}" srcOrd="0" destOrd="0" presId="urn:microsoft.com/office/officeart/2005/8/layout/list1"/>
    <dgm:cxn modelId="{DEB5F732-AFBD-4CB3-AE6B-ED6573EC4FD2}" srcId="{164D35AA-EE06-461F-A635-DE2330EAC7D7}" destId="{458DBE3E-479E-4138-8F6C-70761BFC2B3B}" srcOrd="5" destOrd="0" parTransId="{BEBD7C29-7CAC-4DA2-8AA4-7C632511D069}" sibTransId="{C8D9F8B2-F758-4D35-9296-279FCF3F317B}"/>
    <dgm:cxn modelId="{B0540C42-1359-4423-B8DD-3985B0158D25}" type="presOf" srcId="{94EE5C4D-98BB-4FD2-A1CE-94056E87F167}" destId="{299F760F-FCB4-4148-9599-534958651975}" srcOrd="1" destOrd="0" presId="urn:microsoft.com/office/officeart/2005/8/layout/list1"/>
    <dgm:cxn modelId="{0CD77ED3-7F15-49A8-B162-4587EFA3DF56}" srcId="{164D35AA-EE06-461F-A635-DE2330EAC7D7}" destId="{94EE5C4D-98BB-4FD2-A1CE-94056E87F167}" srcOrd="0" destOrd="0" parTransId="{0126DDA4-C235-4413-BD7D-E7B58023B0A5}" sibTransId="{EAFD5D5A-1249-48F1-B77E-901A4F13D0C6}"/>
    <dgm:cxn modelId="{9BC79EF9-876B-4AA1-B73D-42924D95DF38}" type="presParOf" srcId="{FB225E07-824D-4B56-ADCD-EEBC5B598F68}" destId="{3DD819B8-7A41-41B4-822F-E0AFF2C14D1B}" srcOrd="0" destOrd="0" presId="urn:microsoft.com/office/officeart/2005/8/layout/list1"/>
    <dgm:cxn modelId="{9848B6E4-0642-443C-9402-1A2B2F16130C}" type="presParOf" srcId="{3DD819B8-7A41-41B4-822F-E0AFF2C14D1B}" destId="{D8E3C212-A184-4F19-BB11-188F88AEB041}" srcOrd="0" destOrd="0" presId="urn:microsoft.com/office/officeart/2005/8/layout/list1"/>
    <dgm:cxn modelId="{EF5C2A02-C39A-46BC-A670-7CA0166BC91B}" type="presParOf" srcId="{3DD819B8-7A41-41B4-822F-E0AFF2C14D1B}" destId="{299F760F-FCB4-4148-9599-534958651975}" srcOrd="1" destOrd="0" presId="urn:microsoft.com/office/officeart/2005/8/layout/list1"/>
    <dgm:cxn modelId="{FF6E32C4-6525-4265-82DA-8EC7F71A1C99}" type="presParOf" srcId="{FB225E07-824D-4B56-ADCD-EEBC5B598F68}" destId="{D2B28EF7-0E7E-4AB4-85B5-A431523E5A4F}" srcOrd="1" destOrd="0" presId="urn:microsoft.com/office/officeart/2005/8/layout/list1"/>
    <dgm:cxn modelId="{657E6FEA-F54E-4398-9350-B30883AEF56B}" type="presParOf" srcId="{FB225E07-824D-4B56-ADCD-EEBC5B598F68}" destId="{C76DE9E4-7747-450E-B86C-DE77241D7270}" srcOrd="2" destOrd="0" presId="urn:microsoft.com/office/officeart/2005/8/layout/list1"/>
    <dgm:cxn modelId="{AFC6721A-FF45-4A56-BAA9-0D48674D8BB3}" type="presParOf" srcId="{FB225E07-824D-4B56-ADCD-EEBC5B598F68}" destId="{C0BBED4B-48F0-4676-9F0E-436C864BE379}" srcOrd="3" destOrd="0" presId="urn:microsoft.com/office/officeart/2005/8/layout/list1"/>
    <dgm:cxn modelId="{2CE4612A-8671-47F0-8439-7FB38F856130}" type="presParOf" srcId="{FB225E07-824D-4B56-ADCD-EEBC5B598F68}" destId="{D4A60529-36AC-4F1F-B9C7-EC5E1F6C3B7D}" srcOrd="4" destOrd="0" presId="urn:microsoft.com/office/officeart/2005/8/layout/list1"/>
    <dgm:cxn modelId="{016C9426-EB75-48A1-B5AE-424D4A6F29B4}" type="presParOf" srcId="{D4A60529-36AC-4F1F-B9C7-EC5E1F6C3B7D}" destId="{724DF558-12B0-4817-A13E-F5130056150B}" srcOrd="0" destOrd="0" presId="urn:microsoft.com/office/officeart/2005/8/layout/list1"/>
    <dgm:cxn modelId="{BA138457-3946-4FFA-9540-103E21BDDD7D}" type="presParOf" srcId="{D4A60529-36AC-4F1F-B9C7-EC5E1F6C3B7D}" destId="{88A4DDFF-D542-4945-97AD-580C625B8189}" srcOrd="1" destOrd="0" presId="urn:microsoft.com/office/officeart/2005/8/layout/list1"/>
    <dgm:cxn modelId="{68C6B628-17FA-4345-A320-6347FAA4324E}" type="presParOf" srcId="{FB225E07-824D-4B56-ADCD-EEBC5B598F68}" destId="{8F59BE65-5F58-4095-93FE-94046FCBC7D8}" srcOrd="5" destOrd="0" presId="urn:microsoft.com/office/officeart/2005/8/layout/list1"/>
    <dgm:cxn modelId="{06142451-1EE2-43A8-B0DC-CDB8C63D2923}" type="presParOf" srcId="{FB225E07-824D-4B56-ADCD-EEBC5B598F68}" destId="{978D89C2-E93F-4445-B7F8-1C40CC9B9311}" srcOrd="6" destOrd="0" presId="urn:microsoft.com/office/officeart/2005/8/layout/list1"/>
    <dgm:cxn modelId="{78B46881-168E-42B2-AE06-46E6CE165B82}" type="presParOf" srcId="{FB225E07-824D-4B56-ADCD-EEBC5B598F68}" destId="{AFF398B9-0C38-4A89-B32F-C812C8CF3A69}" srcOrd="7" destOrd="0" presId="urn:microsoft.com/office/officeart/2005/8/layout/list1"/>
    <dgm:cxn modelId="{72A87C8F-7E7B-4166-B7ED-9B6AC2D4B73F}" type="presParOf" srcId="{FB225E07-824D-4B56-ADCD-EEBC5B598F68}" destId="{03A828EE-2FC4-4C97-B7DF-3B1A94BD2490}" srcOrd="8" destOrd="0" presId="urn:microsoft.com/office/officeart/2005/8/layout/list1"/>
    <dgm:cxn modelId="{E2757D2E-2A1E-494E-9786-8FF167BB4C36}" type="presParOf" srcId="{03A828EE-2FC4-4C97-B7DF-3B1A94BD2490}" destId="{64B1005D-F267-4B4D-BDBD-D77DD9B89330}" srcOrd="0" destOrd="0" presId="urn:microsoft.com/office/officeart/2005/8/layout/list1"/>
    <dgm:cxn modelId="{BB3C1056-886E-46FB-A2E0-8634BFC80FAF}" type="presParOf" srcId="{03A828EE-2FC4-4C97-B7DF-3B1A94BD2490}" destId="{A9786F85-AE93-4479-83D9-22B769091F8D}" srcOrd="1" destOrd="0" presId="urn:microsoft.com/office/officeart/2005/8/layout/list1"/>
    <dgm:cxn modelId="{AA27E8EA-FC58-4AA9-9B42-45C0DD4EBD78}" type="presParOf" srcId="{FB225E07-824D-4B56-ADCD-EEBC5B598F68}" destId="{BFA91350-B975-41DD-8ACE-AC757E0F6B83}" srcOrd="9" destOrd="0" presId="urn:microsoft.com/office/officeart/2005/8/layout/list1"/>
    <dgm:cxn modelId="{87A87910-6D78-425C-8B4A-2702089B9B31}" type="presParOf" srcId="{FB225E07-824D-4B56-ADCD-EEBC5B598F68}" destId="{1CBDB0BB-FB8A-40F5-B892-5581DA83D3B7}" srcOrd="10" destOrd="0" presId="urn:microsoft.com/office/officeart/2005/8/layout/list1"/>
    <dgm:cxn modelId="{EEA0952B-E2BF-44F7-A268-49478A3C4013}" type="presParOf" srcId="{FB225E07-824D-4B56-ADCD-EEBC5B598F68}" destId="{2AD68143-C152-4F39-821E-336FA2610822}" srcOrd="11" destOrd="0" presId="urn:microsoft.com/office/officeart/2005/8/layout/list1"/>
    <dgm:cxn modelId="{2FA65D75-3A54-4E62-AA09-455B52E9252B}" type="presParOf" srcId="{FB225E07-824D-4B56-ADCD-EEBC5B598F68}" destId="{82153039-82C8-47C4-8FC1-A94DF4307751}" srcOrd="12" destOrd="0" presId="urn:microsoft.com/office/officeart/2005/8/layout/list1"/>
    <dgm:cxn modelId="{93D3616C-1B15-45E0-BF9A-3D58B439FEEE}" type="presParOf" srcId="{82153039-82C8-47C4-8FC1-A94DF4307751}" destId="{30842B6D-2278-4006-87CE-7A6D101F2AC6}" srcOrd="0" destOrd="0" presId="urn:microsoft.com/office/officeart/2005/8/layout/list1"/>
    <dgm:cxn modelId="{02417CF3-BD49-4296-92C0-107876D5260E}" type="presParOf" srcId="{82153039-82C8-47C4-8FC1-A94DF4307751}" destId="{D4161051-7F7E-44C6-A799-EA5CB8287DE8}" srcOrd="1" destOrd="0" presId="urn:microsoft.com/office/officeart/2005/8/layout/list1"/>
    <dgm:cxn modelId="{6ECA524F-46C2-41EF-96C2-8D05E6C27A5E}" type="presParOf" srcId="{FB225E07-824D-4B56-ADCD-EEBC5B598F68}" destId="{F8862C03-6F26-43C4-B1FE-C7ECF748500C}" srcOrd="13" destOrd="0" presId="urn:microsoft.com/office/officeart/2005/8/layout/list1"/>
    <dgm:cxn modelId="{C5D5F4A9-FFD2-41DB-9F27-CBAA4096BAE4}" type="presParOf" srcId="{FB225E07-824D-4B56-ADCD-EEBC5B598F68}" destId="{8B07CAB8-E247-48B8-B346-E23900662D7C}" srcOrd="14" destOrd="0" presId="urn:microsoft.com/office/officeart/2005/8/layout/list1"/>
    <dgm:cxn modelId="{CDE6621F-06BD-4AE4-9076-E8F915DEE853}" type="presParOf" srcId="{FB225E07-824D-4B56-ADCD-EEBC5B598F68}" destId="{CA998737-23E1-406C-98AF-458012B80CFB}" srcOrd="15" destOrd="0" presId="urn:microsoft.com/office/officeart/2005/8/layout/list1"/>
    <dgm:cxn modelId="{3621B2BF-E426-4190-8072-37B308E7BB77}" type="presParOf" srcId="{FB225E07-824D-4B56-ADCD-EEBC5B598F68}" destId="{63D0221B-8DC9-4328-92B1-DD8893F6E06A}" srcOrd="16" destOrd="0" presId="urn:microsoft.com/office/officeart/2005/8/layout/list1"/>
    <dgm:cxn modelId="{ABA6F786-7EA7-4693-9D83-3E0D647B46F3}" type="presParOf" srcId="{63D0221B-8DC9-4328-92B1-DD8893F6E06A}" destId="{C131A0C7-BCF1-4ADB-B9D3-3379DF8A7182}" srcOrd="0" destOrd="0" presId="urn:microsoft.com/office/officeart/2005/8/layout/list1"/>
    <dgm:cxn modelId="{19874F55-33D8-4BEE-9643-6C8DE4889E29}" type="presParOf" srcId="{63D0221B-8DC9-4328-92B1-DD8893F6E06A}" destId="{91433DDD-FF3E-4287-A8BB-AF9A41BE7017}" srcOrd="1" destOrd="0" presId="urn:microsoft.com/office/officeart/2005/8/layout/list1"/>
    <dgm:cxn modelId="{F57AA34D-C463-43D9-BD97-B25213A101DB}" type="presParOf" srcId="{FB225E07-824D-4B56-ADCD-EEBC5B598F68}" destId="{C470E9FB-3251-48AB-9C7D-966871038051}" srcOrd="17" destOrd="0" presId="urn:microsoft.com/office/officeart/2005/8/layout/list1"/>
    <dgm:cxn modelId="{A38D30D1-0D4B-4C6C-84CE-10871BE20A0C}" type="presParOf" srcId="{FB225E07-824D-4B56-ADCD-EEBC5B598F68}" destId="{01104633-9E76-4845-973A-A7533B716723}" srcOrd="18" destOrd="0" presId="urn:microsoft.com/office/officeart/2005/8/layout/list1"/>
    <dgm:cxn modelId="{1ED5A317-F5C2-4B86-A204-C6578D65316C}" type="presParOf" srcId="{FB225E07-824D-4B56-ADCD-EEBC5B598F68}" destId="{E7A0BBB1-F1E2-4992-AE30-F8DC139E93E1}" srcOrd="19" destOrd="0" presId="urn:microsoft.com/office/officeart/2005/8/layout/list1"/>
    <dgm:cxn modelId="{901CC1BD-56F5-4C83-862F-B2289BA90413}" type="presParOf" srcId="{FB225E07-824D-4B56-ADCD-EEBC5B598F68}" destId="{77400339-1ED8-4B29-8FEA-FF822DF11294}" srcOrd="20" destOrd="0" presId="urn:microsoft.com/office/officeart/2005/8/layout/list1"/>
    <dgm:cxn modelId="{0C0F098C-8DA6-4337-952F-98D459D03FC6}" type="presParOf" srcId="{77400339-1ED8-4B29-8FEA-FF822DF11294}" destId="{A10BE712-333C-4293-BCA9-22715DC24ED5}" srcOrd="0" destOrd="0" presId="urn:microsoft.com/office/officeart/2005/8/layout/list1"/>
    <dgm:cxn modelId="{3CEE22EA-C8F6-4E25-871B-FEC4FF33CC39}" type="presParOf" srcId="{77400339-1ED8-4B29-8FEA-FF822DF11294}" destId="{BF5EDDF8-75E6-4481-8E78-D949B9022FFF}" srcOrd="1" destOrd="0" presId="urn:microsoft.com/office/officeart/2005/8/layout/list1"/>
    <dgm:cxn modelId="{409E4B3D-A0C6-4F32-8378-4AC5A5C7C606}" type="presParOf" srcId="{FB225E07-824D-4B56-ADCD-EEBC5B598F68}" destId="{77B92DA3-F0A9-4A24-9AE8-8F543A4C0173}" srcOrd="21" destOrd="0" presId="urn:microsoft.com/office/officeart/2005/8/layout/list1"/>
    <dgm:cxn modelId="{33FF31D0-4E0D-4244-98EC-593D20DB54F4}" type="presParOf" srcId="{FB225E07-824D-4B56-ADCD-EEBC5B598F68}" destId="{AD218C12-C20D-4C9B-A1C6-655D3305BD0C}" srcOrd="22" destOrd="0" presId="urn:microsoft.com/office/officeart/2005/8/layout/list1"/>
    <dgm:cxn modelId="{40833AEF-8E64-4CD4-988F-9A34732D0349}" type="presParOf" srcId="{FB225E07-824D-4B56-ADCD-EEBC5B598F68}" destId="{FD4A3D45-3AD3-4D85-BB7E-2D2822F9D6A3}" srcOrd="23" destOrd="0" presId="urn:microsoft.com/office/officeart/2005/8/layout/list1"/>
    <dgm:cxn modelId="{1DF05AB2-2FB4-4CBF-A7FB-B3702469BAAA}" type="presParOf" srcId="{FB225E07-824D-4B56-ADCD-EEBC5B598F68}" destId="{3426127E-B069-43FE-AC68-8BB282C0BEA3}" srcOrd="24" destOrd="0" presId="urn:microsoft.com/office/officeart/2005/8/layout/list1"/>
    <dgm:cxn modelId="{8DDC9F8D-F3AF-4382-A083-12E9D409775D}" type="presParOf" srcId="{3426127E-B069-43FE-AC68-8BB282C0BEA3}" destId="{62EF7E5B-812D-4913-9FC4-EB9E3E63ADCC}" srcOrd="0" destOrd="0" presId="urn:microsoft.com/office/officeart/2005/8/layout/list1"/>
    <dgm:cxn modelId="{0157B558-31A6-4CE6-A535-3DEEF304C6B7}" type="presParOf" srcId="{3426127E-B069-43FE-AC68-8BB282C0BEA3}" destId="{93DBB0BE-8F2E-4904-8272-6C8D39A8554C}" srcOrd="1" destOrd="0" presId="urn:microsoft.com/office/officeart/2005/8/layout/list1"/>
    <dgm:cxn modelId="{79CCD486-48D9-4744-92DC-44A91C187B5A}" type="presParOf" srcId="{FB225E07-824D-4B56-ADCD-EEBC5B598F68}" destId="{AAEFA067-8834-49BC-AA45-07286662FBBE}" srcOrd="25" destOrd="0" presId="urn:microsoft.com/office/officeart/2005/8/layout/list1"/>
    <dgm:cxn modelId="{D2FF14F2-7ACB-4794-9CFD-A0CE875A8E70}" type="presParOf" srcId="{FB225E07-824D-4B56-ADCD-EEBC5B598F68}" destId="{8B5DE56C-8CD3-4E3D-A267-399F599EBA46}" srcOrd="26" destOrd="0" presId="urn:microsoft.com/office/officeart/2005/8/layout/list1"/>
    <dgm:cxn modelId="{0958AF9F-C90B-4A52-9D41-A518A5FC2073}" type="presParOf" srcId="{FB225E07-824D-4B56-ADCD-EEBC5B598F68}" destId="{C8DF0122-B982-47A9-A02C-CC50BB87C4D3}" srcOrd="27" destOrd="0" presId="urn:microsoft.com/office/officeart/2005/8/layout/list1"/>
    <dgm:cxn modelId="{1A635FFE-15B7-4A33-8810-4BF4D8A470B1}" type="presParOf" srcId="{FB225E07-824D-4B56-ADCD-EEBC5B598F68}" destId="{8F14B96A-D745-40AE-A2FA-A85901382188}" srcOrd="28" destOrd="0" presId="urn:microsoft.com/office/officeart/2005/8/layout/list1"/>
    <dgm:cxn modelId="{292B5E49-5328-472D-B4A5-98420FE70469}" type="presParOf" srcId="{8F14B96A-D745-40AE-A2FA-A85901382188}" destId="{6AC904B8-0F19-4322-A38F-4D220AC3E8AE}" srcOrd="0" destOrd="0" presId="urn:microsoft.com/office/officeart/2005/8/layout/list1"/>
    <dgm:cxn modelId="{D7D895F2-F775-4F26-88AB-ECAFEF7758B2}" type="presParOf" srcId="{8F14B96A-D745-40AE-A2FA-A85901382188}" destId="{D2B146BC-3DA7-40E7-8557-5259E22237D9}" srcOrd="1" destOrd="0" presId="urn:microsoft.com/office/officeart/2005/8/layout/list1"/>
    <dgm:cxn modelId="{E30F6C19-9D12-4DCC-8247-9E0BF57278B6}" type="presParOf" srcId="{FB225E07-824D-4B56-ADCD-EEBC5B598F68}" destId="{0F238137-CEB7-4A24-815F-87D3945686FD}" srcOrd="29" destOrd="0" presId="urn:microsoft.com/office/officeart/2005/8/layout/list1"/>
    <dgm:cxn modelId="{D96C6931-AEC9-4E5B-8E37-89A011BC6E26}" type="presParOf" srcId="{FB225E07-824D-4B56-ADCD-EEBC5B598F68}" destId="{C3E54E5B-188D-4311-BE9F-960FA9AA3DBB}" srcOrd="30" destOrd="0" presId="urn:microsoft.com/office/officeart/2005/8/layout/list1"/>
    <dgm:cxn modelId="{6216688E-F171-4AD4-BE1D-F503A3096058}" type="presParOf" srcId="{FB225E07-824D-4B56-ADCD-EEBC5B598F68}" destId="{934027CD-0D46-4FD7-850C-926BD62B7086}" srcOrd="31" destOrd="0" presId="urn:microsoft.com/office/officeart/2005/8/layout/list1"/>
    <dgm:cxn modelId="{C8056C2E-DD0A-479C-86F8-73AAB814ADFB}" type="presParOf" srcId="{FB225E07-824D-4B56-ADCD-EEBC5B598F68}" destId="{0248B0A7-9604-403A-865A-B5D41EEC819F}" srcOrd="32" destOrd="0" presId="urn:microsoft.com/office/officeart/2005/8/layout/list1"/>
    <dgm:cxn modelId="{E2C6F961-B307-44A7-92B1-5F0E7D83796E}" type="presParOf" srcId="{0248B0A7-9604-403A-865A-B5D41EEC819F}" destId="{30CA8448-9A40-4027-AE52-202506E189D9}" srcOrd="0" destOrd="0" presId="urn:microsoft.com/office/officeart/2005/8/layout/list1"/>
    <dgm:cxn modelId="{15D51091-B546-4DB5-B8B4-1BE421EA192B}" type="presParOf" srcId="{0248B0A7-9604-403A-865A-B5D41EEC819F}" destId="{7424817B-A1EE-4F36-B303-792A19E4CFC9}" srcOrd="1" destOrd="0" presId="urn:microsoft.com/office/officeart/2005/8/layout/list1"/>
    <dgm:cxn modelId="{6FA865DD-3B9F-4CA1-B03D-97E400E6E3C1}" type="presParOf" srcId="{FB225E07-824D-4B56-ADCD-EEBC5B598F68}" destId="{3243D8A1-0D35-4E5E-B9FD-45F4F309744B}" srcOrd="33" destOrd="0" presId="urn:microsoft.com/office/officeart/2005/8/layout/list1"/>
    <dgm:cxn modelId="{72C1B532-61ED-41A5-9C71-D6F379919ABA}" type="presParOf" srcId="{FB225E07-824D-4B56-ADCD-EEBC5B598F68}" destId="{2DD6318E-A8CE-4392-904D-4224BAE4A4E3}" srcOrd="34" destOrd="0" presId="urn:microsoft.com/office/officeart/2005/8/layout/list1"/>
    <dgm:cxn modelId="{111D7B97-2F16-4456-9D7D-8D86820B7829}" type="presParOf" srcId="{FB225E07-824D-4B56-ADCD-EEBC5B598F68}" destId="{5A363C37-3F22-4732-90F4-985AEE8D8CAB}" srcOrd="35" destOrd="0" presId="urn:microsoft.com/office/officeart/2005/8/layout/list1"/>
    <dgm:cxn modelId="{7CD5BC3D-9776-4BCC-A522-76A24809B59F}" type="presParOf" srcId="{FB225E07-824D-4B56-ADCD-EEBC5B598F68}" destId="{2E247643-5CF4-43E2-B2F3-5F3E1458A1B6}" srcOrd="36" destOrd="0" presId="urn:microsoft.com/office/officeart/2005/8/layout/list1"/>
    <dgm:cxn modelId="{957E4CF4-7E6B-4375-8966-22F3CD54BEF9}" type="presParOf" srcId="{2E247643-5CF4-43E2-B2F3-5F3E1458A1B6}" destId="{8916D803-9C42-40A5-9A25-A5AB12B2508F}" srcOrd="0" destOrd="0" presId="urn:microsoft.com/office/officeart/2005/8/layout/list1"/>
    <dgm:cxn modelId="{CD86EF4E-CDE0-44CC-B572-AA50AB6F4B99}" type="presParOf" srcId="{2E247643-5CF4-43E2-B2F3-5F3E1458A1B6}" destId="{B8DD9306-DDE3-4604-B781-9E1E6D78756B}" srcOrd="1" destOrd="0" presId="urn:microsoft.com/office/officeart/2005/8/layout/list1"/>
    <dgm:cxn modelId="{B88DB89D-F65B-44A3-B6E3-618D775B321A}" type="presParOf" srcId="{FB225E07-824D-4B56-ADCD-EEBC5B598F68}" destId="{79E3239A-C058-44FB-96A9-CD54D4A87934}" srcOrd="37" destOrd="0" presId="urn:microsoft.com/office/officeart/2005/8/layout/list1"/>
    <dgm:cxn modelId="{F83C2F9E-7306-4EE7-980C-382C771E0953}" type="presParOf" srcId="{FB225E07-824D-4B56-ADCD-EEBC5B598F68}" destId="{C6FB5D0C-C71E-4B16-99E0-E84534C92756}" srcOrd="3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C2B801D-0126-4954-814C-9F46F8713791}" type="doc">
      <dgm:prSet loTypeId="urn:microsoft.com/office/officeart/2008/layout/AlternatingHexagons" loCatId="list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6DF57E6-748B-4672-8981-35536FA63CCF}">
      <dgm:prSet phldrT="[Текст]" phldr="1"/>
      <dgm:spPr/>
      <dgm:t>
        <a:bodyPr/>
        <a:lstStyle/>
        <a:p>
          <a:endParaRPr lang="ru-RU"/>
        </a:p>
      </dgm:t>
    </dgm:pt>
    <dgm:pt modelId="{08EF80D9-48F5-4D15-AAB2-0A09AF95FA61}" type="parTrans" cxnId="{8335AE55-7162-4917-A961-BF7E126CB601}">
      <dgm:prSet/>
      <dgm:spPr/>
      <dgm:t>
        <a:bodyPr/>
        <a:lstStyle/>
        <a:p>
          <a:endParaRPr lang="ru-RU"/>
        </a:p>
      </dgm:t>
    </dgm:pt>
    <dgm:pt modelId="{1552C6D6-CFB3-424D-B2DF-9F6EFEF24908}" type="sibTrans" cxnId="{8335AE55-7162-4917-A961-BF7E126CB601}">
      <dgm:prSet/>
      <dgm:spPr/>
      <dgm:t>
        <a:bodyPr/>
        <a:lstStyle/>
        <a:p>
          <a:endParaRPr lang="ru-RU"/>
        </a:p>
      </dgm:t>
    </dgm:pt>
    <dgm:pt modelId="{EB74B342-753D-4AAD-96E9-96346F3BBA36}">
      <dgm:prSet phldrT="[Текст]" phldr="1"/>
      <dgm:spPr/>
      <dgm:t>
        <a:bodyPr/>
        <a:lstStyle/>
        <a:p>
          <a:endParaRPr lang="ru-RU" dirty="0"/>
        </a:p>
      </dgm:t>
    </dgm:pt>
    <dgm:pt modelId="{3810FE8C-5065-4D70-ADB8-D850D979C52A}" type="parTrans" cxnId="{970C83BB-F9A2-4344-B582-667F13546822}">
      <dgm:prSet/>
      <dgm:spPr/>
      <dgm:t>
        <a:bodyPr/>
        <a:lstStyle/>
        <a:p>
          <a:endParaRPr lang="ru-RU"/>
        </a:p>
      </dgm:t>
    </dgm:pt>
    <dgm:pt modelId="{A1633F79-7188-4D2A-BA38-4832469AF6E1}" type="sibTrans" cxnId="{970C83BB-F9A2-4344-B582-667F13546822}">
      <dgm:prSet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21CE0F2C-CC90-4C67-90E5-8F687525387E}">
      <dgm:prSet phldrT="[Текст]" custT="1"/>
      <dgm:spPr/>
      <dgm:t>
        <a:bodyPr/>
        <a:lstStyle/>
        <a:p>
          <a:pPr algn="ctr"/>
          <a:r>
            <a:rPr lang="uk-UA" sz="1200" b="1" dirty="0" smtClean="0">
              <a:latin typeface="Times New Roman" pitchFamily="18" charset="0"/>
              <a:cs typeface="Times New Roman" pitchFamily="18" charset="0"/>
            </a:rPr>
            <a:t>Успішна особистість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A3DF78DF-3297-4A86-A67E-CC48058D13EB}" type="parTrans" cxnId="{55AE849C-94AA-4E4D-9A55-73C3F5E0E369}">
      <dgm:prSet/>
      <dgm:spPr/>
      <dgm:t>
        <a:bodyPr/>
        <a:lstStyle/>
        <a:p>
          <a:endParaRPr lang="ru-RU"/>
        </a:p>
      </dgm:t>
    </dgm:pt>
    <dgm:pt modelId="{FEFD3EA1-7A39-4122-9293-9710DB557E97}" type="sibTrans" cxnId="{55AE849C-94AA-4E4D-9A55-73C3F5E0E369}">
      <dgm:prSet/>
      <dgm:spPr/>
      <dgm:t>
        <a:bodyPr/>
        <a:lstStyle/>
        <a:p>
          <a:endParaRPr lang="ru-RU"/>
        </a:p>
      </dgm:t>
    </dgm:pt>
    <dgm:pt modelId="{4BFD8C49-4AAF-47AA-9DD7-9FC957A1BE1C}">
      <dgm:prSet phldrT="[Текст]" phldr="1"/>
      <dgm:spPr/>
      <dgm:t>
        <a:bodyPr/>
        <a:lstStyle/>
        <a:p>
          <a:endParaRPr lang="ru-RU"/>
        </a:p>
      </dgm:t>
    </dgm:pt>
    <dgm:pt modelId="{0F77C8A3-9616-470E-9A77-2D0CE9F45E3C}" type="parTrans" cxnId="{5AB6E1E2-3A68-4F06-BCEA-49EF81AC4B73}">
      <dgm:prSet/>
      <dgm:spPr/>
      <dgm:t>
        <a:bodyPr/>
        <a:lstStyle/>
        <a:p>
          <a:endParaRPr lang="ru-RU"/>
        </a:p>
      </dgm:t>
    </dgm:pt>
    <dgm:pt modelId="{7E67FD78-347F-454D-AB37-FD551B3D2846}" type="sibTrans" cxnId="{5AB6E1E2-3A68-4F06-BCEA-49EF81AC4B73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20472306-3765-4818-96AE-039202B85087}">
      <dgm:prSet phldrT="[Текст]" phldr="1"/>
      <dgm:spPr/>
      <dgm:t>
        <a:bodyPr/>
        <a:lstStyle/>
        <a:p>
          <a:endParaRPr lang="ru-RU"/>
        </a:p>
      </dgm:t>
    </dgm:pt>
    <dgm:pt modelId="{CD469E65-F296-4927-B1CF-9E0754F72BCD}" type="parTrans" cxnId="{AE0A5576-85C1-4F69-9AFE-0ECD857FE557}">
      <dgm:prSet/>
      <dgm:spPr/>
      <dgm:t>
        <a:bodyPr/>
        <a:lstStyle/>
        <a:p>
          <a:endParaRPr lang="ru-RU"/>
        </a:p>
      </dgm:t>
    </dgm:pt>
    <dgm:pt modelId="{9812BBBC-EED0-40D0-906F-3934239C4932}" type="sibTrans" cxnId="{AE0A5576-85C1-4F69-9AFE-0ECD857FE557}">
      <dgm:prSet/>
      <dgm:spPr/>
      <dgm:t>
        <a:bodyPr/>
        <a:lstStyle/>
        <a:p>
          <a:endParaRPr lang="ru-RU"/>
        </a:p>
      </dgm:t>
    </dgm:pt>
    <dgm:pt modelId="{7650B3B0-0F11-45F1-9342-62621F123C0C}" type="pres">
      <dgm:prSet presAssocID="{9C2B801D-0126-4954-814C-9F46F8713791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EB6FCF1-DE32-43A6-9094-D01BC72B567B}" type="pres">
      <dgm:prSet presAssocID="{46DF57E6-748B-4672-8981-35536FA63CCF}" presName="composite" presStyleCnt="0"/>
      <dgm:spPr/>
    </dgm:pt>
    <dgm:pt modelId="{EEB54080-1EFF-4BFE-90D0-86A3E167397E}" type="pres">
      <dgm:prSet presAssocID="{46DF57E6-748B-4672-8981-35536FA63CCF}" presName="Parent1" presStyleLbl="node1" presStyleIdx="0" presStyleCnt="6" custScaleX="131838" custLinFactNeighborX="45541" custLinFactNeighborY="1000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91769F-D16E-459F-9E89-C3678E8030CD}" type="pres">
      <dgm:prSet presAssocID="{46DF57E6-748B-4672-8981-35536FA63CCF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BF1BE408-3BDB-414D-8774-BE06B303F673}" type="pres">
      <dgm:prSet presAssocID="{46DF57E6-748B-4672-8981-35536FA63CCF}" presName="BalanceSpacing" presStyleCnt="0"/>
      <dgm:spPr/>
    </dgm:pt>
    <dgm:pt modelId="{A01351EE-F56C-4BD1-A250-B0074B77F757}" type="pres">
      <dgm:prSet presAssocID="{46DF57E6-748B-4672-8981-35536FA63CCF}" presName="BalanceSpacing1" presStyleCnt="0"/>
      <dgm:spPr/>
    </dgm:pt>
    <dgm:pt modelId="{0EE20AC3-D055-42CD-BDAB-573F892AC673}" type="pres">
      <dgm:prSet presAssocID="{1552C6D6-CFB3-424D-B2DF-9F6EFEF24908}" presName="Accent1Text" presStyleLbl="node1" presStyleIdx="1" presStyleCnt="6" custScaleX="145390" custLinFactNeighborX="16149" custLinFactNeighborY="10008"/>
      <dgm:spPr/>
      <dgm:t>
        <a:bodyPr/>
        <a:lstStyle/>
        <a:p>
          <a:endParaRPr lang="ru-RU"/>
        </a:p>
      </dgm:t>
    </dgm:pt>
    <dgm:pt modelId="{DCEB714B-7D0B-45B6-A6E6-A903E75B2BEC}" type="pres">
      <dgm:prSet presAssocID="{1552C6D6-CFB3-424D-B2DF-9F6EFEF24908}" presName="spaceBetweenRectangles" presStyleCnt="0"/>
      <dgm:spPr/>
    </dgm:pt>
    <dgm:pt modelId="{728AFBEA-C851-4691-83AD-F6F80791B2CA}" type="pres">
      <dgm:prSet presAssocID="{EB74B342-753D-4AAD-96E9-96346F3BBA36}" presName="composite" presStyleCnt="0"/>
      <dgm:spPr/>
    </dgm:pt>
    <dgm:pt modelId="{B8560E60-56DC-4481-B50E-57373EEA5C19}" type="pres">
      <dgm:prSet presAssocID="{EB74B342-753D-4AAD-96E9-96346F3BBA36}" presName="Parent1" presStyleLbl="node1" presStyleIdx="2" presStyleCnt="6" custScaleX="132654" custLinFactX="-979" custLinFactNeighborX="-100000" custLinFactNeighborY="207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EC3008-F9EE-4CAC-9AAB-D3F6255C86B5}" type="pres">
      <dgm:prSet presAssocID="{EB74B342-753D-4AAD-96E9-96346F3BBA36}" presName="Childtext1" presStyleLbl="revTx" presStyleIdx="1" presStyleCnt="3" custScaleX="92191" custLinFactNeighborX="18085" custLinFactNeighborY="-35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1DB631-1BB9-4E7B-A9B1-0FF623EC3A44}" type="pres">
      <dgm:prSet presAssocID="{EB74B342-753D-4AAD-96E9-96346F3BBA36}" presName="BalanceSpacing" presStyleCnt="0"/>
      <dgm:spPr/>
    </dgm:pt>
    <dgm:pt modelId="{B63095FD-83D5-4DDB-90B8-0773FC2921B5}" type="pres">
      <dgm:prSet presAssocID="{EB74B342-753D-4AAD-96E9-96346F3BBA36}" presName="BalanceSpacing1" presStyleCnt="0"/>
      <dgm:spPr/>
    </dgm:pt>
    <dgm:pt modelId="{5B70F008-BD02-4B59-A408-1F4C6554ECD9}" type="pres">
      <dgm:prSet presAssocID="{A1633F79-7188-4D2A-BA38-4832469AF6E1}" presName="Accent1Text" presStyleLbl="node1" presStyleIdx="3" presStyleCnt="6" custScaleX="129449" custLinFactNeighborX="-80432" custLinFactNeighborY="-587"/>
      <dgm:spPr/>
      <dgm:t>
        <a:bodyPr/>
        <a:lstStyle/>
        <a:p>
          <a:endParaRPr lang="ru-RU"/>
        </a:p>
      </dgm:t>
    </dgm:pt>
    <dgm:pt modelId="{6EED8537-94CF-4B88-BDF0-677DE7C3126C}" type="pres">
      <dgm:prSet presAssocID="{A1633F79-7188-4D2A-BA38-4832469AF6E1}" presName="spaceBetweenRectangles" presStyleCnt="0"/>
      <dgm:spPr/>
    </dgm:pt>
    <dgm:pt modelId="{0AAC63E2-D32D-4531-9E68-E3CD03D5D983}" type="pres">
      <dgm:prSet presAssocID="{4BFD8C49-4AAF-47AA-9DD7-9FC957A1BE1C}" presName="composite" presStyleCnt="0"/>
      <dgm:spPr/>
    </dgm:pt>
    <dgm:pt modelId="{5E14D5C5-FDBA-43A1-813D-5857FC926D9A}" type="pres">
      <dgm:prSet presAssocID="{4BFD8C49-4AAF-47AA-9DD7-9FC957A1BE1C}" presName="Parent1" presStyleLbl="node1" presStyleIdx="4" presStyleCnt="6" custScaleX="144754" custLinFactNeighborX="46671" custLinFactNeighborY="-1246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EA0E11-2005-4723-BC6B-4C8E1B9B3E8B}" type="pres">
      <dgm:prSet presAssocID="{4BFD8C49-4AAF-47AA-9DD7-9FC957A1BE1C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3A0466-FF81-4005-90F3-BFEC927BC70A}" type="pres">
      <dgm:prSet presAssocID="{4BFD8C49-4AAF-47AA-9DD7-9FC957A1BE1C}" presName="BalanceSpacing" presStyleCnt="0"/>
      <dgm:spPr/>
    </dgm:pt>
    <dgm:pt modelId="{2A2CB80C-FC5D-4A69-86A2-A9F99B49A516}" type="pres">
      <dgm:prSet presAssocID="{4BFD8C49-4AAF-47AA-9DD7-9FC957A1BE1C}" presName="BalanceSpacing1" presStyleCnt="0"/>
      <dgm:spPr/>
    </dgm:pt>
    <dgm:pt modelId="{EC1862EE-3EC9-4379-B052-BC34F3D3C799}" type="pres">
      <dgm:prSet presAssocID="{7E67FD78-347F-454D-AB37-FD551B3D2846}" presName="Accent1Text" presStyleLbl="node1" presStyleIdx="5" presStyleCnt="6" custScaleX="123882" custLinFactNeighborX="21978" custLinFactNeighborY="-9888"/>
      <dgm:spPr/>
      <dgm:t>
        <a:bodyPr/>
        <a:lstStyle/>
        <a:p>
          <a:endParaRPr lang="ru-RU"/>
        </a:p>
      </dgm:t>
    </dgm:pt>
  </dgm:ptLst>
  <dgm:cxnLst>
    <dgm:cxn modelId="{A1C21D61-5411-4810-843B-BB89F346FA65}" type="presOf" srcId="{7E67FD78-347F-454D-AB37-FD551B3D2846}" destId="{EC1862EE-3EC9-4379-B052-BC34F3D3C799}" srcOrd="0" destOrd="0" presId="urn:microsoft.com/office/officeart/2008/layout/AlternatingHexagons"/>
    <dgm:cxn modelId="{69C0D77B-10DA-44C3-90B3-CD06340BFF7C}" type="presOf" srcId="{9C2B801D-0126-4954-814C-9F46F8713791}" destId="{7650B3B0-0F11-45F1-9342-62621F123C0C}" srcOrd="0" destOrd="0" presId="urn:microsoft.com/office/officeart/2008/layout/AlternatingHexagons"/>
    <dgm:cxn modelId="{CE9235EA-CED5-4D41-9200-3D7D84C640AF}" type="presOf" srcId="{46DF57E6-748B-4672-8981-35536FA63CCF}" destId="{EEB54080-1EFF-4BFE-90D0-86A3E167397E}" srcOrd="0" destOrd="0" presId="urn:microsoft.com/office/officeart/2008/layout/AlternatingHexagons"/>
    <dgm:cxn modelId="{970C83BB-F9A2-4344-B582-667F13546822}" srcId="{9C2B801D-0126-4954-814C-9F46F8713791}" destId="{EB74B342-753D-4AAD-96E9-96346F3BBA36}" srcOrd="1" destOrd="0" parTransId="{3810FE8C-5065-4D70-ADB8-D850D979C52A}" sibTransId="{A1633F79-7188-4D2A-BA38-4832469AF6E1}"/>
    <dgm:cxn modelId="{6FAC1D0E-12FC-40FC-B177-AC11B23DC9A1}" type="presOf" srcId="{EB74B342-753D-4AAD-96E9-96346F3BBA36}" destId="{B8560E60-56DC-4481-B50E-57373EEA5C19}" srcOrd="0" destOrd="0" presId="urn:microsoft.com/office/officeart/2008/layout/AlternatingHexagons"/>
    <dgm:cxn modelId="{AE0A5576-85C1-4F69-9AFE-0ECD857FE557}" srcId="{4BFD8C49-4AAF-47AA-9DD7-9FC957A1BE1C}" destId="{20472306-3765-4818-96AE-039202B85087}" srcOrd="0" destOrd="0" parTransId="{CD469E65-F296-4927-B1CF-9E0754F72BCD}" sibTransId="{9812BBBC-EED0-40D0-906F-3934239C4932}"/>
    <dgm:cxn modelId="{EDFEE0B9-A4DB-4AA2-818C-3D57013107AD}" type="presOf" srcId="{20472306-3765-4818-96AE-039202B85087}" destId="{31EA0E11-2005-4723-BC6B-4C8E1B9B3E8B}" srcOrd="0" destOrd="0" presId="urn:microsoft.com/office/officeart/2008/layout/AlternatingHexagons"/>
    <dgm:cxn modelId="{8335AE55-7162-4917-A961-BF7E126CB601}" srcId="{9C2B801D-0126-4954-814C-9F46F8713791}" destId="{46DF57E6-748B-4672-8981-35536FA63CCF}" srcOrd="0" destOrd="0" parTransId="{08EF80D9-48F5-4D15-AAB2-0A09AF95FA61}" sibTransId="{1552C6D6-CFB3-424D-B2DF-9F6EFEF24908}"/>
    <dgm:cxn modelId="{9715F8E9-8C46-46E7-AB87-AAB441B0D0CE}" type="presOf" srcId="{A1633F79-7188-4D2A-BA38-4832469AF6E1}" destId="{5B70F008-BD02-4B59-A408-1F4C6554ECD9}" srcOrd="0" destOrd="0" presId="urn:microsoft.com/office/officeart/2008/layout/AlternatingHexagons"/>
    <dgm:cxn modelId="{9B852FE9-F066-4677-946C-04BF025E9CDE}" type="presOf" srcId="{21CE0F2C-CC90-4C67-90E5-8F687525387E}" destId="{ABEC3008-F9EE-4CAC-9AAB-D3F6255C86B5}" srcOrd="0" destOrd="0" presId="urn:microsoft.com/office/officeart/2008/layout/AlternatingHexagons"/>
    <dgm:cxn modelId="{55AE849C-94AA-4E4D-9A55-73C3F5E0E369}" srcId="{EB74B342-753D-4AAD-96E9-96346F3BBA36}" destId="{21CE0F2C-CC90-4C67-90E5-8F687525387E}" srcOrd="0" destOrd="0" parTransId="{A3DF78DF-3297-4A86-A67E-CC48058D13EB}" sibTransId="{FEFD3EA1-7A39-4122-9293-9710DB557E97}"/>
    <dgm:cxn modelId="{37BCA895-E191-465B-8DBF-42B6248950B9}" type="presOf" srcId="{1552C6D6-CFB3-424D-B2DF-9F6EFEF24908}" destId="{0EE20AC3-D055-42CD-BDAB-573F892AC673}" srcOrd="0" destOrd="0" presId="urn:microsoft.com/office/officeart/2008/layout/AlternatingHexagons"/>
    <dgm:cxn modelId="{5EF066A4-8FC9-4778-A8FB-7BB0E69CD955}" type="presOf" srcId="{4BFD8C49-4AAF-47AA-9DD7-9FC957A1BE1C}" destId="{5E14D5C5-FDBA-43A1-813D-5857FC926D9A}" srcOrd="0" destOrd="0" presId="urn:microsoft.com/office/officeart/2008/layout/AlternatingHexagons"/>
    <dgm:cxn modelId="{5AB6E1E2-3A68-4F06-BCEA-49EF81AC4B73}" srcId="{9C2B801D-0126-4954-814C-9F46F8713791}" destId="{4BFD8C49-4AAF-47AA-9DD7-9FC957A1BE1C}" srcOrd="2" destOrd="0" parTransId="{0F77C8A3-9616-470E-9A77-2D0CE9F45E3C}" sibTransId="{7E67FD78-347F-454D-AB37-FD551B3D2846}"/>
    <dgm:cxn modelId="{937669A1-2997-4B42-A98D-F1B450987E6C}" type="presParOf" srcId="{7650B3B0-0F11-45F1-9342-62621F123C0C}" destId="{3EB6FCF1-DE32-43A6-9094-D01BC72B567B}" srcOrd="0" destOrd="0" presId="urn:microsoft.com/office/officeart/2008/layout/AlternatingHexagons"/>
    <dgm:cxn modelId="{7B983D56-C1BE-49E4-8627-7759B4AED74C}" type="presParOf" srcId="{3EB6FCF1-DE32-43A6-9094-D01BC72B567B}" destId="{EEB54080-1EFF-4BFE-90D0-86A3E167397E}" srcOrd="0" destOrd="0" presId="urn:microsoft.com/office/officeart/2008/layout/AlternatingHexagons"/>
    <dgm:cxn modelId="{61E1D972-95B0-499E-8728-7E4EB11523F1}" type="presParOf" srcId="{3EB6FCF1-DE32-43A6-9094-D01BC72B567B}" destId="{CA91769F-D16E-459F-9E89-C3678E8030CD}" srcOrd="1" destOrd="0" presId="urn:microsoft.com/office/officeart/2008/layout/AlternatingHexagons"/>
    <dgm:cxn modelId="{EC845B3A-FC19-4B6A-AD86-6F95E3745BD6}" type="presParOf" srcId="{3EB6FCF1-DE32-43A6-9094-D01BC72B567B}" destId="{BF1BE408-3BDB-414D-8774-BE06B303F673}" srcOrd="2" destOrd="0" presId="urn:microsoft.com/office/officeart/2008/layout/AlternatingHexagons"/>
    <dgm:cxn modelId="{AD80870D-41D7-4E45-AA41-AD05BDEA8C52}" type="presParOf" srcId="{3EB6FCF1-DE32-43A6-9094-D01BC72B567B}" destId="{A01351EE-F56C-4BD1-A250-B0074B77F757}" srcOrd="3" destOrd="0" presId="urn:microsoft.com/office/officeart/2008/layout/AlternatingHexagons"/>
    <dgm:cxn modelId="{0D99B161-DD86-47FA-88DC-762BC735F4EE}" type="presParOf" srcId="{3EB6FCF1-DE32-43A6-9094-D01BC72B567B}" destId="{0EE20AC3-D055-42CD-BDAB-573F892AC673}" srcOrd="4" destOrd="0" presId="urn:microsoft.com/office/officeart/2008/layout/AlternatingHexagons"/>
    <dgm:cxn modelId="{0952AFED-6044-4BBD-A394-F880B73D9724}" type="presParOf" srcId="{7650B3B0-0F11-45F1-9342-62621F123C0C}" destId="{DCEB714B-7D0B-45B6-A6E6-A903E75B2BEC}" srcOrd="1" destOrd="0" presId="urn:microsoft.com/office/officeart/2008/layout/AlternatingHexagons"/>
    <dgm:cxn modelId="{69D64411-0674-41BA-8DEB-A96CB77E5E0D}" type="presParOf" srcId="{7650B3B0-0F11-45F1-9342-62621F123C0C}" destId="{728AFBEA-C851-4691-83AD-F6F80791B2CA}" srcOrd="2" destOrd="0" presId="urn:microsoft.com/office/officeart/2008/layout/AlternatingHexagons"/>
    <dgm:cxn modelId="{92D1E0D4-4A2C-434A-9448-B8751B066E90}" type="presParOf" srcId="{728AFBEA-C851-4691-83AD-F6F80791B2CA}" destId="{B8560E60-56DC-4481-B50E-57373EEA5C19}" srcOrd="0" destOrd="0" presId="urn:microsoft.com/office/officeart/2008/layout/AlternatingHexagons"/>
    <dgm:cxn modelId="{872848E1-1FE8-4ABA-AA14-69E279514546}" type="presParOf" srcId="{728AFBEA-C851-4691-83AD-F6F80791B2CA}" destId="{ABEC3008-F9EE-4CAC-9AAB-D3F6255C86B5}" srcOrd="1" destOrd="0" presId="urn:microsoft.com/office/officeart/2008/layout/AlternatingHexagons"/>
    <dgm:cxn modelId="{2D8771C1-BD70-49F8-94EF-52CF372676D7}" type="presParOf" srcId="{728AFBEA-C851-4691-83AD-F6F80791B2CA}" destId="{D71DB631-1BB9-4E7B-A9B1-0FF623EC3A44}" srcOrd="2" destOrd="0" presId="urn:microsoft.com/office/officeart/2008/layout/AlternatingHexagons"/>
    <dgm:cxn modelId="{732AAC00-4D30-4683-AC7B-C44BBDCD59AB}" type="presParOf" srcId="{728AFBEA-C851-4691-83AD-F6F80791B2CA}" destId="{B63095FD-83D5-4DDB-90B8-0773FC2921B5}" srcOrd="3" destOrd="0" presId="urn:microsoft.com/office/officeart/2008/layout/AlternatingHexagons"/>
    <dgm:cxn modelId="{BFC0AA45-30FE-4D8E-B973-3FAA66C837E8}" type="presParOf" srcId="{728AFBEA-C851-4691-83AD-F6F80791B2CA}" destId="{5B70F008-BD02-4B59-A408-1F4C6554ECD9}" srcOrd="4" destOrd="0" presId="urn:microsoft.com/office/officeart/2008/layout/AlternatingHexagons"/>
    <dgm:cxn modelId="{ADA56881-0BBD-4CCF-BE81-3367C10ACB73}" type="presParOf" srcId="{7650B3B0-0F11-45F1-9342-62621F123C0C}" destId="{6EED8537-94CF-4B88-BDF0-677DE7C3126C}" srcOrd="3" destOrd="0" presId="urn:microsoft.com/office/officeart/2008/layout/AlternatingHexagons"/>
    <dgm:cxn modelId="{99A90773-2BD7-4F59-8BBA-CF4C12EDDE1C}" type="presParOf" srcId="{7650B3B0-0F11-45F1-9342-62621F123C0C}" destId="{0AAC63E2-D32D-4531-9E68-E3CD03D5D983}" srcOrd="4" destOrd="0" presId="urn:microsoft.com/office/officeart/2008/layout/AlternatingHexagons"/>
    <dgm:cxn modelId="{708FE068-697D-4C61-A5D7-93E88756EB1B}" type="presParOf" srcId="{0AAC63E2-D32D-4531-9E68-E3CD03D5D983}" destId="{5E14D5C5-FDBA-43A1-813D-5857FC926D9A}" srcOrd="0" destOrd="0" presId="urn:microsoft.com/office/officeart/2008/layout/AlternatingHexagons"/>
    <dgm:cxn modelId="{F42D0CD2-669E-41E4-AC80-5A25174D832B}" type="presParOf" srcId="{0AAC63E2-D32D-4531-9E68-E3CD03D5D983}" destId="{31EA0E11-2005-4723-BC6B-4C8E1B9B3E8B}" srcOrd="1" destOrd="0" presId="urn:microsoft.com/office/officeart/2008/layout/AlternatingHexagons"/>
    <dgm:cxn modelId="{B12231D3-B775-4CF2-BED2-F6FECDF3CBAF}" type="presParOf" srcId="{0AAC63E2-D32D-4531-9E68-E3CD03D5D983}" destId="{E33A0466-FF81-4005-90F3-BFEC927BC70A}" srcOrd="2" destOrd="0" presId="urn:microsoft.com/office/officeart/2008/layout/AlternatingHexagons"/>
    <dgm:cxn modelId="{C99B8337-9E03-411B-8E1C-1F59E38DDD34}" type="presParOf" srcId="{0AAC63E2-D32D-4531-9E68-E3CD03D5D983}" destId="{2A2CB80C-FC5D-4A69-86A2-A9F99B49A516}" srcOrd="3" destOrd="0" presId="urn:microsoft.com/office/officeart/2008/layout/AlternatingHexagons"/>
    <dgm:cxn modelId="{706B1E93-A80F-4099-8C0D-4A385C49355E}" type="presParOf" srcId="{0AAC63E2-D32D-4531-9E68-E3CD03D5D983}" destId="{EC1862EE-3EC9-4379-B052-BC34F3D3C799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0A0C1C9-DF59-4A0C-9EED-3B171DFA3BF3}" type="doc">
      <dgm:prSet loTypeId="urn:microsoft.com/office/officeart/2009/3/layout/StepUpProcess" loCatId="process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C8D72B9F-9D75-4A03-B307-676803F308D7}">
      <dgm:prSet phldrT="[Текст]" custT="1"/>
      <dgm:spPr/>
      <dgm:t>
        <a:bodyPr/>
        <a:lstStyle/>
        <a:p>
          <a:r>
            <a:rPr lang="uk-UA" sz="1200" b="1" dirty="0" err="1" smtClean="0">
              <a:latin typeface="Times New Roman" pitchFamily="18" charset="0"/>
              <a:cs typeface="Times New Roman" pitchFamily="18" charset="0"/>
            </a:rPr>
            <a:t>Компетентнісно</a:t>
          </a:r>
          <a:r>
            <a:rPr lang="uk-UA" sz="1200" b="1" dirty="0" smtClean="0">
              <a:latin typeface="Times New Roman" pitchFamily="18" charset="0"/>
              <a:cs typeface="Times New Roman" pitchFamily="18" charset="0"/>
            </a:rPr>
            <a:t>  здійснює вибір майбутньої професії, що відповідає власним здібностям, індивідуальним можливостям.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9A196B06-4B02-4068-B8BF-4B393FA5E7F0}" type="parTrans" cxnId="{0BF0CE67-4DAF-438A-9118-4788252672E6}">
      <dgm:prSet/>
      <dgm:spPr/>
      <dgm:t>
        <a:bodyPr/>
        <a:lstStyle/>
        <a:p>
          <a:endParaRPr lang="ru-RU"/>
        </a:p>
      </dgm:t>
    </dgm:pt>
    <dgm:pt modelId="{E65B16E8-1F2F-41AF-A072-9D9FBF64D65C}" type="sibTrans" cxnId="{0BF0CE67-4DAF-438A-9118-4788252672E6}">
      <dgm:prSet/>
      <dgm:spPr/>
      <dgm:t>
        <a:bodyPr/>
        <a:lstStyle/>
        <a:p>
          <a:endParaRPr lang="ru-RU"/>
        </a:p>
      </dgm:t>
    </dgm:pt>
    <dgm:pt modelId="{90D77C55-3180-45E6-BD67-5E1EB48A6ACF}">
      <dgm:prSet phldrT="[Текст]" custT="1"/>
      <dgm:spPr/>
      <dgm:t>
        <a:bodyPr/>
        <a:lstStyle/>
        <a:p>
          <a:r>
            <a:rPr lang="uk-UA" sz="1200" b="1" dirty="0" smtClean="0">
              <a:latin typeface="Times New Roman" pitchFamily="18" charset="0"/>
              <a:cs typeface="Times New Roman" pitchFamily="18" charset="0"/>
            </a:rPr>
            <a:t>Вміє об'єктивно оцінити свої резерви і здібності до продовження навчання у ВНЗ. 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A290B5A5-77CD-4665-BEB9-F28EF37A3E92}" type="parTrans" cxnId="{53E0FB1F-8823-4BDF-AF43-9CFF68894EB9}">
      <dgm:prSet/>
      <dgm:spPr/>
      <dgm:t>
        <a:bodyPr/>
        <a:lstStyle/>
        <a:p>
          <a:endParaRPr lang="ru-RU"/>
        </a:p>
      </dgm:t>
    </dgm:pt>
    <dgm:pt modelId="{16555E92-87EA-4C95-AD8F-32BF8C5D92D0}" type="sibTrans" cxnId="{53E0FB1F-8823-4BDF-AF43-9CFF68894EB9}">
      <dgm:prSet/>
      <dgm:spPr/>
      <dgm:t>
        <a:bodyPr/>
        <a:lstStyle/>
        <a:p>
          <a:endParaRPr lang="ru-RU"/>
        </a:p>
      </dgm:t>
    </dgm:pt>
    <dgm:pt modelId="{F5516088-F263-476A-95C8-43326BC77023}">
      <dgm:prSet phldrT="[Текст]" custT="1"/>
      <dgm:spPr/>
      <dgm:t>
        <a:bodyPr/>
        <a:lstStyle/>
        <a:p>
          <a:r>
            <a:rPr lang="uk-UA" sz="1200" b="1" dirty="0" smtClean="0">
              <a:latin typeface="Times New Roman" pitchFamily="18" charset="0"/>
              <a:cs typeface="Times New Roman" pitchFamily="18" charset="0"/>
            </a:rPr>
            <a:t>Має високий рівень мотивації на навчання за обраною спеціальністю, на отримання якісної освіти. 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2E73B72E-6FDE-4C53-8727-196A40F16773}" type="parTrans" cxnId="{DC8133E5-E595-4A3F-83E8-B1955F5ADCDA}">
      <dgm:prSet/>
      <dgm:spPr/>
      <dgm:t>
        <a:bodyPr/>
        <a:lstStyle/>
        <a:p>
          <a:endParaRPr lang="ru-RU"/>
        </a:p>
      </dgm:t>
    </dgm:pt>
    <dgm:pt modelId="{072E55B0-0D87-48AF-A1D4-75670224FB05}" type="sibTrans" cxnId="{DC8133E5-E595-4A3F-83E8-B1955F5ADCDA}">
      <dgm:prSet/>
      <dgm:spPr/>
      <dgm:t>
        <a:bodyPr/>
        <a:lstStyle/>
        <a:p>
          <a:endParaRPr lang="ru-RU"/>
        </a:p>
      </dgm:t>
    </dgm:pt>
    <dgm:pt modelId="{2514022F-FF3C-477A-BE85-64D5BD11E716}">
      <dgm:prSet phldrT="[Текст]" custT="1"/>
      <dgm:spPr/>
      <dgm:t>
        <a:bodyPr/>
        <a:lstStyle/>
        <a:p>
          <a:r>
            <a:rPr lang="uk-UA" sz="1200" b="1" dirty="0" smtClean="0">
              <a:latin typeface="Times New Roman" pitchFamily="18" charset="0"/>
              <a:cs typeface="Times New Roman" pitchFamily="18" charset="0"/>
            </a:rPr>
            <a:t>Готовий повністю нести відповідальність за зроблений вибір. </a:t>
          </a:r>
          <a:r>
            <a:rPr lang="uk-UA" sz="1200" b="1" dirty="0" err="1" smtClean="0">
              <a:latin typeface="Times New Roman" pitchFamily="18" charset="0"/>
              <a:cs typeface="Times New Roman" pitchFamily="18" charset="0"/>
            </a:rPr>
            <a:t>Конкурентноспроможний</a:t>
          </a:r>
          <a:r>
            <a:rPr lang="uk-UA" sz="1200" b="1" dirty="0" smtClean="0">
              <a:latin typeface="Times New Roman" pitchFamily="18" charset="0"/>
              <a:cs typeface="Times New Roman" pitchFamily="18" charset="0"/>
            </a:rPr>
            <a:t>, здатний адаптуватися в сучасному світі і змінити його на краще.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A1CD9507-3ABE-4C54-BABB-A845C29706E1}" type="parTrans" cxnId="{68405A5D-241B-4107-9489-1414BCC999B4}">
      <dgm:prSet/>
      <dgm:spPr/>
      <dgm:t>
        <a:bodyPr/>
        <a:lstStyle/>
        <a:p>
          <a:endParaRPr lang="ru-RU"/>
        </a:p>
      </dgm:t>
    </dgm:pt>
    <dgm:pt modelId="{35DC8B7C-B20A-4581-AFAE-2784A0FF0633}" type="sibTrans" cxnId="{68405A5D-241B-4107-9489-1414BCC999B4}">
      <dgm:prSet/>
      <dgm:spPr/>
      <dgm:t>
        <a:bodyPr/>
        <a:lstStyle/>
        <a:p>
          <a:endParaRPr lang="ru-RU"/>
        </a:p>
      </dgm:t>
    </dgm:pt>
    <dgm:pt modelId="{E9598D51-A7F0-4CB4-9199-6C6F9821C849}" type="pres">
      <dgm:prSet presAssocID="{50A0C1C9-DF59-4A0C-9EED-3B171DFA3BF3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7437EDB-AF74-43BA-9772-4BD5A627E344}" type="pres">
      <dgm:prSet presAssocID="{C8D72B9F-9D75-4A03-B307-676803F308D7}" presName="composite" presStyleCnt="0"/>
      <dgm:spPr/>
    </dgm:pt>
    <dgm:pt modelId="{431C2658-2F6A-4C3B-A607-E439A5E44912}" type="pres">
      <dgm:prSet presAssocID="{C8D72B9F-9D75-4A03-B307-676803F308D7}" presName="LShape" presStyleLbl="alignNode1" presStyleIdx="0" presStyleCnt="7"/>
      <dgm:spPr/>
    </dgm:pt>
    <dgm:pt modelId="{C63FE78E-2604-4784-95D8-92DE9E7E05F6}" type="pres">
      <dgm:prSet presAssocID="{C8D72B9F-9D75-4A03-B307-676803F308D7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82C606-E8BE-4DB6-BB6C-E6BBE3713C3D}" type="pres">
      <dgm:prSet presAssocID="{C8D72B9F-9D75-4A03-B307-676803F308D7}" presName="Triangle" presStyleLbl="alignNode1" presStyleIdx="1" presStyleCnt="7"/>
      <dgm:spPr/>
    </dgm:pt>
    <dgm:pt modelId="{4D07AAFB-62CE-4B98-B8F9-7F84D4252ABE}" type="pres">
      <dgm:prSet presAssocID="{E65B16E8-1F2F-41AF-A072-9D9FBF64D65C}" presName="sibTrans" presStyleCnt="0"/>
      <dgm:spPr/>
    </dgm:pt>
    <dgm:pt modelId="{2420AC4F-8DB5-46E1-88D7-2781FA192FF7}" type="pres">
      <dgm:prSet presAssocID="{E65B16E8-1F2F-41AF-A072-9D9FBF64D65C}" presName="space" presStyleCnt="0"/>
      <dgm:spPr/>
    </dgm:pt>
    <dgm:pt modelId="{3D99C07F-B4FF-49FF-9EE3-4028B91B5B32}" type="pres">
      <dgm:prSet presAssocID="{90D77C55-3180-45E6-BD67-5E1EB48A6ACF}" presName="composite" presStyleCnt="0"/>
      <dgm:spPr/>
    </dgm:pt>
    <dgm:pt modelId="{AB3D6AD0-0086-4033-B9D0-8B58816AB11A}" type="pres">
      <dgm:prSet presAssocID="{90D77C55-3180-45E6-BD67-5E1EB48A6ACF}" presName="LShape" presStyleLbl="alignNode1" presStyleIdx="2" presStyleCnt="7"/>
      <dgm:spPr/>
    </dgm:pt>
    <dgm:pt modelId="{9EE8B3CF-3635-4ADF-B19E-36B65526F522}" type="pres">
      <dgm:prSet presAssocID="{90D77C55-3180-45E6-BD67-5E1EB48A6ACF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3A2E1B-641C-4A1F-8244-C95230E6BA35}" type="pres">
      <dgm:prSet presAssocID="{90D77C55-3180-45E6-BD67-5E1EB48A6ACF}" presName="Triangle" presStyleLbl="alignNode1" presStyleIdx="3" presStyleCnt="7"/>
      <dgm:spPr/>
    </dgm:pt>
    <dgm:pt modelId="{842B6039-1CE8-4A00-AF5D-971D96362F62}" type="pres">
      <dgm:prSet presAssocID="{16555E92-87EA-4C95-AD8F-32BF8C5D92D0}" presName="sibTrans" presStyleCnt="0"/>
      <dgm:spPr/>
    </dgm:pt>
    <dgm:pt modelId="{D15A9C34-476E-4136-BC54-4196B221F1F6}" type="pres">
      <dgm:prSet presAssocID="{16555E92-87EA-4C95-AD8F-32BF8C5D92D0}" presName="space" presStyleCnt="0"/>
      <dgm:spPr/>
    </dgm:pt>
    <dgm:pt modelId="{43338639-57C8-4E4E-956A-937ECE9DE092}" type="pres">
      <dgm:prSet presAssocID="{F5516088-F263-476A-95C8-43326BC77023}" presName="composite" presStyleCnt="0"/>
      <dgm:spPr/>
    </dgm:pt>
    <dgm:pt modelId="{3B7E8125-2B88-4046-9603-CF466B3243B1}" type="pres">
      <dgm:prSet presAssocID="{F5516088-F263-476A-95C8-43326BC77023}" presName="LShape" presStyleLbl="alignNode1" presStyleIdx="4" presStyleCnt="7"/>
      <dgm:spPr/>
    </dgm:pt>
    <dgm:pt modelId="{69072CE4-1E2B-410E-94B2-8CA906E2BBDC}" type="pres">
      <dgm:prSet presAssocID="{F5516088-F263-476A-95C8-43326BC77023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C8A203-99CC-44DE-8903-D7FFE210CA95}" type="pres">
      <dgm:prSet presAssocID="{F5516088-F263-476A-95C8-43326BC77023}" presName="Triangle" presStyleLbl="alignNode1" presStyleIdx="5" presStyleCnt="7"/>
      <dgm:spPr/>
    </dgm:pt>
    <dgm:pt modelId="{0A6A0BCD-5626-4AA2-91E2-A54D3BB84D67}" type="pres">
      <dgm:prSet presAssocID="{072E55B0-0D87-48AF-A1D4-75670224FB05}" presName="sibTrans" presStyleCnt="0"/>
      <dgm:spPr/>
    </dgm:pt>
    <dgm:pt modelId="{7CB52D21-25E8-4AEF-BF8D-6BC1FE631B2C}" type="pres">
      <dgm:prSet presAssocID="{072E55B0-0D87-48AF-A1D4-75670224FB05}" presName="space" presStyleCnt="0"/>
      <dgm:spPr/>
    </dgm:pt>
    <dgm:pt modelId="{98CB8199-BBAD-4C3A-8FDF-C24BBB748EDB}" type="pres">
      <dgm:prSet presAssocID="{2514022F-FF3C-477A-BE85-64D5BD11E716}" presName="composite" presStyleCnt="0"/>
      <dgm:spPr/>
    </dgm:pt>
    <dgm:pt modelId="{1AF7F93A-6976-4403-9840-753D9CF26712}" type="pres">
      <dgm:prSet presAssocID="{2514022F-FF3C-477A-BE85-64D5BD11E716}" presName="LShape" presStyleLbl="alignNode1" presStyleIdx="6" presStyleCnt="7"/>
      <dgm:spPr/>
    </dgm:pt>
    <dgm:pt modelId="{B09C0F23-E885-474E-97B2-ED6362CAACE8}" type="pres">
      <dgm:prSet presAssocID="{2514022F-FF3C-477A-BE85-64D5BD11E716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8133E5-E595-4A3F-83E8-B1955F5ADCDA}" srcId="{50A0C1C9-DF59-4A0C-9EED-3B171DFA3BF3}" destId="{F5516088-F263-476A-95C8-43326BC77023}" srcOrd="2" destOrd="0" parTransId="{2E73B72E-6FDE-4C53-8727-196A40F16773}" sibTransId="{072E55B0-0D87-48AF-A1D4-75670224FB05}"/>
    <dgm:cxn modelId="{0BF0CE67-4DAF-438A-9118-4788252672E6}" srcId="{50A0C1C9-DF59-4A0C-9EED-3B171DFA3BF3}" destId="{C8D72B9F-9D75-4A03-B307-676803F308D7}" srcOrd="0" destOrd="0" parTransId="{9A196B06-4B02-4068-B8BF-4B393FA5E7F0}" sibTransId="{E65B16E8-1F2F-41AF-A072-9D9FBF64D65C}"/>
    <dgm:cxn modelId="{08735B94-8448-4DB9-BAAE-0A651D5D01D7}" type="presOf" srcId="{2514022F-FF3C-477A-BE85-64D5BD11E716}" destId="{B09C0F23-E885-474E-97B2-ED6362CAACE8}" srcOrd="0" destOrd="0" presId="urn:microsoft.com/office/officeart/2009/3/layout/StepUpProcess"/>
    <dgm:cxn modelId="{53E0FB1F-8823-4BDF-AF43-9CFF68894EB9}" srcId="{50A0C1C9-DF59-4A0C-9EED-3B171DFA3BF3}" destId="{90D77C55-3180-45E6-BD67-5E1EB48A6ACF}" srcOrd="1" destOrd="0" parTransId="{A290B5A5-77CD-4665-BEB9-F28EF37A3E92}" sibTransId="{16555E92-87EA-4C95-AD8F-32BF8C5D92D0}"/>
    <dgm:cxn modelId="{9E294C44-A5C3-4C2E-AD11-BDD0BAB251D9}" type="presOf" srcId="{F5516088-F263-476A-95C8-43326BC77023}" destId="{69072CE4-1E2B-410E-94B2-8CA906E2BBDC}" srcOrd="0" destOrd="0" presId="urn:microsoft.com/office/officeart/2009/3/layout/StepUpProcess"/>
    <dgm:cxn modelId="{A1ACEB66-B08F-4CE1-A7C3-522E8CD5D91E}" type="presOf" srcId="{90D77C55-3180-45E6-BD67-5E1EB48A6ACF}" destId="{9EE8B3CF-3635-4ADF-B19E-36B65526F522}" srcOrd="0" destOrd="0" presId="urn:microsoft.com/office/officeart/2009/3/layout/StepUpProcess"/>
    <dgm:cxn modelId="{68405A5D-241B-4107-9489-1414BCC999B4}" srcId="{50A0C1C9-DF59-4A0C-9EED-3B171DFA3BF3}" destId="{2514022F-FF3C-477A-BE85-64D5BD11E716}" srcOrd="3" destOrd="0" parTransId="{A1CD9507-3ABE-4C54-BABB-A845C29706E1}" sibTransId="{35DC8B7C-B20A-4581-AFAE-2784A0FF0633}"/>
    <dgm:cxn modelId="{DBBF90BF-8170-4989-A73A-9FD04FC5B948}" type="presOf" srcId="{50A0C1C9-DF59-4A0C-9EED-3B171DFA3BF3}" destId="{E9598D51-A7F0-4CB4-9199-6C6F9821C849}" srcOrd="0" destOrd="0" presId="urn:microsoft.com/office/officeart/2009/3/layout/StepUpProcess"/>
    <dgm:cxn modelId="{D025015F-F64D-476B-9A7F-464085E10B3D}" type="presOf" srcId="{C8D72B9F-9D75-4A03-B307-676803F308D7}" destId="{C63FE78E-2604-4784-95D8-92DE9E7E05F6}" srcOrd="0" destOrd="0" presId="urn:microsoft.com/office/officeart/2009/3/layout/StepUpProcess"/>
    <dgm:cxn modelId="{17E6FAF9-06DA-4424-B4B1-F70B438527B1}" type="presParOf" srcId="{E9598D51-A7F0-4CB4-9199-6C6F9821C849}" destId="{E7437EDB-AF74-43BA-9772-4BD5A627E344}" srcOrd="0" destOrd="0" presId="urn:microsoft.com/office/officeart/2009/3/layout/StepUpProcess"/>
    <dgm:cxn modelId="{01D0D302-7BA9-4C47-A484-79CA6684F90C}" type="presParOf" srcId="{E7437EDB-AF74-43BA-9772-4BD5A627E344}" destId="{431C2658-2F6A-4C3B-A607-E439A5E44912}" srcOrd="0" destOrd="0" presId="urn:microsoft.com/office/officeart/2009/3/layout/StepUpProcess"/>
    <dgm:cxn modelId="{440B7687-0E1C-4EF2-91F0-EF3C15A6F00F}" type="presParOf" srcId="{E7437EDB-AF74-43BA-9772-4BD5A627E344}" destId="{C63FE78E-2604-4784-95D8-92DE9E7E05F6}" srcOrd="1" destOrd="0" presId="urn:microsoft.com/office/officeart/2009/3/layout/StepUpProcess"/>
    <dgm:cxn modelId="{BEA4C93C-BA95-4700-9934-65412D5C60D2}" type="presParOf" srcId="{E7437EDB-AF74-43BA-9772-4BD5A627E344}" destId="{C182C606-E8BE-4DB6-BB6C-E6BBE3713C3D}" srcOrd="2" destOrd="0" presId="urn:microsoft.com/office/officeart/2009/3/layout/StepUpProcess"/>
    <dgm:cxn modelId="{9938AF10-8008-48A4-B599-25F1AF31014A}" type="presParOf" srcId="{E9598D51-A7F0-4CB4-9199-6C6F9821C849}" destId="{4D07AAFB-62CE-4B98-B8F9-7F84D4252ABE}" srcOrd="1" destOrd="0" presId="urn:microsoft.com/office/officeart/2009/3/layout/StepUpProcess"/>
    <dgm:cxn modelId="{97E4E431-52DD-433A-8F07-0AFB35F1F19E}" type="presParOf" srcId="{4D07AAFB-62CE-4B98-B8F9-7F84D4252ABE}" destId="{2420AC4F-8DB5-46E1-88D7-2781FA192FF7}" srcOrd="0" destOrd="0" presId="urn:microsoft.com/office/officeart/2009/3/layout/StepUpProcess"/>
    <dgm:cxn modelId="{1C1E28EA-D618-46FF-A3C1-1095C5942D66}" type="presParOf" srcId="{E9598D51-A7F0-4CB4-9199-6C6F9821C849}" destId="{3D99C07F-B4FF-49FF-9EE3-4028B91B5B32}" srcOrd="2" destOrd="0" presId="urn:microsoft.com/office/officeart/2009/3/layout/StepUpProcess"/>
    <dgm:cxn modelId="{42EC1912-A305-4328-B187-D3DECFB45ACA}" type="presParOf" srcId="{3D99C07F-B4FF-49FF-9EE3-4028B91B5B32}" destId="{AB3D6AD0-0086-4033-B9D0-8B58816AB11A}" srcOrd="0" destOrd="0" presId="urn:microsoft.com/office/officeart/2009/3/layout/StepUpProcess"/>
    <dgm:cxn modelId="{08D2B2DB-EBCE-4326-A00A-A8A96CC5BD75}" type="presParOf" srcId="{3D99C07F-B4FF-49FF-9EE3-4028B91B5B32}" destId="{9EE8B3CF-3635-4ADF-B19E-36B65526F522}" srcOrd="1" destOrd="0" presId="urn:microsoft.com/office/officeart/2009/3/layout/StepUpProcess"/>
    <dgm:cxn modelId="{589A3EAC-E354-4689-B8FA-FB2D528BAE76}" type="presParOf" srcId="{3D99C07F-B4FF-49FF-9EE3-4028B91B5B32}" destId="{BD3A2E1B-641C-4A1F-8244-C95230E6BA35}" srcOrd="2" destOrd="0" presId="urn:microsoft.com/office/officeart/2009/3/layout/StepUpProcess"/>
    <dgm:cxn modelId="{168D47DD-842F-4729-BE7F-F428B7CFDCBB}" type="presParOf" srcId="{E9598D51-A7F0-4CB4-9199-6C6F9821C849}" destId="{842B6039-1CE8-4A00-AF5D-971D96362F62}" srcOrd="3" destOrd="0" presId="urn:microsoft.com/office/officeart/2009/3/layout/StepUpProcess"/>
    <dgm:cxn modelId="{EDF69C89-CFC5-4862-B3BA-8573D37F949A}" type="presParOf" srcId="{842B6039-1CE8-4A00-AF5D-971D96362F62}" destId="{D15A9C34-476E-4136-BC54-4196B221F1F6}" srcOrd="0" destOrd="0" presId="urn:microsoft.com/office/officeart/2009/3/layout/StepUpProcess"/>
    <dgm:cxn modelId="{89788622-699D-4A82-AA4E-F13914F56006}" type="presParOf" srcId="{E9598D51-A7F0-4CB4-9199-6C6F9821C849}" destId="{43338639-57C8-4E4E-956A-937ECE9DE092}" srcOrd="4" destOrd="0" presId="urn:microsoft.com/office/officeart/2009/3/layout/StepUpProcess"/>
    <dgm:cxn modelId="{ECBD6CC2-3E9C-4297-82B6-EAC36434FFE9}" type="presParOf" srcId="{43338639-57C8-4E4E-956A-937ECE9DE092}" destId="{3B7E8125-2B88-4046-9603-CF466B3243B1}" srcOrd="0" destOrd="0" presId="urn:microsoft.com/office/officeart/2009/3/layout/StepUpProcess"/>
    <dgm:cxn modelId="{AAB55A1F-B619-4A91-A93C-4C39F8578B6A}" type="presParOf" srcId="{43338639-57C8-4E4E-956A-937ECE9DE092}" destId="{69072CE4-1E2B-410E-94B2-8CA906E2BBDC}" srcOrd="1" destOrd="0" presId="urn:microsoft.com/office/officeart/2009/3/layout/StepUpProcess"/>
    <dgm:cxn modelId="{EA401C26-5E47-40D8-AA2A-EC76B62BB5AC}" type="presParOf" srcId="{43338639-57C8-4E4E-956A-937ECE9DE092}" destId="{11C8A203-99CC-44DE-8903-D7FFE210CA95}" srcOrd="2" destOrd="0" presId="urn:microsoft.com/office/officeart/2009/3/layout/StepUpProcess"/>
    <dgm:cxn modelId="{0E33DA4D-1CFF-46F0-90DD-0B066FACD504}" type="presParOf" srcId="{E9598D51-A7F0-4CB4-9199-6C6F9821C849}" destId="{0A6A0BCD-5626-4AA2-91E2-A54D3BB84D67}" srcOrd="5" destOrd="0" presId="urn:microsoft.com/office/officeart/2009/3/layout/StepUpProcess"/>
    <dgm:cxn modelId="{AD12BE4B-CB30-459D-89E7-F3AD4671615D}" type="presParOf" srcId="{0A6A0BCD-5626-4AA2-91E2-A54D3BB84D67}" destId="{7CB52D21-25E8-4AEF-BF8D-6BC1FE631B2C}" srcOrd="0" destOrd="0" presId="urn:microsoft.com/office/officeart/2009/3/layout/StepUpProcess"/>
    <dgm:cxn modelId="{3EBA3D5D-414F-4D3F-AA7F-20DC87A140FD}" type="presParOf" srcId="{E9598D51-A7F0-4CB4-9199-6C6F9821C849}" destId="{98CB8199-BBAD-4C3A-8FDF-C24BBB748EDB}" srcOrd="6" destOrd="0" presId="urn:microsoft.com/office/officeart/2009/3/layout/StepUpProcess"/>
    <dgm:cxn modelId="{64B8D91B-7EBE-4475-A54B-4DEAFDA155C4}" type="presParOf" srcId="{98CB8199-BBAD-4C3A-8FDF-C24BBB748EDB}" destId="{1AF7F93A-6976-4403-9840-753D9CF26712}" srcOrd="0" destOrd="0" presId="urn:microsoft.com/office/officeart/2009/3/layout/StepUpProcess"/>
    <dgm:cxn modelId="{7272CDA9-FCD3-4EF2-8550-B891EAE46F4B}" type="presParOf" srcId="{98CB8199-BBAD-4C3A-8FDF-C24BBB748EDB}" destId="{B09C0F23-E885-474E-97B2-ED6362CAACE8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1BE08A-C916-4820-A98E-4B93F263AC17}" type="doc">
      <dgm:prSet loTypeId="urn:microsoft.com/office/officeart/2008/layout/PictureStrips" loCatId="list" qsTypeId="urn:microsoft.com/office/officeart/2005/8/quickstyle/3d1" qsCatId="3D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14A95BDA-617E-4778-83D6-8F29C8196B30}">
      <dgm:prSet phldrT="[Текст]"/>
      <dgm:spPr/>
      <dgm:t>
        <a:bodyPr/>
        <a:lstStyle/>
        <a:p>
          <a:r>
            <a:rPr lang="uk-UA" b="1" i="0" dirty="0" err="1" smtClean="0">
              <a:latin typeface="Times New Roman" pitchFamily="18" charset="0"/>
              <a:cs typeface="Times New Roman" pitchFamily="18" charset="0"/>
            </a:rPr>
            <a:t>Компетентнісний</a:t>
          </a:r>
          <a:endParaRPr lang="ru-RU" b="1" i="0" dirty="0">
            <a:latin typeface="Times New Roman" pitchFamily="18" charset="0"/>
            <a:cs typeface="Times New Roman" pitchFamily="18" charset="0"/>
          </a:endParaRPr>
        </a:p>
      </dgm:t>
    </dgm:pt>
    <dgm:pt modelId="{1FBD4BE8-8A07-499F-9EA1-233D1E149BE3}" type="parTrans" cxnId="{B51EE237-4434-4928-84A9-5FF45BD9E6C8}">
      <dgm:prSet/>
      <dgm:spPr/>
      <dgm:t>
        <a:bodyPr/>
        <a:lstStyle/>
        <a:p>
          <a:endParaRPr lang="ru-RU"/>
        </a:p>
      </dgm:t>
    </dgm:pt>
    <dgm:pt modelId="{8AD83D74-1CC0-4F59-8D01-8266835C2F35}" type="sibTrans" cxnId="{B51EE237-4434-4928-84A9-5FF45BD9E6C8}">
      <dgm:prSet/>
      <dgm:spPr/>
      <dgm:t>
        <a:bodyPr/>
        <a:lstStyle/>
        <a:p>
          <a:endParaRPr lang="ru-RU"/>
        </a:p>
      </dgm:t>
    </dgm:pt>
    <dgm:pt modelId="{E5320DF3-8988-4792-A4B7-A77D57388FD0}">
      <dgm:prSet phldrT="[Текст]"/>
      <dgm:spPr/>
      <dgm:t>
        <a:bodyPr/>
        <a:lstStyle/>
        <a:p>
          <a:r>
            <a:rPr lang="ru-RU" b="1" i="0" dirty="0" err="1" smtClean="0">
              <a:latin typeface="Times New Roman" pitchFamily="18" charset="0"/>
              <a:cs typeface="Times New Roman" pitchFamily="18" charset="0"/>
            </a:rPr>
            <a:t>Діяльнісний</a:t>
          </a:r>
          <a:endParaRPr lang="ru-RU" b="1" i="0" dirty="0">
            <a:latin typeface="Times New Roman" pitchFamily="18" charset="0"/>
            <a:cs typeface="Times New Roman" pitchFamily="18" charset="0"/>
          </a:endParaRPr>
        </a:p>
      </dgm:t>
    </dgm:pt>
    <dgm:pt modelId="{5A08B8D7-BBED-4F43-A617-A4D488C51510}" type="parTrans" cxnId="{A591CDE2-CDE3-4130-8924-72A7347C4221}">
      <dgm:prSet/>
      <dgm:spPr/>
      <dgm:t>
        <a:bodyPr/>
        <a:lstStyle/>
        <a:p>
          <a:endParaRPr lang="ru-RU"/>
        </a:p>
      </dgm:t>
    </dgm:pt>
    <dgm:pt modelId="{DBC84DB1-4D3C-4791-84B6-358709EFC4CD}" type="sibTrans" cxnId="{A591CDE2-CDE3-4130-8924-72A7347C4221}">
      <dgm:prSet/>
      <dgm:spPr/>
      <dgm:t>
        <a:bodyPr/>
        <a:lstStyle/>
        <a:p>
          <a:endParaRPr lang="ru-RU"/>
        </a:p>
      </dgm:t>
    </dgm:pt>
    <dgm:pt modelId="{4BECB8ED-193E-4DC0-8702-F427659787A6}">
      <dgm:prSet phldrT="[Текст]"/>
      <dgm:spPr/>
      <dgm:t>
        <a:bodyPr/>
        <a:lstStyle/>
        <a:p>
          <a:r>
            <a:rPr lang="uk-UA" b="1" i="0" dirty="0" err="1" smtClean="0">
              <a:latin typeface="Times New Roman" pitchFamily="18" charset="0"/>
              <a:cs typeface="Times New Roman" pitchFamily="18" charset="0"/>
            </a:rPr>
            <a:t>Інтенційний</a:t>
          </a:r>
          <a:endParaRPr lang="ru-RU" b="1" i="0" dirty="0">
            <a:latin typeface="Times New Roman" pitchFamily="18" charset="0"/>
            <a:cs typeface="Times New Roman" pitchFamily="18" charset="0"/>
          </a:endParaRPr>
        </a:p>
      </dgm:t>
    </dgm:pt>
    <dgm:pt modelId="{F3C44A90-2ECE-4ED2-9A2E-8112DDC4F2F8}" type="parTrans" cxnId="{EF1A2728-696C-4D98-B848-8A0834DD820B}">
      <dgm:prSet/>
      <dgm:spPr/>
      <dgm:t>
        <a:bodyPr/>
        <a:lstStyle/>
        <a:p>
          <a:endParaRPr lang="ru-RU"/>
        </a:p>
      </dgm:t>
    </dgm:pt>
    <dgm:pt modelId="{D60A963C-AB2B-4051-B50C-00229068C59A}" type="sibTrans" cxnId="{EF1A2728-696C-4D98-B848-8A0834DD820B}">
      <dgm:prSet/>
      <dgm:spPr/>
      <dgm:t>
        <a:bodyPr/>
        <a:lstStyle/>
        <a:p>
          <a:endParaRPr lang="ru-RU"/>
        </a:p>
      </dgm:t>
    </dgm:pt>
    <dgm:pt modelId="{B4027636-1075-43A7-A071-30463C1F581F}">
      <dgm:prSet phldrT="[Текст]"/>
      <dgm:spPr/>
      <dgm:t>
        <a:bodyPr/>
        <a:lstStyle/>
        <a:p>
          <a:r>
            <a:rPr lang="uk-UA" b="1" i="0" dirty="0" smtClean="0">
              <a:latin typeface="Times New Roman" pitchFamily="18" charset="0"/>
              <a:cs typeface="Times New Roman" pitchFamily="18" charset="0"/>
            </a:rPr>
            <a:t>Конструктивістський</a:t>
          </a:r>
          <a:endParaRPr lang="ru-RU" b="1" i="0" dirty="0">
            <a:latin typeface="Times New Roman" pitchFamily="18" charset="0"/>
            <a:cs typeface="Times New Roman" pitchFamily="18" charset="0"/>
          </a:endParaRPr>
        </a:p>
      </dgm:t>
    </dgm:pt>
    <dgm:pt modelId="{9B8CE27F-AB43-48C6-8CFC-2CA0E11BE918}" type="parTrans" cxnId="{3DD8D2F0-E108-4FA5-AB1B-344702B15DB2}">
      <dgm:prSet/>
      <dgm:spPr/>
      <dgm:t>
        <a:bodyPr/>
        <a:lstStyle/>
        <a:p>
          <a:endParaRPr lang="ru-RU"/>
        </a:p>
      </dgm:t>
    </dgm:pt>
    <dgm:pt modelId="{DBC2060A-25C7-49E3-9358-BED23463A578}" type="sibTrans" cxnId="{3DD8D2F0-E108-4FA5-AB1B-344702B15DB2}">
      <dgm:prSet/>
      <dgm:spPr/>
      <dgm:t>
        <a:bodyPr/>
        <a:lstStyle/>
        <a:p>
          <a:endParaRPr lang="ru-RU"/>
        </a:p>
      </dgm:t>
    </dgm:pt>
    <dgm:pt modelId="{D14368CC-69E8-440A-8230-2D74048C10D9}">
      <dgm:prSet/>
      <dgm:spPr/>
      <dgm:t>
        <a:bodyPr/>
        <a:lstStyle/>
        <a:p>
          <a:r>
            <a:rPr lang="uk-UA" b="1" i="0" dirty="0" smtClean="0">
              <a:latin typeface="Times New Roman" pitchFamily="18" charset="0"/>
              <a:cs typeface="Times New Roman" pitchFamily="18" charset="0"/>
            </a:rPr>
            <a:t>Інтегративний</a:t>
          </a:r>
          <a:endParaRPr lang="ru-RU" b="1" i="0" dirty="0">
            <a:latin typeface="Times New Roman" pitchFamily="18" charset="0"/>
            <a:cs typeface="Times New Roman" pitchFamily="18" charset="0"/>
          </a:endParaRPr>
        </a:p>
      </dgm:t>
    </dgm:pt>
    <dgm:pt modelId="{B589B3F6-C31C-4101-81EF-241FB46E394D}" type="parTrans" cxnId="{F110A0A2-AEF1-4E7E-BB17-1658FB24A71F}">
      <dgm:prSet/>
      <dgm:spPr/>
      <dgm:t>
        <a:bodyPr/>
        <a:lstStyle/>
        <a:p>
          <a:endParaRPr lang="ru-RU"/>
        </a:p>
      </dgm:t>
    </dgm:pt>
    <dgm:pt modelId="{627B0183-0DB5-42FD-ACE8-AF72159DDE04}" type="sibTrans" cxnId="{F110A0A2-AEF1-4E7E-BB17-1658FB24A71F}">
      <dgm:prSet/>
      <dgm:spPr/>
      <dgm:t>
        <a:bodyPr/>
        <a:lstStyle/>
        <a:p>
          <a:endParaRPr lang="ru-RU"/>
        </a:p>
      </dgm:t>
    </dgm:pt>
    <dgm:pt modelId="{591A6A23-A60A-44F1-BBD3-87F888DF46F1}">
      <dgm:prSet phldrT="[Текст]"/>
      <dgm:spPr/>
      <dgm:t>
        <a:bodyPr/>
        <a:lstStyle/>
        <a:p>
          <a:r>
            <a:rPr lang="uk-UA" b="1" i="0" dirty="0" smtClean="0">
              <a:latin typeface="Times New Roman" pitchFamily="18" charset="0"/>
              <a:cs typeface="Times New Roman" pitchFamily="18" charset="0"/>
            </a:rPr>
            <a:t>Особистісно-орієнтований</a:t>
          </a:r>
          <a:endParaRPr lang="ru-RU" b="1" i="0" dirty="0">
            <a:latin typeface="Times New Roman" pitchFamily="18" charset="0"/>
            <a:cs typeface="Times New Roman" pitchFamily="18" charset="0"/>
          </a:endParaRPr>
        </a:p>
      </dgm:t>
    </dgm:pt>
    <dgm:pt modelId="{01641DF6-B96E-4713-9D65-9C18EC84847C}" type="parTrans" cxnId="{6DD2237E-B80E-454F-A94F-B33525E628F6}">
      <dgm:prSet/>
      <dgm:spPr/>
      <dgm:t>
        <a:bodyPr/>
        <a:lstStyle/>
        <a:p>
          <a:endParaRPr lang="ru-RU"/>
        </a:p>
      </dgm:t>
    </dgm:pt>
    <dgm:pt modelId="{4D2ADF06-0D46-415B-A9F5-FA600D2583FE}" type="sibTrans" cxnId="{6DD2237E-B80E-454F-A94F-B33525E628F6}">
      <dgm:prSet/>
      <dgm:spPr/>
      <dgm:t>
        <a:bodyPr/>
        <a:lstStyle/>
        <a:p>
          <a:endParaRPr lang="ru-RU"/>
        </a:p>
      </dgm:t>
    </dgm:pt>
    <dgm:pt modelId="{8D4D9934-CB81-4ED9-BF49-8428693D8F8B}" type="pres">
      <dgm:prSet presAssocID="{491BE08A-C916-4820-A98E-4B93F263AC1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BFA5C0-8934-4FA3-8934-0290D48095EB}" type="pres">
      <dgm:prSet presAssocID="{14A95BDA-617E-4778-83D6-8F29C8196B30}" presName="composite" presStyleCnt="0"/>
      <dgm:spPr/>
      <dgm:t>
        <a:bodyPr/>
        <a:lstStyle/>
        <a:p>
          <a:endParaRPr lang="ru-RU"/>
        </a:p>
      </dgm:t>
    </dgm:pt>
    <dgm:pt modelId="{FE4780AA-3F34-463E-A778-E1B8FED375A2}" type="pres">
      <dgm:prSet presAssocID="{14A95BDA-617E-4778-83D6-8F29C8196B30}" presName="rect1" presStyleLbl="tr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5AAE1D-2C23-4E02-84AD-9F7AE140A8C1}" type="pres">
      <dgm:prSet presAssocID="{14A95BDA-617E-4778-83D6-8F29C8196B30}" presName="rect2" presStyleLbl="fgImgPlac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  <dgm:t>
        <a:bodyPr/>
        <a:lstStyle/>
        <a:p>
          <a:endParaRPr lang="ru-RU"/>
        </a:p>
      </dgm:t>
    </dgm:pt>
    <dgm:pt modelId="{0A9C4F5D-D16A-420D-81B6-C50AEE167225}" type="pres">
      <dgm:prSet presAssocID="{8AD83D74-1CC0-4F59-8D01-8266835C2F35}" presName="sibTrans" presStyleCnt="0"/>
      <dgm:spPr/>
      <dgm:t>
        <a:bodyPr/>
        <a:lstStyle/>
        <a:p>
          <a:endParaRPr lang="ru-RU"/>
        </a:p>
      </dgm:t>
    </dgm:pt>
    <dgm:pt modelId="{6BF95D2D-84CA-4B0A-8167-99C479B69B52}" type="pres">
      <dgm:prSet presAssocID="{591A6A23-A60A-44F1-BBD3-87F888DF46F1}" presName="composite" presStyleCnt="0"/>
      <dgm:spPr/>
      <dgm:t>
        <a:bodyPr/>
        <a:lstStyle/>
        <a:p>
          <a:endParaRPr lang="ru-RU"/>
        </a:p>
      </dgm:t>
    </dgm:pt>
    <dgm:pt modelId="{E559FFF0-4DC5-48EC-8D2E-C22B33BE021A}" type="pres">
      <dgm:prSet presAssocID="{591A6A23-A60A-44F1-BBD3-87F888DF46F1}" presName="rect1" presStyleLbl="tr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4765C5-7FAD-4698-BA8B-6EE15CFBA051}" type="pres">
      <dgm:prSet presAssocID="{591A6A23-A60A-44F1-BBD3-87F888DF46F1}" presName="rect2" presStyleLbl="fgImgPlace1" presStyleIdx="1" presStyleCnt="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2DF03102-5E8C-4613-BCD6-97FCFE23F34C}" type="pres">
      <dgm:prSet presAssocID="{4D2ADF06-0D46-415B-A9F5-FA600D2583FE}" presName="sibTrans" presStyleCnt="0"/>
      <dgm:spPr/>
      <dgm:t>
        <a:bodyPr/>
        <a:lstStyle/>
        <a:p>
          <a:endParaRPr lang="ru-RU"/>
        </a:p>
      </dgm:t>
    </dgm:pt>
    <dgm:pt modelId="{F234D095-6AC4-407E-9CA7-6AF176CA00A7}" type="pres">
      <dgm:prSet presAssocID="{E5320DF3-8988-4792-A4B7-A77D57388FD0}" presName="composite" presStyleCnt="0"/>
      <dgm:spPr/>
      <dgm:t>
        <a:bodyPr/>
        <a:lstStyle/>
        <a:p>
          <a:endParaRPr lang="ru-RU"/>
        </a:p>
      </dgm:t>
    </dgm:pt>
    <dgm:pt modelId="{B9871FD6-F792-4EA2-918C-D659EFAB4F31}" type="pres">
      <dgm:prSet presAssocID="{E5320DF3-8988-4792-A4B7-A77D57388FD0}" presName="rect1" presStyleLbl="tr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B8BA13-548A-409F-8856-89D073F9C551}" type="pres">
      <dgm:prSet presAssocID="{E5320DF3-8988-4792-A4B7-A77D57388FD0}" presName="rect2" presStyleLbl="fgImgPlace1" presStyleIdx="2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9000" r="-49000"/>
          </a:stretch>
        </a:blipFill>
      </dgm:spPr>
      <dgm:t>
        <a:bodyPr/>
        <a:lstStyle/>
        <a:p>
          <a:endParaRPr lang="ru-RU"/>
        </a:p>
      </dgm:t>
    </dgm:pt>
    <dgm:pt modelId="{EB89E1EC-2C92-44FD-B7B6-C78A1116E953}" type="pres">
      <dgm:prSet presAssocID="{DBC84DB1-4D3C-4791-84B6-358709EFC4CD}" presName="sibTrans" presStyleCnt="0"/>
      <dgm:spPr/>
      <dgm:t>
        <a:bodyPr/>
        <a:lstStyle/>
        <a:p>
          <a:endParaRPr lang="ru-RU"/>
        </a:p>
      </dgm:t>
    </dgm:pt>
    <dgm:pt modelId="{B2B84315-D6BA-47E5-8B95-FEAE61075DC4}" type="pres">
      <dgm:prSet presAssocID="{D14368CC-69E8-440A-8230-2D74048C10D9}" presName="composite" presStyleCnt="0"/>
      <dgm:spPr/>
      <dgm:t>
        <a:bodyPr/>
        <a:lstStyle/>
        <a:p>
          <a:endParaRPr lang="ru-RU"/>
        </a:p>
      </dgm:t>
    </dgm:pt>
    <dgm:pt modelId="{67C0D1E6-87BC-4907-A2A5-ECFB8824101B}" type="pres">
      <dgm:prSet presAssocID="{D14368CC-69E8-440A-8230-2D74048C10D9}" presName="rect1" presStyleLbl="tr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E4EAE6-A7F7-47A0-8D8B-42D3708CA05A}" type="pres">
      <dgm:prSet presAssocID="{D14368CC-69E8-440A-8230-2D74048C10D9}" presName="rect2" presStyleLbl="fgImgPlac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7000" r="-47000"/>
          </a:stretch>
        </a:blipFill>
      </dgm:spPr>
      <dgm:t>
        <a:bodyPr/>
        <a:lstStyle/>
        <a:p>
          <a:endParaRPr lang="ru-RU"/>
        </a:p>
      </dgm:t>
    </dgm:pt>
    <dgm:pt modelId="{9C41C117-AB1A-4400-B74A-2780815ACC3D}" type="pres">
      <dgm:prSet presAssocID="{627B0183-0DB5-42FD-ACE8-AF72159DDE04}" presName="sibTrans" presStyleCnt="0"/>
      <dgm:spPr/>
      <dgm:t>
        <a:bodyPr/>
        <a:lstStyle/>
        <a:p>
          <a:endParaRPr lang="ru-RU"/>
        </a:p>
      </dgm:t>
    </dgm:pt>
    <dgm:pt modelId="{A0F12627-9D85-4693-B2A6-50776220669B}" type="pres">
      <dgm:prSet presAssocID="{B4027636-1075-43A7-A071-30463C1F581F}" presName="composite" presStyleCnt="0"/>
      <dgm:spPr/>
      <dgm:t>
        <a:bodyPr/>
        <a:lstStyle/>
        <a:p>
          <a:endParaRPr lang="ru-RU"/>
        </a:p>
      </dgm:t>
    </dgm:pt>
    <dgm:pt modelId="{C665BD3F-A3CE-4346-9AF7-E4250D8E7083}" type="pres">
      <dgm:prSet presAssocID="{B4027636-1075-43A7-A071-30463C1F581F}" presName="rect1" presStyleLbl="tr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D752D6-0175-44D6-B9C8-21736B5C604F}" type="pres">
      <dgm:prSet presAssocID="{B4027636-1075-43A7-A071-30463C1F581F}" presName="rect2" presStyleLbl="fgImgPlac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5000" r="-95000"/>
          </a:stretch>
        </a:blipFill>
      </dgm:spPr>
      <dgm:t>
        <a:bodyPr/>
        <a:lstStyle/>
        <a:p>
          <a:endParaRPr lang="ru-RU"/>
        </a:p>
      </dgm:t>
    </dgm:pt>
    <dgm:pt modelId="{DFE96758-DD85-4BEC-BA11-E28239774EB5}" type="pres">
      <dgm:prSet presAssocID="{DBC2060A-25C7-49E3-9358-BED23463A578}" presName="sibTrans" presStyleCnt="0"/>
      <dgm:spPr/>
      <dgm:t>
        <a:bodyPr/>
        <a:lstStyle/>
        <a:p>
          <a:endParaRPr lang="ru-RU"/>
        </a:p>
      </dgm:t>
    </dgm:pt>
    <dgm:pt modelId="{CBF39849-C2E2-4061-BAED-36A6F1DBD0D6}" type="pres">
      <dgm:prSet presAssocID="{4BECB8ED-193E-4DC0-8702-F427659787A6}" presName="composite" presStyleCnt="0"/>
      <dgm:spPr/>
      <dgm:t>
        <a:bodyPr/>
        <a:lstStyle/>
        <a:p>
          <a:endParaRPr lang="ru-RU"/>
        </a:p>
      </dgm:t>
    </dgm:pt>
    <dgm:pt modelId="{81C56FF3-EED8-4F35-9F10-835883E3B9C4}" type="pres">
      <dgm:prSet presAssocID="{4BECB8ED-193E-4DC0-8702-F427659787A6}" presName="rect1" presStyleLbl="tr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9FFCE2-14F4-43AF-973C-C4D37174B112}" type="pres">
      <dgm:prSet presAssocID="{4BECB8ED-193E-4DC0-8702-F427659787A6}" presName="rect2" presStyleLbl="fgImgPlace1" presStyleIdx="5" presStyleCnt="6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  <dgm:t>
        <a:bodyPr/>
        <a:lstStyle/>
        <a:p>
          <a:endParaRPr lang="ru-RU"/>
        </a:p>
      </dgm:t>
    </dgm:pt>
  </dgm:ptLst>
  <dgm:cxnLst>
    <dgm:cxn modelId="{EF1A2728-696C-4D98-B848-8A0834DD820B}" srcId="{491BE08A-C916-4820-A98E-4B93F263AC17}" destId="{4BECB8ED-193E-4DC0-8702-F427659787A6}" srcOrd="5" destOrd="0" parTransId="{F3C44A90-2ECE-4ED2-9A2E-8112DDC4F2F8}" sibTransId="{D60A963C-AB2B-4051-B50C-00229068C59A}"/>
    <dgm:cxn modelId="{FC534366-9031-40DB-BFCB-E5F13EA2E697}" type="presOf" srcId="{14A95BDA-617E-4778-83D6-8F29C8196B30}" destId="{FE4780AA-3F34-463E-A778-E1B8FED375A2}" srcOrd="0" destOrd="0" presId="urn:microsoft.com/office/officeart/2008/layout/PictureStrips"/>
    <dgm:cxn modelId="{1847C1DC-720E-4E92-A994-B0917EDC8B12}" type="presOf" srcId="{491BE08A-C916-4820-A98E-4B93F263AC17}" destId="{8D4D9934-CB81-4ED9-BF49-8428693D8F8B}" srcOrd="0" destOrd="0" presId="urn:microsoft.com/office/officeart/2008/layout/PictureStrips"/>
    <dgm:cxn modelId="{8B5B0602-DF23-42D8-AF77-3075056514EF}" type="presOf" srcId="{4BECB8ED-193E-4DC0-8702-F427659787A6}" destId="{81C56FF3-EED8-4F35-9F10-835883E3B9C4}" srcOrd="0" destOrd="0" presId="urn:microsoft.com/office/officeart/2008/layout/PictureStrips"/>
    <dgm:cxn modelId="{A591CDE2-CDE3-4130-8924-72A7347C4221}" srcId="{491BE08A-C916-4820-A98E-4B93F263AC17}" destId="{E5320DF3-8988-4792-A4B7-A77D57388FD0}" srcOrd="2" destOrd="0" parTransId="{5A08B8D7-BBED-4F43-A617-A4D488C51510}" sibTransId="{DBC84DB1-4D3C-4791-84B6-358709EFC4CD}"/>
    <dgm:cxn modelId="{3DD8D2F0-E108-4FA5-AB1B-344702B15DB2}" srcId="{491BE08A-C916-4820-A98E-4B93F263AC17}" destId="{B4027636-1075-43A7-A071-30463C1F581F}" srcOrd="4" destOrd="0" parTransId="{9B8CE27F-AB43-48C6-8CFC-2CA0E11BE918}" sibTransId="{DBC2060A-25C7-49E3-9358-BED23463A578}"/>
    <dgm:cxn modelId="{6DD2237E-B80E-454F-A94F-B33525E628F6}" srcId="{491BE08A-C916-4820-A98E-4B93F263AC17}" destId="{591A6A23-A60A-44F1-BBD3-87F888DF46F1}" srcOrd="1" destOrd="0" parTransId="{01641DF6-B96E-4713-9D65-9C18EC84847C}" sibTransId="{4D2ADF06-0D46-415B-A9F5-FA600D2583FE}"/>
    <dgm:cxn modelId="{3E7C5292-38A5-428D-8280-779F5D364ABD}" type="presOf" srcId="{D14368CC-69E8-440A-8230-2D74048C10D9}" destId="{67C0D1E6-87BC-4907-A2A5-ECFB8824101B}" srcOrd="0" destOrd="0" presId="urn:microsoft.com/office/officeart/2008/layout/PictureStrips"/>
    <dgm:cxn modelId="{2D0FACC7-B34C-4EEB-9CD7-CA17502747F5}" type="presOf" srcId="{E5320DF3-8988-4792-A4B7-A77D57388FD0}" destId="{B9871FD6-F792-4EA2-918C-D659EFAB4F31}" srcOrd="0" destOrd="0" presId="urn:microsoft.com/office/officeart/2008/layout/PictureStrips"/>
    <dgm:cxn modelId="{005EBACC-138F-48E5-92B9-3A62845D3AE1}" type="presOf" srcId="{591A6A23-A60A-44F1-BBD3-87F888DF46F1}" destId="{E559FFF0-4DC5-48EC-8D2E-C22B33BE021A}" srcOrd="0" destOrd="0" presId="urn:microsoft.com/office/officeart/2008/layout/PictureStrips"/>
    <dgm:cxn modelId="{B51EE237-4434-4928-84A9-5FF45BD9E6C8}" srcId="{491BE08A-C916-4820-A98E-4B93F263AC17}" destId="{14A95BDA-617E-4778-83D6-8F29C8196B30}" srcOrd="0" destOrd="0" parTransId="{1FBD4BE8-8A07-499F-9EA1-233D1E149BE3}" sibTransId="{8AD83D74-1CC0-4F59-8D01-8266835C2F35}"/>
    <dgm:cxn modelId="{EA7E3560-F3BB-4BB9-81AE-E9A471CC9D28}" type="presOf" srcId="{B4027636-1075-43A7-A071-30463C1F581F}" destId="{C665BD3F-A3CE-4346-9AF7-E4250D8E7083}" srcOrd="0" destOrd="0" presId="urn:microsoft.com/office/officeart/2008/layout/PictureStrips"/>
    <dgm:cxn modelId="{F110A0A2-AEF1-4E7E-BB17-1658FB24A71F}" srcId="{491BE08A-C916-4820-A98E-4B93F263AC17}" destId="{D14368CC-69E8-440A-8230-2D74048C10D9}" srcOrd="3" destOrd="0" parTransId="{B589B3F6-C31C-4101-81EF-241FB46E394D}" sibTransId="{627B0183-0DB5-42FD-ACE8-AF72159DDE04}"/>
    <dgm:cxn modelId="{5ED47F18-EDFC-414D-B4E7-6B2D1B0C977A}" type="presParOf" srcId="{8D4D9934-CB81-4ED9-BF49-8428693D8F8B}" destId="{BABFA5C0-8934-4FA3-8934-0290D48095EB}" srcOrd="0" destOrd="0" presId="urn:microsoft.com/office/officeart/2008/layout/PictureStrips"/>
    <dgm:cxn modelId="{B7DE414C-B04E-46E2-94B4-04AF42BB8CA9}" type="presParOf" srcId="{BABFA5C0-8934-4FA3-8934-0290D48095EB}" destId="{FE4780AA-3F34-463E-A778-E1B8FED375A2}" srcOrd="0" destOrd="0" presId="urn:microsoft.com/office/officeart/2008/layout/PictureStrips"/>
    <dgm:cxn modelId="{D1779A7B-4C13-405C-9BCC-16EDB9FDD2C3}" type="presParOf" srcId="{BABFA5C0-8934-4FA3-8934-0290D48095EB}" destId="{F45AAE1D-2C23-4E02-84AD-9F7AE140A8C1}" srcOrd="1" destOrd="0" presId="urn:microsoft.com/office/officeart/2008/layout/PictureStrips"/>
    <dgm:cxn modelId="{64654F08-DE5E-4E1C-88A8-A735A0BC9ABC}" type="presParOf" srcId="{8D4D9934-CB81-4ED9-BF49-8428693D8F8B}" destId="{0A9C4F5D-D16A-420D-81B6-C50AEE167225}" srcOrd="1" destOrd="0" presId="urn:microsoft.com/office/officeart/2008/layout/PictureStrips"/>
    <dgm:cxn modelId="{49B42C0A-0958-4F73-B275-B30ADC2C9C52}" type="presParOf" srcId="{8D4D9934-CB81-4ED9-BF49-8428693D8F8B}" destId="{6BF95D2D-84CA-4B0A-8167-99C479B69B52}" srcOrd="2" destOrd="0" presId="urn:microsoft.com/office/officeart/2008/layout/PictureStrips"/>
    <dgm:cxn modelId="{A2475541-02FA-41C2-968A-8AF3CAFF0E79}" type="presParOf" srcId="{6BF95D2D-84CA-4B0A-8167-99C479B69B52}" destId="{E559FFF0-4DC5-48EC-8D2E-C22B33BE021A}" srcOrd="0" destOrd="0" presId="urn:microsoft.com/office/officeart/2008/layout/PictureStrips"/>
    <dgm:cxn modelId="{957FEC34-7289-4E8D-B012-FC47CC3708C6}" type="presParOf" srcId="{6BF95D2D-84CA-4B0A-8167-99C479B69B52}" destId="{7D4765C5-7FAD-4698-BA8B-6EE15CFBA051}" srcOrd="1" destOrd="0" presId="urn:microsoft.com/office/officeart/2008/layout/PictureStrips"/>
    <dgm:cxn modelId="{4E3A0634-827B-495F-8C6A-B78781C4F1EB}" type="presParOf" srcId="{8D4D9934-CB81-4ED9-BF49-8428693D8F8B}" destId="{2DF03102-5E8C-4613-BCD6-97FCFE23F34C}" srcOrd="3" destOrd="0" presId="urn:microsoft.com/office/officeart/2008/layout/PictureStrips"/>
    <dgm:cxn modelId="{C4D9A98F-BC92-453A-8960-98272288DBC1}" type="presParOf" srcId="{8D4D9934-CB81-4ED9-BF49-8428693D8F8B}" destId="{F234D095-6AC4-407E-9CA7-6AF176CA00A7}" srcOrd="4" destOrd="0" presId="urn:microsoft.com/office/officeart/2008/layout/PictureStrips"/>
    <dgm:cxn modelId="{3585C180-A608-4951-B5CC-D3E2183D39A7}" type="presParOf" srcId="{F234D095-6AC4-407E-9CA7-6AF176CA00A7}" destId="{B9871FD6-F792-4EA2-918C-D659EFAB4F31}" srcOrd="0" destOrd="0" presId="urn:microsoft.com/office/officeart/2008/layout/PictureStrips"/>
    <dgm:cxn modelId="{C1612E1A-8B1E-4824-A4CC-7E1E0B0A4FA4}" type="presParOf" srcId="{F234D095-6AC4-407E-9CA7-6AF176CA00A7}" destId="{CBB8BA13-548A-409F-8856-89D073F9C551}" srcOrd="1" destOrd="0" presId="urn:microsoft.com/office/officeart/2008/layout/PictureStrips"/>
    <dgm:cxn modelId="{18562069-AC62-4E9C-BC8A-965B3BF90D52}" type="presParOf" srcId="{8D4D9934-CB81-4ED9-BF49-8428693D8F8B}" destId="{EB89E1EC-2C92-44FD-B7B6-C78A1116E953}" srcOrd="5" destOrd="0" presId="urn:microsoft.com/office/officeart/2008/layout/PictureStrips"/>
    <dgm:cxn modelId="{D6C4964D-B5ED-48FA-952A-A7011399BC38}" type="presParOf" srcId="{8D4D9934-CB81-4ED9-BF49-8428693D8F8B}" destId="{B2B84315-D6BA-47E5-8B95-FEAE61075DC4}" srcOrd="6" destOrd="0" presId="urn:microsoft.com/office/officeart/2008/layout/PictureStrips"/>
    <dgm:cxn modelId="{DDCCE268-8A70-4702-89DE-E767166B1901}" type="presParOf" srcId="{B2B84315-D6BA-47E5-8B95-FEAE61075DC4}" destId="{67C0D1E6-87BC-4907-A2A5-ECFB8824101B}" srcOrd="0" destOrd="0" presId="urn:microsoft.com/office/officeart/2008/layout/PictureStrips"/>
    <dgm:cxn modelId="{B72FDCBC-12B5-465D-82B4-B64670E17B94}" type="presParOf" srcId="{B2B84315-D6BA-47E5-8B95-FEAE61075DC4}" destId="{81E4EAE6-A7F7-47A0-8D8B-42D3708CA05A}" srcOrd="1" destOrd="0" presId="urn:microsoft.com/office/officeart/2008/layout/PictureStrips"/>
    <dgm:cxn modelId="{2DB935AA-DFCA-4A90-80EC-7098DEC61A1F}" type="presParOf" srcId="{8D4D9934-CB81-4ED9-BF49-8428693D8F8B}" destId="{9C41C117-AB1A-4400-B74A-2780815ACC3D}" srcOrd="7" destOrd="0" presId="urn:microsoft.com/office/officeart/2008/layout/PictureStrips"/>
    <dgm:cxn modelId="{F68C8EAD-F32C-4C1D-AC07-1565033F4B64}" type="presParOf" srcId="{8D4D9934-CB81-4ED9-BF49-8428693D8F8B}" destId="{A0F12627-9D85-4693-B2A6-50776220669B}" srcOrd="8" destOrd="0" presId="urn:microsoft.com/office/officeart/2008/layout/PictureStrips"/>
    <dgm:cxn modelId="{C74FA0A0-19E6-423B-A631-824F43469F43}" type="presParOf" srcId="{A0F12627-9D85-4693-B2A6-50776220669B}" destId="{C665BD3F-A3CE-4346-9AF7-E4250D8E7083}" srcOrd="0" destOrd="0" presId="urn:microsoft.com/office/officeart/2008/layout/PictureStrips"/>
    <dgm:cxn modelId="{F58172C5-4263-455B-813A-F93968A90114}" type="presParOf" srcId="{A0F12627-9D85-4693-B2A6-50776220669B}" destId="{06D752D6-0175-44D6-B9C8-21736B5C604F}" srcOrd="1" destOrd="0" presId="urn:microsoft.com/office/officeart/2008/layout/PictureStrips"/>
    <dgm:cxn modelId="{4C480E20-64EA-4AD3-9F7E-5B58BC9C8C8D}" type="presParOf" srcId="{8D4D9934-CB81-4ED9-BF49-8428693D8F8B}" destId="{DFE96758-DD85-4BEC-BA11-E28239774EB5}" srcOrd="9" destOrd="0" presId="urn:microsoft.com/office/officeart/2008/layout/PictureStrips"/>
    <dgm:cxn modelId="{5813FCCF-5BAC-4EA6-9E5E-1A061C2D92A1}" type="presParOf" srcId="{8D4D9934-CB81-4ED9-BF49-8428693D8F8B}" destId="{CBF39849-C2E2-4061-BAED-36A6F1DBD0D6}" srcOrd="10" destOrd="0" presId="urn:microsoft.com/office/officeart/2008/layout/PictureStrips"/>
    <dgm:cxn modelId="{1BB1A9B2-96CC-4FF9-956E-CE3B4DC325A6}" type="presParOf" srcId="{CBF39849-C2E2-4061-BAED-36A6F1DBD0D6}" destId="{81C56FF3-EED8-4F35-9F10-835883E3B9C4}" srcOrd="0" destOrd="0" presId="urn:microsoft.com/office/officeart/2008/layout/PictureStrips"/>
    <dgm:cxn modelId="{DEFFA41D-0E21-46D1-8D87-5E5AB9F24373}" type="presParOf" srcId="{CBF39849-C2E2-4061-BAED-36A6F1DBD0D6}" destId="{A59FFCE2-14F4-43AF-973C-C4D37174B11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0C7D1B-E7F4-464C-9276-D5802924DB95}" type="doc">
      <dgm:prSet loTypeId="urn:microsoft.com/office/officeart/2005/8/layout/chevron2" loCatId="list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9B303D-6F9D-4B96-911A-C89CAF648C67}">
      <dgm:prSet phldrT="[Текст]"/>
      <dgm:spPr/>
      <dgm:t>
        <a:bodyPr/>
        <a:lstStyle/>
        <a:p>
          <a:r>
            <a:rPr lang="uk-UA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1.</a:t>
          </a:r>
          <a:endParaRPr lang="ru-RU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FA594F5-729B-4F8D-ACD4-BFCA64DED937}" type="parTrans" cxnId="{D188BB7E-4641-4302-8B8F-A6B1CF63E3F1}">
      <dgm:prSet/>
      <dgm:spPr/>
      <dgm:t>
        <a:bodyPr/>
        <a:lstStyle/>
        <a:p>
          <a:endParaRPr lang="ru-RU"/>
        </a:p>
      </dgm:t>
    </dgm:pt>
    <dgm:pt modelId="{317D3EC6-1978-4C42-A059-72F607937207}" type="sibTrans" cxnId="{D188BB7E-4641-4302-8B8F-A6B1CF63E3F1}">
      <dgm:prSet/>
      <dgm:spPr/>
      <dgm:t>
        <a:bodyPr/>
        <a:lstStyle/>
        <a:p>
          <a:endParaRPr lang="ru-RU"/>
        </a:p>
      </dgm:t>
    </dgm:pt>
    <dgm:pt modelId="{31817E6F-CBB4-4A86-82B5-7EEA0FB21B28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Актуальність навчальної інформації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568579EF-CBF7-4293-BDBF-0F20A3B84AE6}" type="parTrans" cxnId="{4A092E66-4BF8-46DF-842E-3EA6E6B00EBA}">
      <dgm:prSet/>
      <dgm:spPr/>
      <dgm:t>
        <a:bodyPr/>
        <a:lstStyle/>
        <a:p>
          <a:endParaRPr lang="ru-RU"/>
        </a:p>
      </dgm:t>
    </dgm:pt>
    <dgm:pt modelId="{F64940F2-5870-4AFB-9FDD-6FFF7822CC6A}" type="sibTrans" cxnId="{4A092E66-4BF8-46DF-842E-3EA6E6B00EBA}">
      <dgm:prSet/>
      <dgm:spPr/>
      <dgm:t>
        <a:bodyPr/>
        <a:lstStyle/>
        <a:p>
          <a:endParaRPr lang="ru-RU"/>
        </a:p>
      </dgm:t>
    </dgm:pt>
    <dgm:pt modelId="{7B1E968E-C4E9-475E-95D3-9A91CC0FF4B1}">
      <dgm:prSet phldrT="[Текст]"/>
      <dgm:spPr/>
      <dgm:t>
        <a:bodyPr/>
        <a:lstStyle/>
        <a:p>
          <a:r>
            <a:rPr lang="uk-UA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2.</a:t>
          </a:r>
          <a:endParaRPr lang="ru-RU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8456BE-2DB6-43AC-9F54-16062B3246B2}" type="parTrans" cxnId="{BEA06F82-BF39-4F9D-A0D3-66365ED130A8}">
      <dgm:prSet/>
      <dgm:spPr/>
      <dgm:t>
        <a:bodyPr/>
        <a:lstStyle/>
        <a:p>
          <a:endParaRPr lang="ru-RU"/>
        </a:p>
      </dgm:t>
    </dgm:pt>
    <dgm:pt modelId="{825577C9-AE8C-4D35-8713-44917E690FC3}" type="sibTrans" cxnId="{BEA06F82-BF39-4F9D-A0D3-66365ED130A8}">
      <dgm:prSet/>
      <dgm:spPr/>
      <dgm:t>
        <a:bodyPr/>
        <a:lstStyle/>
        <a:p>
          <a:endParaRPr lang="ru-RU"/>
        </a:p>
      </dgm:t>
    </dgm:pt>
    <dgm:pt modelId="{4BB4279B-E860-4A9F-9AA6-677467188FCE}">
      <dgm:prSet phldrT="[Текст]"/>
      <dgm:spPr/>
      <dgm:t>
        <a:bodyPr/>
        <a:lstStyle/>
        <a:p>
          <a:r>
            <a:rPr lang="uk-UA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3.</a:t>
          </a:r>
          <a:endParaRPr lang="ru-RU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090779C-4B93-4EFD-82C7-5BE388851203}" type="parTrans" cxnId="{023AC432-7742-472F-AC04-E570323087A3}">
      <dgm:prSet/>
      <dgm:spPr/>
      <dgm:t>
        <a:bodyPr/>
        <a:lstStyle/>
        <a:p>
          <a:endParaRPr lang="ru-RU"/>
        </a:p>
      </dgm:t>
    </dgm:pt>
    <dgm:pt modelId="{496C5E8C-D9FD-45D7-AE69-1E714B56BA77}" type="sibTrans" cxnId="{023AC432-7742-472F-AC04-E570323087A3}">
      <dgm:prSet/>
      <dgm:spPr/>
      <dgm:t>
        <a:bodyPr/>
        <a:lstStyle/>
        <a:p>
          <a:endParaRPr lang="ru-RU"/>
        </a:p>
      </dgm:t>
    </dgm:pt>
    <dgm:pt modelId="{5882129C-95B5-4BCE-AA4B-DC39967D1AA9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Доступність та неперервність розвитку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6FFF70C-70F1-4AEF-AA98-AD84D73F6523}" type="parTrans" cxnId="{3424DA56-21CE-4B42-874C-E155FD456607}">
      <dgm:prSet/>
      <dgm:spPr/>
      <dgm:t>
        <a:bodyPr/>
        <a:lstStyle/>
        <a:p>
          <a:endParaRPr lang="ru-RU"/>
        </a:p>
      </dgm:t>
    </dgm:pt>
    <dgm:pt modelId="{C89DC3AA-C046-4B13-8165-31B4390A1648}" type="sibTrans" cxnId="{3424DA56-21CE-4B42-874C-E155FD456607}">
      <dgm:prSet/>
      <dgm:spPr/>
      <dgm:t>
        <a:bodyPr/>
        <a:lstStyle/>
        <a:p>
          <a:endParaRPr lang="ru-RU"/>
        </a:p>
      </dgm:t>
    </dgm:pt>
    <dgm:pt modelId="{B03A5367-E848-4D0E-966F-93E6204B5BB4}">
      <dgm:prSet phldrT="[Текст]"/>
      <dgm:spPr/>
      <dgm:t>
        <a:bodyPr/>
        <a:lstStyle/>
        <a:p>
          <a:r>
            <a:rPr lang="uk-UA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4.</a:t>
          </a:r>
          <a:endParaRPr lang="ru-RU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70F8000-2E7F-499F-8B88-F2192DF181DB}" type="parTrans" cxnId="{43BC73B2-973C-447C-8AC4-E6363214CE84}">
      <dgm:prSet/>
      <dgm:spPr/>
      <dgm:t>
        <a:bodyPr/>
        <a:lstStyle/>
        <a:p>
          <a:endParaRPr lang="ru-RU"/>
        </a:p>
      </dgm:t>
    </dgm:pt>
    <dgm:pt modelId="{C6BCFAF6-C7B6-40CA-AEFA-5F3DA8944FF2}" type="sibTrans" cxnId="{43BC73B2-973C-447C-8AC4-E6363214CE84}">
      <dgm:prSet/>
      <dgm:spPr/>
      <dgm:t>
        <a:bodyPr/>
        <a:lstStyle/>
        <a:p>
          <a:endParaRPr lang="ru-RU"/>
        </a:p>
      </dgm:t>
    </dgm:pt>
    <dgm:pt modelId="{CB5427C6-E593-47B0-B3D3-B157B0628F8D}">
      <dgm:prSet phldrT="[Текст]"/>
      <dgm:spPr/>
      <dgm:t>
        <a:bodyPr/>
        <a:lstStyle/>
        <a:p>
          <a:r>
            <a:rPr lang="uk-UA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5. </a:t>
          </a:r>
          <a:endParaRPr lang="ru-RU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D3702BF-C175-45FE-BCD7-0B0D439047D2}" type="parTrans" cxnId="{4EB86F03-6956-4124-81BB-3C2E0D947449}">
      <dgm:prSet/>
      <dgm:spPr/>
      <dgm:t>
        <a:bodyPr/>
        <a:lstStyle/>
        <a:p>
          <a:endParaRPr lang="ru-RU"/>
        </a:p>
      </dgm:t>
    </dgm:pt>
    <dgm:pt modelId="{4FA3CDAD-31C2-4DEA-946A-2451725AB09F}" type="sibTrans" cxnId="{4EB86F03-6956-4124-81BB-3C2E0D947449}">
      <dgm:prSet/>
      <dgm:spPr/>
      <dgm:t>
        <a:bodyPr/>
        <a:lstStyle/>
        <a:p>
          <a:endParaRPr lang="ru-RU"/>
        </a:p>
      </dgm:t>
    </dgm:pt>
    <dgm:pt modelId="{B9A7A4CF-9C90-41AB-81C1-D436FC61E089}">
      <dgm:prSet phldrT="[Текст]"/>
      <dgm:spPr/>
      <dgm:t>
        <a:bodyPr/>
        <a:lstStyle/>
        <a:p>
          <a:r>
            <a:rPr lang="uk-UA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6.</a:t>
          </a:r>
          <a:endParaRPr lang="ru-RU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80B3580-94C3-4F13-8402-016C761DB5F7}" type="parTrans" cxnId="{9F9CC254-A9B1-45B8-8980-2BB6D335A064}">
      <dgm:prSet/>
      <dgm:spPr/>
      <dgm:t>
        <a:bodyPr/>
        <a:lstStyle/>
        <a:p>
          <a:endParaRPr lang="ru-RU"/>
        </a:p>
      </dgm:t>
    </dgm:pt>
    <dgm:pt modelId="{9A879041-5146-4EEE-A789-3CC62824B547}" type="sibTrans" cxnId="{9F9CC254-A9B1-45B8-8980-2BB6D335A064}">
      <dgm:prSet/>
      <dgm:spPr/>
      <dgm:t>
        <a:bodyPr/>
        <a:lstStyle/>
        <a:p>
          <a:endParaRPr lang="ru-RU"/>
        </a:p>
      </dgm:t>
    </dgm:pt>
    <dgm:pt modelId="{F57349ED-4070-4DC4-9E3A-E1FCB888CDFC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Рефлексія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466D991D-9D80-4DC6-AB8F-40C688ED1CF2}" type="parTrans" cxnId="{608D718F-B828-4E18-9183-C38A4DF1997B}">
      <dgm:prSet/>
      <dgm:spPr/>
      <dgm:t>
        <a:bodyPr/>
        <a:lstStyle/>
        <a:p>
          <a:endParaRPr lang="ru-RU"/>
        </a:p>
      </dgm:t>
    </dgm:pt>
    <dgm:pt modelId="{0E177B2A-6086-4CE0-9642-97F73E059FE2}" type="sibTrans" cxnId="{608D718F-B828-4E18-9183-C38A4DF1997B}">
      <dgm:prSet/>
      <dgm:spPr/>
      <dgm:t>
        <a:bodyPr/>
        <a:lstStyle/>
        <a:p>
          <a:endParaRPr lang="ru-RU"/>
        </a:p>
      </dgm:t>
    </dgm:pt>
    <dgm:pt modelId="{063AE889-239E-4C3F-B854-ED850346A178}">
      <dgm:prSet/>
      <dgm:spPr/>
      <dgm:t>
        <a:bodyPr/>
        <a:lstStyle/>
        <a:p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Компетентнісно-орієнтовані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завдання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9D1F9A89-17F2-462B-B63C-C7AFD4693D6A}" type="parTrans" cxnId="{B26C4736-5B1B-4C71-A05A-945666D00B38}">
      <dgm:prSet/>
      <dgm:spPr/>
      <dgm:t>
        <a:bodyPr/>
        <a:lstStyle/>
        <a:p>
          <a:endParaRPr lang="ru-RU"/>
        </a:p>
      </dgm:t>
    </dgm:pt>
    <dgm:pt modelId="{6977340B-F38C-4662-9B5D-E4F78D6F7315}" type="sibTrans" cxnId="{B26C4736-5B1B-4C71-A05A-945666D00B38}">
      <dgm:prSet/>
      <dgm:spPr/>
      <dgm:t>
        <a:bodyPr/>
        <a:lstStyle/>
        <a:p>
          <a:endParaRPr lang="ru-RU"/>
        </a:p>
      </dgm:t>
    </dgm:pt>
    <dgm:pt modelId="{E1ABA45E-0A01-49F8-B1BB-60ADBE3FFCC4}">
      <dgm:prSet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Перспективність проектної діяльності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9B228F3-BF6B-4EF7-8CEA-FCD72A2C400B}" type="parTrans" cxnId="{E94F6BEB-4FFA-4EB4-A166-DCB3AD0810CA}">
      <dgm:prSet/>
      <dgm:spPr/>
      <dgm:t>
        <a:bodyPr/>
        <a:lstStyle/>
        <a:p>
          <a:endParaRPr lang="ru-RU"/>
        </a:p>
      </dgm:t>
    </dgm:pt>
    <dgm:pt modelId="{5A71CB14-F76F-45BE-80F1-46F9B16D5C44}" type="sibTrans" cxnId="{E94F6BEB-4FFA-4EB4-A166-DCB3AD0810CA}">
      <dgm:prSet/>
      <dgm:spPr/>
      <dgm:t>
        <a:bodyPr/>
        <a:lstStyle/>
        <a:p>
          <a:endParaRPr lang="ru-RU"/>
        </a:p>
      </dgm:t>
    </dgm:pt>
    <dgm:pt modelId="{5F466027-3298-4299-B47E-C166C38C0E5D}">
      <dgm:prSet/>
      <dgm:spPr/>
      <dgm:t>
        <a:bodyPr/>
        <a:lstStyle/>
        <a:p>
          <a:r>
            <a:rPr lang="ru-RU" b="1" err="1" smtClean="0">
              <a:latin typeface="Times New Roman" pitchFamily="18" charset="0"/>
              <a:cs typeface="Times New Roman" pitchFamily="18" charset="0"/>
            </a:rPr>
            <a:t>Компетентнісне</a:t>
          </a:r>
          <a:r>
            <a:rPr lang="ru-RU" b="1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smtClean="0">
              <a:latin typeface="Times New Roman" pitchFamily="18" charset="0"/>
              <a:cs typeface="Times New Roman" pitchFamily="18" charset="0"/>
            </a:rPr>
            <a:t>оцінювання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EA3C5C74-387B-48A5-B697-0B12DA05004A}" type="parTrans" cxnId="{419E1CE8-65E2-41AB-959B-8CD31E313E1A}">
      <dgm:prSet/>
      <dgm:spPr/>
      <dgm:t>
        <a:bodyPr/>
        <a:lstStyle/>
        <a:p>
          <a:endParaRPr lang="ru-RU"/>
        </a:p>
      </dgm:t>
    </dgm:pt>
    <dgm:pt modelId="{886B8254-52E5-46EC-9793-91166301152E}" type="sibTrans" cxnId="{419E1CE8-65E2-41AB-959B-8CD31E313E1A}">
      <dgm:prSet/>
      <dgm:spPr/>
      <dgm:t>
        <a:bodyPr/>
        <a:lstStyle/>
        <a:p>
          <a:endParaRPr lang="ru-RU"/>
        </a:p>
      </dgm:t>
    </dgm:pt>
    <dgm:pt modelId="{9F54F36C-4C78-4B8E-90A2-5F97C6D731DD}">
      <dgm:prSet phldrT="[Текст]"/>
      <dgm:spPr/>
      <dgm:t>
        <a:bodyPr/>
        <a:lstStyle/>
        <a:p>
          <a:r>
            <a:rPr lang="uk-UA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7.</a:t>
          </a:r>
          <a:endParaRPr lang="ru-RU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3968099-B225-49AA-BECB-E44B228B0146}" type="parTrans" cxnId="{DDF74209-24E3-4865-AF7D-C68478E6EFF5}">
      <dgm:prSet/>
      <dgm:spPr/>
      <dgm:t>
        <a:bodyPr/>
        <a:lstStyle/>
        <a:p>
          <a:endParaRPr lang="ru-RU"/>
        </a:p>
      </dgm:t>
    </dgm:pt>
    <dgm:pt modelId="{4BB38C8F-02EF-4AC5-B666-F7E5814A0024}" type="sibTrans" cxnId="{DDF74209-24E3-4865-AF7D-C68478E6EFF5}">
      <dgm:prSet/>
      <dgm:spPr/>
      <dgm:t>
        <a:bodyPr/>
        <a:lstStyle/>
        <a:p>
          <a:endParaRPr lang="ru-RU"/>
        </a:p>
      </dgm:t>
    </dgm:pt>
    <dgm:pt modelId="{046AD44C-CCAD-4CD2-A040-1B6206B7CEEF}">
      <dgm:prSet/>
      <dgm:spPr/>
      <dgm:t>
        <a:bodyPr/>
        <a:lstStyle/>
        <a:p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Співпраця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взаємодія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2F0CDD9-BCF2-4613-B0D4-40653F5CB2BC}" type="parTrans" cxnId="{FFD52801-3974-4729-8482-45E8D083F6FE}">
      <dgm:prSet/>
      <dgm:spPr/>
      <dgm:t>
        <a:bodyPr/>
        <a:lstStyle/>
        <a:p>
          <a:endParaRPr lang="ru-RU"/>
        </a:p>
      </dgm:t>
    </dgm:pt>
    <dgm:pt modelId="{138D21CF-ECC8-4514-B5D1-53DF1DCE7DAF}" type="sibTrans" cxnId="{FFD52801-3974-4729-8482-45E8D083F6FE}">
      <dgm:prSet/>
      <dgm:spPr/>
      <dgm:t>
        <a:bodyPr/>
        <a:lstStyle/>
        <a:p>
          <a:endParaRPr lang="ru-RU"/>
        </a:p>
      </dgm:t>
    </dgm:pt>
    <dgm:pt modelId="{F323DADB-75C7-4DA1-9F46-3BA8DB064196}" type="pres">
      <dgm:prSet presAssocID="{E00C7D1B-E7F4-464C-9276-D5802924DB9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27D031-F65C-4B3C-B027-F9699B2F0D74}" type="pres">
      <dgm:prSet presAssocID="{359B303D-6F9D-4B96-911A-C89CAF648C67}" presName="composite" presStyleCnt="0"/>
      <dgm:spPr/>
    </dgm:pt>
    <dgm:pt modelId="{7583F565-D87F-4775-968E-1F7D3B96AC7A}" type="pres">
      <dgm:prSet presAssocID="{359B303D-6F9D-4B96-911A-C89CAF648C67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DAAA80-1C81-4AE4-8E2F-2697F2EA8955}" type="pres">
      <dgm:prSet presAssocID="{359B303D-6F9D-4B96-911A-C89CAF648C67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9BBF09-1D11-4624-A00B-C5C60F909890}" type="pres">
      <dgm:prSet presAssocID="{317D3EC6-1978-4C42-A059-72F607937207}" presName="sp" presStyleCnt="0"/>
      <dgm:spPr/>
    </dgm:pt>
    <dgm:pt modelId="{72D7F90A-CBA1-400F-BE3F-224ACBD4CDF7}" type="pres">
      <dgm:prSet presAssocID="{7B1E968E-C4E9-475E-95D3-9A91CC0FF4B1}" presName="composite" presStyleCnt="0"/>
      <dgm:spPr/>
    </dgm:pt>
    <dgm:pt modelId="{500E2B55-4407-4800-971C-8056D06EB5A0}" type="pres">
      <dgm:prSet presAssocID="{7B1E968E-C4E9-475E-95D3-9A91CC0FF4B1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75A9A4-D2D6-4F2D-9C5A-96D09A99ADF8}" type="pres">
      <dgm:prSet presAssocID="{7B1E968E-C4E9-475E-95D3-9A91CC0FF4B1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7A3B56-247B-4D3D-81C3-FB5F95C0DDF5}" type="pres">
      <dgm:prSet presAssocID="{825577C9-AE8C-4D35-8713-44917E690FC3}" presName="sp" presStyleCnt="0"/>
      <dgm:spPr/>
    </dgm:pt>
    <dgm:pt modelId="{DD51D302-D2D7-4738-BA9F-5AE3CA8722C4}" type="pres">
      <dgm:prSet presAssocID="{4BB4279B-E860-4A9F-9AA6-677467188FCE}" presName="composite" presStyleCnt="0"/>
      <dgm:spPr/>
    </dgm:pt>
    <dgm:pt modelId="{6709ACAC-0A1C-4E57-8A1C-C77445842AFD}" type="pres">
      <dgm:prSet presAssocID="{4BB4279B-E860-4A9F-9AA6-677467188FCE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9B5A5-A30F-439C-B6E1-1054F8BB4CD7}" type="pres">
      <dgm:prSet presAssocID="{4BB4279B-E860-4A9F-9AA6-677467188FCE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ED350D-C68E-467F-9533-554ECF2BB292}" type="pres">
      <dgm:prSet presAssocID="{496C5E8C-D9FD-45D7-AE69-1E714B56BA77}" presName="sp" presStyleCnt="0"/>
      <dgm:spPr/>
    </dgm:pt>
    <dgm:pt modelId="{8029E191-AFED-4B06-AE45-CBC93C1365C7}" type="pres">
      <dgm:prSet presAssocID="{B03A5367-E848-4D0E-966F-93E6204B5BB4}" presName="composite" presStyleCnt="0"/>
      <dgm:spPr/>
    </dgm:pt>
    <dgm:pt modelId="{FA856A82-F1B5-4B59-AE4E-91CD1FFEF08F}" type="pres">
      <dgm:prSet presAssocID="{B03A5367-E848-4D0E-966F-93E6204B5BB4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8A88BD-BC14-4296-A12F-9739B76F26D7}" type="pres">
      <dgm:prSet presAssocID="{B03A5367-E848-4D0E-966F-93E6204B5BB4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DB3402-245B-4FCE-9541-54DC5E1B51B9}" type="pres">
      <dgm:prSet presAssocID="{C6BCFAF6-C7B6-40CA-AEFA-5F3DA8944FF2}" presName="sp" presStyleCnt="0"/>
      <dgm:spPr/>
    </dgm:pt>
    <dgm:pt modelId="{18BB56DF-1A89-4D67-9F70-4A9C6034B9FE}" type="pres">
      <dgm:prSet presAssocID="{CB5427C6-E593-47B0-B3D3-B157B0628F8D}" presName="composite" presStyleCnt="0"/>
      <dgm:spPr/>
    </dgm:pt>
    <dgm:pt modelId="{835DFAFD-FEF2-4D51-9E8A-BC78534194F1}" type="pres">
      <dgm:prSet presAssocID="{CB5427C6-E593-47B0-B3D3-B157B0628F8D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A03374-8BB1-40D0-AB4F-183F8F7FBA79}" type="pres">
      <dgm:prSet presAssocID="{CB5427C6-E593-47B0-B3D3-B157B0628F8D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C51E91-A05E-4A45-BCFB-4E15B9897625}" type="pres">
      <dgm:prSet presAssocID="{4FA3CDAD-31C2-4DEA-946A-2451725AB09F}" presName="sp" presStyleCnt="0"/>
      <dgm:spPr/>
    </dgm:pt>
    <dgm:pt modelId="{92DD33AE-A74B-4545-9D30-F196D9D7CEBC}" type="pres">
      <dgm:prSet presAssocID="{B9A7A4CF-9C90-41AB-81C1-D436FC61E089}" presName="composite" presStyleCnt="0"/>
      <dgm:spPr/>
    </dgm:pt>
    <dgm:pt modelId="{D2DCB165-9FDF-4D38-9600-E81118AAA2EE}" type="pres">
      <dgm:prSet presAssocID="{B9A7A4CF-9C90-41AB-81C1-D436FC61E089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8FBC1D-6407-48AD-9DD3-0F5DF8329EC4}" type="pres">
      <dgm:prSet presAssocID="{B9A7A4CF-9C90-41AB-81C1-D436FC61E089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005468-0468-4B03-8216-AF21B705D2FA}" type="pres">
      <dgm:prSet presAssocID="{9A879041-5146-4EEE-A789-3CC62824B547}" presName="sp" presStyleCnt="0"/>
      <dgm:spPr/>
    </dgm:pt>
    <dgm:pt modelId="{82DF9307-DC4E-47AE-BE4C-3395AECCB60F}" type="pres">
      <dgm:prSet presAssocID="{9F54F36C-4C78-4B8E-90A2-5F97C6D731DD}" presName="composite" presStyleCnt="0"/>
      <dgm:spPr/>
    </dgm:pt>
    <dgm:pt modelId="{A34627E2-FDD9-4DB4-8775-8555169CC482}" type="pres">
      <dgm:prSet presAssocID="{9F54F36C-4C78-4B8E-90A2-5F97C6D731DD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6463B3-D2E2-44E2-A4EB-FF12084D6B85}" type="pres">
      <dgm:prSet presAssocID="{9F54F36C-4C78-4B8E-90A2-5F97C6D731DD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9E1CE8-65E2-41AB-959B-8CD31E313E1A}" srcId="{CB5427C6-E593-47B0-B3D3-B157B0628F8D}" destId="{5F466027-3298-4299-B47E-C166C38C0E5D}" srcOrd="0" destOrd="0" parTransId="{EA3C5C74-387B-48A5-B697-0B12DA05004A}" sibTransId="{886B8254-52E5-46EC-9793-91166301152E}"/>
    <dgm:cxn modelId="{582422D6-CB25-474B-AE5C-B07F43AE4656}" type="presOf" srcId="{B9A7A4CF-9C90-41AB-81C1-D436FC61E089}" destId="{D2DCB165-9FDF-4D38-9600-E81118AAA2EE}" srcOrd="0" destOrd="0" presId="urn:microsoft.com/office/officeart/2005/8/layout/chevron2"/>
    <dgm:cxn modelId="{BEA06F82-BF39-4F9D-A0D3-66365ED130A8}" srcId="{E00C7D1B-E7F4-464C-9276-D5802924DB95}" destId="{7B1E968E-C4E9-475E-95D3-9A91CC0FF4B1}" srcOrd="1" destOrd="0" parTransId="{F38456BE-2DB6-43AC-9F54-16062B3246B2}" sibTransId="{825577C9-AE8C-4D35-8713-44917E690FC3}"/>
    <dgm:cxn modelId="{2B57CACE-D1CE-4E99-9771-A36FF09EA98A}" type="presOf" srcId="{4BB4279B-E860-4A9F-9AA6-677467188FCE}" destId="{6709ACAC-0A1C-4E57-8A1C-C77445842AFD}" srcOrd="0" destOrd="0" presId="urn:microsoft.com/office/officeart/2005/8/layout/chevron2"/>
    <dgm:cxn modelId="{DDF74209-24E3-4865-AF7D-C68478E6EFF5}" srcId="{E00C7D1B-E7F4-464C-9276-D5802924DB95}" destId="{9F54F36C-4C78-4B8E-90A2-5F97C6D731DD}" srcOrd="6" destOrd="0" parTransId="{73968099-B225-49AA-BECB-E44B228B0146}" sibTransId="{4BB38C8F-02EF-4AC5-B666-F7E5814A0024}"/>
    <dgm:cxn modelId="{4A092E66-4BF8-46DF-842E-3EA6E6B00EBA}" srcId="{359B303D-6F9D-4B96-911A-C89CAF648C67}" destId="{31817E6F-CBB4-4A86-82B5-7EEA0FB21B28}" srcOrd="0" destOrd="0" parTransId="{568579EF-CBF7-4293-BDBF-0F20A3B84AE6}" sibTransId="{F64940F2-5870-4AFB-9FDD-6FFF7822CC6A}"/>
    <dgm:cxn modelId="{9F9CC254-A9B1-45B8-8980-2BB6D335A064}" srcId="{E00C7D1B-E7F4-464C-9276-D5802924DB95}" destId="{B9A7A4CF-9C90-41AB-81C1-D436FC61E089}" srcOrd="5" destOrd="0" parTransId="{380B3580-94C3-4F13-8402-016C761DB5F7}" sibTransId="{9A879041-5146-4EEE-A789-3CC62824B547}"/>
    <dgm:cxn modelId="{3424DA56-21CE-4B42-874C-E155FD456607}" srcId="{4BB4279B-E860-4A9F-9AA6-677467188FCE}" destId="{5882129C-95B5-4BCE-AA4B-DC39967D1AA9}" srcOrd="0" destOrd="0" parTransId="{26FFF70C-70F1-4AEF-AA98-AD84D73F6523}" sibTransId="{C89DC3AA-C046-4B13-8165-31B4390A1648}"/>
    <dgm:cxn modelId="{93508F54-ACAC-4BBC-B61E-0D190594C418}" type="presOf" srcId="{E00C7D1B-E7F4-464C-9276-D5802924DB95}" destId="{F323DADB-75C7-4DA1-9F46-3BA8DB064196}" srcOrd="0" destOrd="0" presId="urn:microsoft.com/office/officeart/2005/8/layout/chevron2"/>
    <dgm:cxn modelId="{94C2CAC8-3A14-41CD-BBE3-1F04E201B59B}" type="presOf" srcId="{5F466027-3298-4299-B47E-C166C38C0E5D}" destId="{59A03374-8BB1-40D0-AB4F-183F8F7FBA79}" srcOrd="0" destOrd="0" presId="urn:microsoft.com/office/officeart/2005/8/layout/chevron2"/>
    <dgm:cxn modelId="{336DA9BC-DEFD-4ED6-AD9D-99D3F22C118A}" type="presOf" srcId="{063AE889-239E-4C3F-B854-ED850346A178}" destId="{9D75A9A4-D2D6-4F2D-9C5A-96D09A99ADF8}" srcOrd="0" destOrd="0" presId="urn:microsoft.com/office/officeart/2005/8/layout/chevron2"/>
    <dgm:cxn modelId="{1B854FCD-6906-4E3F-BAF2-BD315A0AB8D5}" type="presOf" srcId="{5882129C-95B5-4BCE-AA4B-DC39967D1AA9}" destId="{CD99B5A5-A30F-439C-B6E1-1054F8BB4CD7}" srcOrd="0" destOrd="0" presId="urn:microsoft.com/office/officeart/2005/8/layout/chevron2"/>
    <dgm:cxn modelId="{9A5CC44D-7520-4CB2-95E5-955A773B5AC2}" type="presOf" srcId="{F57349ED-4070-4DC4-9E3A-E1FCB888CDFC}" destId="{3C6463B3-D2E2-44E2-A4EB-FF12084D6B85}" srcOrd="0" destOrd="0" presId="urn:microsoft.com/office/officeart/2005/8/layout/chevron2"/>
    <dgm:cxn modelId="{023AC432-7742-472F-AC04-E570323087A3}" srcId="{E00C7D1B-E7F4-464C-9276-D5802924DB95}" destId="{4BB4279B-E860-4A9F-9AA6-677467188FCE}" srcOrd="2" destOrd="0" parTransId="{2090779C-4B93-4EFD-82C7-5BE388851203}" sibTransId="{496C5E8C-D9FD-45D7-AE69-1E714B56BA77}"/>
    <dgm:cxn modelId="{D188BB7E-4641-4302-8B8F-A6B1CF63E3F1}" srcId="{E00C7D1B-E7F4-464C-9276-D5802924DB95}" destId="{359B303D-6F9D-4B96-911A-C89CAF648C67}" srcOrd="0" destOrd="0" parTransId="{7FA594F5-729B-4F8D-ACD4-BFCA64DED937}" sibTransId="{317D3EC6-1978-4C42-A059-72F607937207}"/>
    <dgm:cxn modelId="{D61A4CFD-8079-4C8B-A007-932A9F609223}" type="presOf" srcId="{CB5427C6-E593-47B0-B3D3-B157B0628F8D}" destId="{835DFAFD-FEF2-4D51-9E8A-BC78534194F1}" srcOrd="0" destOrd="0" presId="urn:microsoft.com/office/officeart/2005/8/layout/chevron2"/>
    <dgm:cxn modelId="{DAF7E251-A77E-4732-8F69-62BB0CACA8D9}" type="presOf" srcId="{B03A5367-E848-4D0E-966F-93E6204B5BB4}" destId="{FA856A82-F1B5-4B59-AE4E-91CD1FFEF08F}" srcOrd="0" destOrd="0" presId="urn:microsoft.com/office/officeart/2005/8/layout/chevron2"/>
    <dgm:cxn modelId="{FFD52801-3974-4729-8482-45E8D083F6FE}" srcId="{B9A7A4CF-9C90-41AB-81C1-D436FC61E089}" destId="{046AD44C-CCAD-4CD2-A040-1B6206B7CEEF}" srcOrd="0" destOrd="0" parTransId="{C2F0CDD9-BCF2-4613-B0D4-40653F5CB2BC}" sibTransId="{138D21CF-ECC8-4514-B5D1-53DF1DCE7DAF}"/>
    <dgm:cxn modelId="{7CC0B070-F93F-4DAB-88F5-B468127A212C}" type="presOf" srcId="{9F54F36C-4C78-4B8E-90A2-5F97C6D731DD}" destId="{A34627E2-FDD9-4DB4-8775-8555169CC482}" srcOrd="0" destOrd="0" presId="urn:microsoft.com/office/officeart/2005/8/layout/chevron2"/>
    <dgm:cxn modelId="{E6A439A2-344F-43CA-9885-1D1F21E40039}" type="presOf" srcId="{7B1E968E-C4E9-475E-95D3-9A91CC0FF4B1}" destId="{500E2B55-4407-4800-971C-8056D06EB5A0}" srcOrd="0" destOrd="0" presId="urn:microsoft.com/office/officeart/2005/8/layout/chevron2"/>
    <dgm:cxn modelId="{4CE77662-AB50-43B7-B037-0C3E94ADE420}" type="presOf" srcId="{E1ABA45E-0A01-49F8-B1BB-60ADBE3FFCC4}" destId="{D98A88BD-BC14-4296-A12F-9739B76F26D7}" srcOrd="0" destOrd="0" presId="urn:microsoft.com/office/officeart/2005/8/layout/chevron2"/>
    <dgm:cxn modelId="{0D3B453A-25DD-4F6E-A8BD-5CDD52880C02}" type="presOf" srcId="{359B303D-6F9D-4B96-911A-C89CAF648C67}" destId="{7583F565-D87F-4775-968E-1F7D3B96AC7A}" srcOrd="0" destOrd="0" presId="urn:microsoft.com/office/officeart/2005/8/layout/chevron2"/>
    <dgm:cxn modelId="{B26C4736-5B1B-4C71-A05A-945666D00B38}" srcId="{7B1E968E-C4E9-475E-95D3-9A91CC0FF4B1}" destId="{063AE889-239E-4C3F-B854-ED850346A178}" srcOrd="0" destOrd="0" parTransId="{9D1F9A89-17F2-462B-B63C-C7AFD4693D6A}" sibTransId="{6977340B-F38C-4662-9B5D-E4F78D6F7315}"/>
    <dgm:cxn modelId="{4EB86F03-6956-4124-81BB-3C2E0D947449}" srcId="{E00C7D1B-E7F4-464C-9276-D5802924DB95}" destId="{CB5427C6-E593-47B0-B3D3-B157B0628F8D}" srcOrd="4" destOrd="0" parTransId="{8D3702BF-C175-45FE-BCD7-0B0D439047D2}" sibTransId="{4FA3CDAD-31C2-4DEA-946A-2451725AB09F}"/>
    <dgm:cxn modelId="{E94F6BEB-4FFA-4EB4-A166-DCB3AD0810CA}" srcId="{B03A5367-E848-4D0E-966F-93E6204B5BB4}" destId="{E1ABA45E-0A01-49F8-B1BB-60ADBE3FFCC4}" srcOrd="0" destOrd="0" parTransId="{29B228F3-BF6B-4EF7-8CEA-FCD72A2C400B}" sibTransId="{5A71CB14-F76F-45BE-80F1-46F9B16D5C44}"/>
    <dgm:cxn modelId="{608D718F-B828-4E18-9183-C38A4DF1997B}" srcId="{9F54F36C-4C78-4B8E-90A2-5F97C6D731DD}" destId="{F57349ED-4070-4DC4-9E3A-E1FCB888CDFC}" srcOrd="0" destOrd="0" parTransId="{466D991D-9D80-4DC6-AB8F-40C688ED1CF2}" sibTransId="{0E177B2A-6086-4CE0-9642-97F73E059FE2}"/>
    <dgm:cxn modelId="{43BC73B2-973C-447C-8AC4-E6363214CE84}" srcId="{E00C7D1B-E7F4-464C-9276-D5802924DB95}" destId="{B03A5367-E848-4D0E-966F-93E6204B5BB4}" srcOrd="3" destOrd="0" parTransId="{D70F8000-2E7F-499F-8B88-F2192DF181DB}" sibTransId="{C6BCFAF6-C7B6-40CA-AEFA-5F3DA8944FF2}"/>
    <dgm:cxn modelId="{749B0027-9D7A-41B8-9FEE-E6EA3C125FE7}" type="presOf" srcId="{31817E6F-CBB4-4A86-82B5-7EEA0FB21B28}" destId="{21DAAA80-1C81-4AE4-8E2F-2697F2EA8955}" srcOrd="0" destOrd="0" presId="urn:microsoft.com/office/officeart/2005/8/layout/chevron2"/>
    <dgm:cxn modelId="{E8F07ED6-B627-47A9-8A9A-DD6CA611031F}" type="presOf" srcId="{046AD44C-CCAD-4CD2-A040-1B6206B7CEEF}" destId="{E48FBC1D-6407-48AD-9DD3-0F5DF8329EC4}" srcOrd="0" destOrd="0" presId="urn:microsoft.com/office/officeart/2005/8/layout/chevron2"/>
    <dgm:cxn modelId="{D2A4CFA6-F0B9-46B1-8570-F0819855BA15}" type="presParOf" srcId="{F323DADB-75C7-4DA1-9F46-3BA8DB064196}" destId="{3527D031-F65C-4B3C-B027-F9699B2F0D74}" srcOrd="0" destOrd="0" presId="urn:microsoft.com/office/officeart/2005/8/layout/chevron2"/>
    <dgm:cxn modelId="{F2BF44A0-F3FE-4614-A911-02D2A6EBFAC2}" type="presParOf" srcId="{3527D031-F65C-4B3C-B027-F9699B2F0D74}" destId="{7583F565-D87F-4775-968E-1F7D3B96AC7A}" srcOrd="0" destOrd="0" presId="urn:microsoft.com/office/officeart/2005/8/layout/chevron2"/>
    <dgm:cxn modelId="{ED463531-5987-41F3-BFD2-EB7B13BCCBC3}" type="presParOf" srcId="{3527D031-F65C-4B3C-B027-F9699B2F0D74}" destId="{21DAAA80-1C81-4AE4-8E2F-2697F2EA8955}" srcOrd="1" destOrd="0" presId="urn:microsoft.com/office/officeart/2005/8/layout/chevron2"/>
    <dgm:cxn modelId="{130D9DC0-8FD9-4247-8A35-10F33A0AE150}" type="presParOf" srcId="{F323DADB-75C7-4DA1-9F46-3BA8DB064196}" destId="{C39BBF09-1D11-4624-A00B-C5C60F909890}" srcOrd="1" destOrd="0" presId="urn:microsoft.com/office/officeart/2005/8/layout/chevron2"/>
    <dgm:cxn modelId="{8DEEF14F-00DD-4AC5-A0A9-59BB7542A65D}" type="presParOf" srcId="{F323DADB-75C7-4DA1-9F46-3BA8DB064196}" destId="{72D7F90A-CBA1-400F-BE3F-224ACBD4CDF7}" srcOrd="2" destOrd="0" presId="urn:microsoft.com/office/officeart/2005/8/layout/chevron2"/>
    <dgm:cxn modelId="{AA2B82FE-E744-4CC1-AE36-5018123A640F}" type="presParOf" srcId="{72D7F90A-CBA1-400F-BE3F-224ACBD4CDF7}" destId="{500E2B55-4407-4800-971C-8056D06EB5A0}" srcOrd="0" destOrd="0" presId="urn:microsoft.com/office/officeart/2005/8/layout/chevron2"/>
    <dgm:cxn modelId="{637426BD-0E12-4FFE-86DE-920A3C3DCC59}" type="presParOf" srcId="{72D7F90A-CBA1-400F-BE3F-224ACBD4CDF7}" destId="{9D75A9A4-D2D6-4F2D-9C5A-96D09A99ADF8}" srcOrd="1" destOrd="0" presId="urn:microsoft.com/office/officeart/2005/8/layout/chevron2"/>
    <dgm:cxn modelId="{C4DEAE0F-5A02-439D-8B9C-7AB91310FEEC}" type="presParOf" srcId="{F323DADB-75C7-4DA1-9F46-3BA8DB064196}" destId="{1C7A3B56-247B-4D3D-81C3-FB5F95C0DDF5}" srcOrd="3" destOrd="0" presId="urn:microsoft.com/office/officeart/2005/8/layout/chevron2"/>
    <dgm:cxn modelId="{7961DBFD-343C-4C65-9DB9-1A4145FDA947}" type="presParOf" srcId="{F323DADB-75C7-4DA1-9F46-3BA8DB064196}" destId="{DD51D302-D2D7-4738-BA9F-5AE3CA8722C4}" srcOrd="4" destOrd="0" presId="urn:microsoft.com/office/officeart/2005/8/layout/chevron2"/>
    <dgm:cxn modelId="{622EB3A8-149E-44CD-B62E-9D41D1EAE537}" type="presParOf" srcId="{DD51D302-D2D7-4738-BA9F-5AE3CA8722C4}" destId="{6709ACAC-0A1C-4E57-8A1C-C77445842AFD}" srcOrd="0" destOrd="0" presId="urn:microsoft.com/office/officeart/2005/8/layout/chevron2"/>
    <dgm:cxn modelId="{CAF4FAF0-290D-493B-A328-97A4BB69F3A6}" type="presParOf" srcId="{DD51D302-D2D7-4738-BA9F-5AE3CA8722C4}" destId="{CD99B5A5-A30F-439C-B6E1-1054F8BB4CD7}" srcOrd="1" destOrd="0" presId="urn:microsoft.com/office/officeart/2005/8/layout/chevron2"/>
    <dgm:cxn modelId="{BC1E7D9D-4A8F-46DF-887D-1956C8A3C252}" type="presParOf" srcId="{F323DADB-75C7-4DA1-9F46-3BA8DB064196}" destId="{C9ED350D-C68E-467F-9533-554ECF2BB292}" srcOrd="5" destOrd="0" presId="urn:microsoft.com/office/officeart/2005/8/layout/chevron2"/>
    <dgm:cxn modelId="{D1AB8560-8EFC-45BC-B069-CB044FC89F12}" type="presParOf" srcId="{F323DADB-75C7-4DA1-9F46-3BA8DB064196}" destId="{8029E191-AFED-4B06-AE45-CBC93C1365C7}" srcOrd="6" destOrd="0" presId="urn:microsoft.com/office/officeart/2005/8/layout/chevron2"/>
    <dgm:cxn modelId="{F8DE5FD9-D106-4031-9F9A-91CA7F21E497}" type="presParOf" srcId="{8029E191-AFED-4B06-AE45-CBC93C1365C7}" destId="{FA856A82-F1B5-4B59-AE4E-91CD1FFEF08F}" srcOrd="0" destOrd="0" presId="urn:microsoft.com/office/officeart/2005/8/layout/chevron2"/>
    <dgm:cxn modelId="{34EBEF2F-44D7-4BB4-A1EC-79EA044487EB}" type="presParOf" srcId="{8029E191-AFED-4B06-AE45-CBC93C1365C7}" destId="{D98A88BD-BC14-4296-A12F-9739B76F26D7}" srcOrd="1" destOrd="0" presId="urn:microsoft.com/office/officeart/2005/8/layout/chevron2"/>
    <dgm:cxn modelId="{5C5102D5-FE82-461F-96FD-E576A79D9269}" type="presParOf" srcId="{F323DADB-75C7-4DA1-9F46-3BA8DB064196}" destId="{1BDB3402-245B-4FCE-9541-54DC5E1B51B9}" srcOrd="7" destOrd="0" presId="urn:microsoft.com/office/officeart/2005/8/layout/chevron2"/>
    <dgm:cxn modelId="{307A8FDF-FBBF-4F18-BB35-C280EAB073C3}" type="presParOf" srcId="{F323DADB-75C7-4DA1-9F46-3BA8DB064196}" destId="{18BB56DF-1A89-4D67-9F70-4A9C6034B9FE}" srcOrd="8" destOrd="0" presId="urn:microsoft.com/office/officeart/2005/8/layout/chevron2"/>
    <dgm:cxn modelId="{3A7AF9BD-4AEE-4EDC-B3E4-A1FA8A32A0FA}" type="presParOf" srcId="{18BB56DF-1A89-4D67-9F70-4A9C6034B9FE}" destId="{835DFAFD-FEF2-4D51-9E8A-BC78534194F1}" srcOrd="0" destOrd="0" presId="urn:microsoft.com/office/officeart/2005/8/layout/chevron2"/>
    <dgm:cxn modelId="{F85DDDB4-9EAE-40D3-A082-B6F37A56A7C1}" type="presParOf" srcId="{18BB56DF-1A89-4D67-9F70-4A9C6034B9FE}" destId="{59A03374-8BB1-40D0-AB4F-183F8F7FBA79}" srcOrd="1" destOrd="0" presId="urn:microsoft.com/office/officeart/2005/8/layout/chevron2"/>
    <dgm:cxn modelId="{F1507616-F515-409F-A78B-BB927CD4D739}" type="presParOf" srcId="{F323DADB-75C7-4DA1-9F46-3BA8DB064196}" destId="{68C51E91-A05E-4A45-BCFB-4E15B9897625}" srcOrd="9" destOrd="0" presId="urn:microsoft.com/office/officeart/2005/8/layout/chevron2"/>
    <dgm:cxn modelId="{57E430E7-DD63-4044-8C86-B41405DCD253}" type="presParOf" srcId="{F323DADB-75C7-4DA1-9F46-3BA8DB064196}" destId="{92DD33AE-A74B-4545-9D30-F196D9D7CEBC}" srcOrd="10" destOrd="0" presId="urn:microsoft.com/office/officeart/2005/8/layout/chevron2"/>
    <dgm:cxn modelId="{62A3546E-BC41-4E23-AC8A-97CD7697F6B0}" type="presParOf" srcId="{92DD33AE-A74B-4545-9D30-F196D9D7CEBC}" destId="{D2DCB165-9FDF-4D38-9600-E81118AAA2EE}" srcOrd="0" destOrd="0" presId="urn:microsoft.com/office/officeart/2005/8/layout/chevron2"/>
    <dgm:cxn modelId="{A11E5A8C-E044-4C7A-9F2C-A9FB2FD61C25}" type="presParOf" srcId="{92DD33AE-A74B-4545-9D30-F196D9D7CEBC}" destId="{E48FBC1D-6407-48AD-9DD3-0F5DF8329EC4}" srcOrd="1" destOrd="0" presId="urn:microsoft.com/office/officeart/2005/8/layout/chevron2"/>
    <dgm:cxn modelId="{08FFA2F0-0967-46A0-A91A-0F2CA4685F54}" type="presParOf" srcId="{F323DADB-75C7-4DA1-9F46-3BA8DB064196}" destId="{D8005468-0468-4B03-8216-AF21B705D2FA}" srcOrd="11" destOrd="0" presId="urn:microsoft.com/office/officeart/2005/8/layout/chevron2"/>
    <dgm:cxn modelId="{71288080-067C-45C6-A7CB-BFD34CFBAB10}" type="presParOf" srcId="{F323DADB-75C7-4DA1-9F46-3BA8DB064196}" destId="{82DF9307-DC4E-47AE-BE4C-3395AECCB60F}" srcOrd="12" destOrd="0" presId="urn:microsoft.com/office/officeart/2005/8/layout/chevron2"/>
    <dgm:cxn modelId="{733234D4-D97D-4C40-9B57-D9ECCBF3BE62}" type="presParOf" srcId="{82DF9307-DC4E-47AE-BE4C-3395AECCB60F}" destId="{A34627E2-FDD9-4DB4-8775-8555169CC482}" srcOrd="0" destOrd="0" presId="urn:microsoft.com/office/officeart/2005/8/layout/chevron2"/>
    <dgm:cxn modelId="{17F3709F-1869-4F28-91F1-0FB3F6F3C3C9}" type="presParOf" srcId="{82DF9307-DC4E-47AE-BE4C-3395AECCB60F}" destId="{3C6463B3-D2E2-44E2-A4EB-FF12084D6B8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751F8C3-7A80-4BEA-9C7A-C293BF95DBD5}" type="doc">
      <dgm:prSet loTypeId="urn:microsoft.com/office/officeart/2005/8/layout/arrow2" loCatId="process" qsTypeId="urn:microsoft.com/office/officeart/2005/8/quickstyle/3d1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92F1673C-BD9D-416E-B6B3-83CC7837CFF0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xfrm>
          <a:off x="1416954" y="1859432"/>
          <a:ext cx="850026" cy="1340967"/>
        </a:xfrm>
        <a:ln>
          <a:solidFill>
            <a:schemeClr val="accent1"/>
          </a:solidFill>
        </a:ln>
      </dgm:spPr>
      <dgm:t>
        <a:bodyPr/>
        <a:lstStyle/>
        <a:p>
          <a:r>
            <a:rPr lang="uk-UA" sz="2000" b="1" i="0" dirty="0" smtClean="0">
              <a:latin typeface="Times New Roman" pitchFamily="18" charset="0"/>
              <a:ea typeface="+mn-ea"/>
              <a:cs typeface="Times New Roman" pitchFamily="18" charset="0"/>
            </a:rPr>
            <a:t>початкова школа – </a:t>
          </a:r>
        </a:p>
        <a:p>
          <a:r>
            <a:rPr lang="uk-UA" sz="2000" b="1" i="0" dirty="0" smtClean="0">
              <a:latin typeface="Times New Roman" pitchFamily="18" charset="0"/>
              <a:ea typeface="+mn-ea"/>
              <a:cs typeface="Times New Roman" pitchFamily="18" charset="0"/>
            </a:rPr>
            <a:t>науково-педагогічний проект «Інтелект України»</a:t>
          </a:r>
        </a:p>
      </dgm:t>
    </dgm:pt>
    <dgm:pt modelId="{95DF665C-ED13-4989-AFA6-89B19EC000BF}" type="parTrans" cxnId="{08D05E42-6E57-4FD8-B3B0-F48F6E9F35BC}">
      <dgm:prSet/>
      <dgm:spPr/>
      <dgm:t>
        <a:bodyPr/>
        <a:lstStyle/>
        <a:p>
          <a:endParaRPr lang="ru-RU"/>
        </a:p>
      </dgm:t>
    </dgm:pt>
    <dgm:pt modelId="{A8F133D2-E235-432C-BF35-38A3208AD854}" type="sibTrans" cxnId="{08D05E42-6E57-4FD8-B3B0-F48F6E9F35BC}">
      <dgm:prSet/>
      <dgm:spPr/>
      <dgm:t>
        <a:bodyPr/>
        <a:lstStyle/>
        <a:p>
          <a:endParaRPr lang="ru-RU"/>
        </a:p>
      </dgm:t>
    </dgm:pt>
    <dgm:pt modelId="{045E4A31-2D1B-4838-A2DD-7F89B5A286A8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xfrm>
          <a:off x="2266980" y="1401775"/>
          <a:ext cx="988283" cy="1798624"/>
        </a:xfrm>
        <a:ln>
          <a:solidFill>
            <a:schemeClr val="accent1"/>
          </a:solidFill>
        </a:ln>
      </dgm:spPr>
      <dgm:t>
        <a:bodyPr/>
        <a:lstStyle/>
        <a:p>
          <a:r>
            <a:rPr lang="uk-UA" sz="2000" b="1" i="0" dirty="0" smtClean="0">
              <a:latin typeface="Times New Roman" pitchFamily="18" charset="0"/>
              <a:ea typeface="+mn-ea"/>
              <a:cs typeface="Times New Roman" pitchFamily="18" charset="0"/>
            </a:rPr>
            <a:t>основна школа – </a:t>
          </a:r>
        </a:p>
        <a:p>
          <a:r>
            <a:rPr lang="uk-UA" sz="2000" b="1" i="0" dirty="0" smtClean="0">
              <a:latin typeface="Times New Roman" pitchFamily="18" charset="0"/>
              <a:ea typeface="+mn-ea"/>
              <a:cs typeface="Times New Roman" pitchFamily="18" charset="0"/>
            </a:rPr>
            <a:t>змішане навчання</a:t>
          </a:r>
          <a:endParaRPr lang="ru-RU" sz="2000" b="1" i="0" dirty="0"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5A17E3B6-9746-4D95-A305-9842AA6FD0F0}" type="parTrans" cxnId="{E8AD0DD1-6545-425D-A5FC-3023FAA05A56}">
      <dgm:prSet/>
      <dgm:spPr/>
      <dgm:t>
        <a:bodyPr/>
        <a:lstStyle/>
        <a:p>
          <a:endParaRPr lang="ru-RU"/>
        </a:p>
      </dgm:t>
    </dgm:pt>
    <dgm:pt modelId="{19B834A5-748A-49DA-A4C8-4CF0ED057BF3}" type="sibTrans" cxnId="{E8AD0DD1-6545-425D-A5FC-3023FAA05A56}">
      <dgm:prSet/>
      <dgm:spPr/>
      <dgm:t>
        <a:bodyPr/>
        <a:lstStyle/>
        <a:p>
          <a:endParaRPr lang="ru-RU"/>
        </a:p>
      </dgm:t>
    </dgm:pt>
    <dgm:pt modelId="{2014E329-D268-4655-9E46-ABCDBE7D37C4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xfrm>
          <a:off x="3255264" y="1056131"/>
          <a:ext cx="1024128" cy="2144268"/>
        </a:xfrm>
        <a:ln>
          <a:solidFill>
            <a:schemeClr val="accent1"/>
          </a:solidFill>
        </a:ln>
      </dgm:spPr>
      <dgm:t>
        <a:bodyPr/>
        <a:lstStyle/>
        <a:p>
          <a:r>
            <a:rPr lang="uk-UA" sz="2000" b="1" i="0" dirty="0" smtClean="0">
              <a:latin typeface="Times New Roman" pitchFamily="18" charset="0"/>
              <a:ea typeface="+mn-ea"/>
              <a:cs typeface="Times New Roman" pitchFamily="18" charset="0"/>
            </a:rPr>
            <a:t>старша школа – </a:t>
          </a:r>
          <a:endParaRPr lang="en-US" sz="2000" b="1" i="0" dirty="0" smtClean="0">
            <a:latin typeface="Times New Roman" pitchFamily="18" charset="0"/>
            <a:ea typeface="+mn-ea"/>
            <a:cs typeface="Times New Roman" pitchFamily="18" charset="0"/>
          </a:endParaRPr>
        </a:p>
        <a:p>
          <a:r>
            <a:rPr lang="uk-UA" sz="2000" b="1" i="0" dirty="0" smtClean="0">
              <a:latin typeface="Times New Roman" pitchFamily="18" charset="0"/>
              <a:ea typeface="+mn-ea"/>
              <a:cs typeface="Times New Roman" pitchFamily="18" charset="0"/>
            </a:rPr>
            <a:t>змішане навчання</a:t>
          </a:r>
          <a:endParaRPr lang="ru-RU" sz="2000" b="1" i="0" dirty="0"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6C0A2A4C-EE83-46A4-9830-892E22BAE2C4}" type="parTrans" cxnId="{4298E4B8-E532-4CED-B760-433701456B5F}">
      <dgm:prSet/>
      <dgm:spPr/>
      <dgm:t>
        <a:bodyPr/>
        <a:lstStyle/>
        <a:p>
          <a:endParaRPr lang="ru-RU"/>
        </a:p>
      </dgm:t>
    </dgm:pt>
    <dgm:pt modelId="{1E0737CB-A9A0-4ACF-84B2-C3DDD02FC865}" type="sibTrans" cxnId="{4298E4B8-E532-4CED-B760-433701456B5F}">
      <dgm:prSet/>
      <dgm:spPr/>
      <dgm:t>
        <a:bodyPr/>
        <a:lstStyle/>
        <a:p>
          <a:endParaRPr lang="ru-RU"/>
        </a:p>
      </dgm:t>
    </dgm:pt>
    <dgm:pt modelId="{55391E93-56D5-4948-B592-9DE034BD24D7}" type="pres">
      <dgm:prSet presAssocID="{F751F8C3-7A80-4BEA-9C7A-C293BF95DBD5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EE14D5-AA2B-4213-8227-CE39D6A51592}" type="pres">
      <dgm:prSet presAssocID="{F751F8C3-7A80-4BEA-9C7A-C293BF95DBD5}" presName="arrow" presStyleLbl="bgShp" presStyleIdx="0" presStyleCnt="1" custScaleY="120000" custLinFactNeighborY="526"/>
      <dgm:spPr>
        <a:xfrm>
          <a:off x="182879" y="0"/>
          <a:ext cx="5120640" cy="3200400"/>
        </a:xfrm>
        <a:prstGeom prst="swooshArrow">
          <a:avLst>
            <a:gd name="adj1" fmla="val 25000"/>
            <a:gd name="adj2" fmla="val 25000"/>
          </a:avLst>
        </a:prstGeom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/>
        </a:p>
      </dgm:t>
    </dgm:pt>
    <dgm:pt modelId="{4C0EC9B8-4841-480F-B7FE-75C7B5972078}" type="pres">
      <dgm:prSet presAssocID="{F751F8C3-7A80-4BEA-9C7A-C293BF95DBD5}" presName="arrowDiagram3" presStyleCnt="0"/>
      <dgm:spPr/>
      <dgm:t>
        <a:bodyPr/>
        <a:lstStyle/>
        <a:p>
          <a:endParaRPr lang="ru-RU"/>
        </a:p>
      </dgm:t>
    </dgm:pt>
    <dgm:pt modelId="{C6939AEE-6853-4F1B-8897-327D0E6BA941}" type="pres">
      <dgm:prSet presAssocID="{92F1673C-BD9D-416E-B6B3-83CC7837CFF0}" presName="bullet3a" presStyleLbl="node1" presStyleIdx="0" presStyleCnt="3" custLinFactNeighborX="11078" custLinFactNeighborY="87973"/>
      <dgm:spPr/>
      <dgm:t>
        <a:bodyPr/>
        <a:lstStyle/>
        <a:p>
          <a:endParaRPr lang="ru-RU"/>
        </a:p>
      </dgm:t>
    </dgm:pt>
    <dgm:pt modelId="{5D93A2FA-6FF1-4641-AF76-F6ACE56FB5E5}" type="pres">
      <dgm:prSet presAssocID="{92F1673C-BD9D-416E-B6B3-83CC7837CFF0}" presName="textBox3a" presStyleLbl="revTx" presStyleIdx="0" presStyleCnt="3" custScaleX="171285" custScaleY="65121" custLinFactNeighborX="16670" custLinFactNeighborY="13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30998B-F921-4116-93AD-D36EE999B34B}" type="pres">
      <dgm:prSet presAssocID="{045E4A31-2D1B-4838-A2DD-7F89B5A286A8}" presName="bullet3b" presStyleLbl="node1" presStyleIdx="1" presStyleCnt="3"/>
      <dgm:spPr/>
      <dgm:t>
        <a:bodyPr/>
        <a:lstStyle/>
        <a:p>
          <a:endParaRPr lang="ru-RU"/>
        </a:p>
      </dgm:t>
    </dgm:pt>
    <dgm:pt modelId="{D49D22C2-5C4B-4A9B-9143-02F5A80CE128}" type="pres">
      <dgm:prSet presAssocID="{045E4A31-2D1B-4838-A2DD-7F89B5A286A8}" presName="textBox3b" presStyleLbl="revTx" presStyleIdx="1" presStyleCnt="3" custScaleX="110537" custScaleY="20440" custLinFactNeighborX="-19819" custLinFactNeighborY="-270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32B873-A168-4377-BBE0-2F5EC001FE11}" type="pres">
      <dgm:prSet presAssocID="{2014E329-D268-4655-9E46-ABCDBE7D37C4}" presName="bullet3c" presStyleLbl="node1" presStyleIdx="2" presStyleCnt="3" custLinFactNeighborX="99034" custLinFactNeighborY="-77496"/>
      <dgm:spPr/>
      <dgm:t>
        <a:bodyPr/>
        <a:lstStyle/>
        <a:p>
          <a:endParaRPr lang="ru-RU"/>
        </a:p>
      </dgm:t>
    </dgm:pt>
    <dgm:pt modelId="{63ABF578-AFC0-47C2-89DD-0AB5B34EB719}" type="pres">
      <dgm:prSet presAssocID="{2014E329-D268-4655-9E46-ABCDBE7D37C4}" presName="textBox3c" presStyleLbl="revTx" presStyleIdx="2" presStyleCnt="3" custScaleX="117951" custScaleY="18086" custLinFactNeighborX="9131" custLinFactNeighborY="-43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D05E42-6E57-4FD8-B3B0-F48F6E9F35BC}" srcId="{F751F8C3-7A80-4BEA-9C7A-C293BF95DBD5}" destId="{92F1673C-BD9D-416E-B6B3-83CC7837CFF0}" srcOrd="0" destOrd="0" parTransId="{95DF665C-ED13-4989-AFA6-89B19EC000BF}" sibTransId="{A8F133D2-E235-432C-BF35-38A3208AD854}"/>
    <dgm:cxn modelId="{E8AD0DD1-6545-425D-A5FC-3023FAA05A56}" srcId="{F751F8C3-7A80-4BEA-9C7A-C293BF95DBD5}" destId="{045E4A31-2D1B-4838-A2DD-7F89B5A286A8}" srcOrd="1" destOrd="0" parTransId="{5A17E3B6-9746-4D95-A305-9842AA6FD0F0}" sibTransId="{19B834A5-748A-49DA-A4C8-4CF0ED057BF3}"/>
    <dgm:cxn modelId="{4298E4B8-E532-4CED-B760-433701456B5F}" srcId="{F751F8C3-7A80-4BEA-9C7A-C293BF95DBD5}" destId="{2014E329-D268-4655-9E46-ABCDBE7D37C4}" srcOrd="2" destOrd="0" parTransId="{6C0A2A4C-EE83-46A4-9830-892E22BAE2C4}" sibTransId="{1E0737CB-A9A0-4ACF-84B2-C3DDD02FC865}"/>
    <dgm:cxn modelId="{6FDBF96A-3C3E-4195-97CC-B92FAADF2F23}" type="presOf" srcId="{2014E329-D268-4655-9E46-ABCDBE7D37C4}" destId="{63ABF578-AFC0-47C2-89DD-0AB5B34EB719}" srcOrd="0" destOrd="0" presId="urn:microsoft.com/office/officeart/2005/8/layout/arrow2"/>
    <dgm:cxn modelId="{A431D91E-3472-49DD-B7C7-B04E1721E64A}" type="presOf" srcId="{92F1673C-BD9D-416E-B6B3-83CC7837CFF0}" destId="{5D93A2FA-6FF1-4641-AF76-F6ACE56FB5E5}" srcOrd="0" destOrd="0" presId="urn:microsoft.com/office/officeart/2005/8/layout/arrow2"/>
    <dgm:cxn modelId="{2ED40522-DE02-4C5C-AF2E-2D3DBDF54EB3}" type="presOf" srcId="{F751F8C3-7A80-4BEA-9C7A-C293BF95DBD5}" destId="{55391E93-56D5-4948-B592-9DE034BD24D7}" srcOrd="0" destOrd="0" presId="urn:microsoft.com/office/officeart/2005/8/layout/arrow2"/>
    <dgm:cxn modelId="{DF48D6C6-AADD-442E-BFF8-B5F3CAA85545}" type="presOf" srcId="{045E4A31-2D1B-4838-A2DD-7F89B5A286A8}" destId="{D49D22C2-5C4B-4A9B-9143-02F5A80CE128}" srcOrd="0" destOrd="0" presId="urn:microsoft.com/office/officeart/2005/8/layout/arrow2"/>
    <dgm:cxn modelId="{3A96A0E6-A4D4-4170-B01C-D6A7CA3325E8}" type="presParOf" srcId="{55391E93-56D5-4948-B592-9DE034BD24D7}" destId="{91EE14D5-AA2B-4213-8227-CE39D6A51592}" srcOrd="0" destOrd="0" presId="urn:microsoft.com/office/officeart/2005/8/layout/arrow2"/>
    <dgm:cxn modelId="{DC0435C3-B76A-43A4-BCD4-D8948DC5443C}" type="presParOf" srcId="{55391E93-56D5-4948-B592-9DE034BD24D7}" destId="{4C0EC9B8-4841-480F-B7FE-75C7B5972078}" srcOrd="1" destOrd="0" presId="urn:microsoft.com/office/officeart/2005/8/layout/arrow2"/>
    <dgm:cxn modelId="{03A321CF-BBD6-4A27-A4CC-D539B7B01C68}" type="presParOf" srcId="{4C0EC9B8-4841-480F-B7FE-75C7B5972078}" destId="{C6939AEE-6853-4F1B-8897-327D0E6BA941}" srcOrd="0" destOrd="0" presId="urn:microsoft.com/office/officeart/2005/8/layout/arrow2"/>
    <dgm:cxn modelId="{B0D55E9D-AB4E-454C-84C2-EB369BF5DEBE}" type="presParOf" srcId="{4C0EC9B8-4841-480F-B7FE-75C7B5972078}" destId="{5D93A2FA-6FF1-4641-AF76-F6ACE56FB5E5}" srcOrd="1" destOrd="0" presId="urn:microsoft.com/office/officeart/2005/8/layout/arrow2"/>
    <dgm:cxn modelId="{EF805EA7-317C-439F-BF70-0236E304F28B}" type="presParOf" srcId="{4C0EC9B8-4841-480F-B7FE-75C7B5972078}" destId="{5E30998B-F921-4116-93AD-D36EE999B34B}" srcOrd="2" destOrd="0" presId="urn:microsoft.com/office/officeart/2005/8/layout/arrow2"/>
    <dgm:cxn modelId="{AF09A637-69D0-4AD8-A41A-C2C69F3AC696}" type="presParOf" srcId="{4C0EC9B8-4841-480F-B7FE-75C7B5972078}" destId="{D49D22C2-5C4B-4A9B-9143-02F5A80CE128}" srcOrd="3" destOrd="0" presId="urn:microsoft.com/office/officeart/2005/8/layout/arrow2"/>
    <dgm:cxn modelId="{497BC6BE-EBEC-455F-9520-690DAD55D8F0}" type="presParOf" srcId="{4C0EC9B8-4841-480F-B7FE-75C7B5972078}" destId="{DD32B873-A168-4377-BBE0-2F5EC001FE11}" srcOrd="4" destOrd="0" presId="urn:microsoft.com/office/officeart/2005/8/layout/arrow2"/>
    <dgm:cxn modelId="{23E10B0F-C648-46A9-9D68-7F45382ACE40}" type="presParOf" srcId="{4C0EC9B8-4841-480F-B7FE-75C7B5972078}" destId="{63ABF578-AFC0-47C2-89DD-0AB5B34EB719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E1AED0-E56C-4D67-8C24-C969CE0443EF}" type="doc">
      <dgm:prSet loTypeId="urn:microsoft.com/office/officeart/2005/8/layout/funnel1" loCatId="process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EF29ABE4-4BB9-44C9-991D-099B6816EF6B}">
      <dgm:prSet phldrT="[Текст]"/>
      <dgm:spPr>
        <a:xfrm>
          <a:off x="4673715" y="720082"/>
          <a:ext cx="1490964" cy="1490964"/>
        </a:xfr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lumMod val="95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ys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ru-RU" b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rebuchet MS"/>
              <a:ea typeface="+mn-ea"/>
              <a:cs typeface="+mn-cs"/>
            </a:rPr>
            <a:t>Урочна</a:t>
          </a:r>
          <a:r>
            <a:rPr lang="ru-RU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rebuchet MS"/>
              <a:ea typeface="+mn-ea"/>
              <a:cs typeface="+mn-cs"/>
            </a:rPr>
            <a:t> система </a:t>
          </a:r>
          <a:endParaRPr lang="ru-RU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rebuchet MS"/>
            <a:ea typeface="+mn-ea"/>
            <a:cs typeface="+mn-cs"/>
          </a:endParaRPr>
        </a:p>
      </dgm:t>
    </dgm:pt>
    <dgm:pt modelId="{42EC459D-C106-42E0-8403-F01D85935D97}" type="parTrans" cxnId="{46CE66D0-1030-4DC6-982C-D40973D5750E}">
      <dgm:prSet/>
      <dgm:spPr/>
      <dgm:t>
        <a:bodyPr/>
        <a:lstStyle/>
        <a:p>
          <a:endParaRPr lang="ru-RU"/>
        </a:p>
      </dgm:t>
    </dgm:pt>
    <dgm:pt modelId="{63F8A010-A07B-4626-9319-0986EBC12D20}" type="sibTrans" cxnId="{46CE66D0-1030-4DC6-982C-D40973D5750E}">
      <dgm:prSet/>
      <dgm:spPr/>
      <dgm:t>
        <a:bodyPr/>
        <a:lstStyle/>
        <a:p>
          <a:endParaRPr lang="ru-RU"/>
        </a:p>
      </dgm:t>
    </dgm:pt>
    <dgm:pt modelId="{92EB0719-7932-4D82-9ADC-BE5346ED161A}">
      <dgm:prSet phldrT="[Текст]"/>
      <dgm:spPr>
        <a:xfrm>
          <a:off x="3405587" y="792092"/>
          <a:ext cx="1490964" cy="1490964"/>
        </a:xfr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lumMod val="95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ys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uk-UA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rebuchet MS"/>
              <a:ea typeface="+mn-ea"/>
              <a:cs typeface="+mn-cs"/>
            </a:rPr>
            <a:t>Самостійна та індивідуальна діяльність учнів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rebuchet MS"/>
            <a:ea typeface="+mn-ea"/>
            <a:cs typeface="+mn-cs"/>
          </a:endParaRPr>
        </a:p>
      </dgm:t>
    </dgm:pt>
    <dgm:pt modelId="{1D538B3F-3BD3-492C-AD08-546512142405}" type="parTrans" cxnId="{1D0AF8E6-B56E-4016-B788-0D621C37ECD8}">
      <dgm:prSet/>
      <dgm:spPr/>
      <dgm:t>
        <a:bodyPr/>
        <a:lstStyle/>
        <a:p>
          <a:endParaRPr lang="ru-RU"/>
        </a:p>
      </dgm:t>
    </dgm:pt>
    <dgm:pt modelId="{31E074E0-2810-407C-99FE-A092657A17C0}" type="sibTrans" cxnId="{1D0AF8E6-B56E-4016-B788-0D621C37ECD8}">
      <dgm:prSet/>
      <dgm:spPr/>
      <dgm:t>
        <a:bodyPr/>
        <a:lstStyle/>
        <a:p>
          <a:endParaRPr lang="ru-RU"/>
        </a:p>
      </dgm:t>
    </dgm:pt>
    <dgm:pt modelId="{A0DDBEDB-5B49-42F4-8AE9-96A0D6597C15}">
      <dgm:prSet phldrT="[Текст]"/>
      <dgm:spPr>
        <a:xfrm>
          <a:off x="1828470" y="4536501"/>
          <a:ext cx="3975906" cy="993976"/>
        </a:xfrm>
        <a:noFill/>
        <a:ln>
          <a:noFill/>
        </a:ln>
        <a:effectLst/>
      </dgm:spPr>
      <dgm:t>
        <a:bodyPr/>
        <a:lstStyle/>
        <a:p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rebuchet MS"/>
            <a:ea typeface="+mn-ea"/>
            <a:cs typeface="+mn-cs"/>
          </a:endParaRPr>
        </a:p>
      </dgm:t>
    </dgm:pt>
    <dgm:pt modelId="{B2F45D5F-1BD8-4A49-A709-9A110125208A}" type="parTrans" cxnId="{755EBC62-F7FE-4AF2-BBEE-EFDE49FCE188}">
      <dgm:prSet/>
      <dgm:spPr/>
      <dgm:t>
        <a:bodyPr/>
        <a:lstStyle/>
        <a:p>
          <a:endParaRPr lang="ru-RU"/>
        </a:p>
      </dgm:t>
    </dgm:pt>
    <dgm:pt modelId="{A93353A5-324F-4334-89E2-7DBDDD939EAB}" type="sibTrans" cxnId="{755EBC62-F7FE-4AF2-BBEE-EFDE49FCE188}">
      <dgm:prSet/>
      <dgm:spPr/>
      <dgm:t>
        <a:bodyPr/>
        <a:lstStyle/>
        <a:p>
          <a:endParaRPr lang="ru-RU"/>
        </a:p>
      </dgm:t>
    </dgm:pt>
    <dgm:pt modelId="{E423EEFF-47D6-4FAA-B852-BF8EDA6D8094}">
      <dgm:prSet phldrT="[Текст]"/>
      <dgm:spPr>
        <a:xfrm>
          <a:off x="3405587" y="792092"/>
          <a:ext cx="1490964" cy="1490964"/>
        </a:xfr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lumMod val="95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ys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uk-UA" b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rebuchet MS"/>
              <a:ea typeface="+mn-ea"/>
              <a:cs typeface="+mn-cs"/>
            </a:rPr>
            <a:t>Дистанційне навчання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rebuchet MS"/>
            <a:ea typeface="+mn-ea"/>
            <a:cs typeface="+mn-cs"/>
          </a:endParaRPr>
        </a:p>
      </dgm:t>
    </dgm:pt>
    <dgm:pt modelId="{41B09D07-C8C2-4C92-A74E-3A04A0E939C6}" type="parTrans" cxnId="{978888EB-5B15-47EB-BE43-E42E0F6D1AC0}">
      <dgm:prSet/>
      <dgm:spPr/>
      <dgm:t>
        <a:bodyPr/>
        <a:lstStyle/>
        <a:p>
          <a:endParaRPr lang="ru-RU"/>
        </a:p>
      </dgm:t>
    </dgm:pt>
    <dgm:pt modelId="{795B3C57-958A-44F9-B031-A6237713E500}" type="sibTrans" cxnId="{978888EB-5B15-47EB-BE43-E42E0F6D1AC0}">
      <dgm:prSet/>
      <dgm:spPr/>
      <dgm:t>
        <a:bodyPr/>
        <a:lstStyle/>
        <a:p>
          <a:endParaRPr lang="ru-RU"/>
        </a:p>
      </dgm:t>
    </dgm:pt>
    <dgm:pt modelId="{1AD2E7F7-381A-4BEA-9189-1238557F7BF7}" type="pres">
      <dgm:prSet presAssocID="{33E1AED0-E56C-4D67-8C24-C969CE0443EF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366893-842A-42D5-8D5E-5CEF0F613C9B}" type="pres">
      <dgm:prSet presAssocID="{33E1AED0-E56C-4D67-8C24-C969CE0443EF}" presName="ellipse" presStyleLbl="trBgShp" presStyleIdx="0" presStyleCnt="1" custScaleY="161963" custLinFactNeighborX="-7975" custLinFactNeighborY="3447"/>
      <dgm:spPr>
        <a:xfrm>
          <a:off x="2759480" y="0"/>
          <a:ext cx="4274098" cy="2404078"/>
        </a:xfrm>
        <a:prstGeom prst="ellipse">
          <a:avLst/>
        </a:prstGeom>
        <a:solidFill>
          <a:sysClr val="windowText" lastClr="000000">
            <a:tint val="50000"/>
            <a:alpha val="40000"/>
            <a:hueOff val="0"/>
            <a:satOff val="0"/>
            <a:lumOff val="0"/>
            <a:alphaOff val="0"/>
          </a:sysClr>
        </a:solidFill>
        <a:ln>
          <a:noFill/>
        </a:ln>
        <a:effectLst/>
        <a:sp3d z="-152400" prstMaterial="matte"/>
      </dgm:spPr>
    </dgm:pt>
    <dgm:pt modelId="{AFCE8C07-046D-4361-B1EA-7D7145F416CD}" type="pres">
      <dgm:prSet presAssocID="{33E1AED0-E56C-4D67-8C24-C969CE0443EF}" presName="arrow1" presStyleLbl="fgShp" presStyleIdx="0" presStyleCnt="1" custLinFactY="34123" custLinFactNeighborX="-63070" custLinFactNeighborY="100000"/>
      <dgm:spPr>
        <a:xfrm>
          <a:off x="4482388" y="4752527"/>
          <a:ext cx="828313" cy="530120"/>
        </a:xfrm>
        <a:prstGeom prst="downArrow">
          <a:avLst/>
        </a:prstGeom>
        <a:solidFill>
          <a:sysClr val="windowText" lastClr="000000">
            <a:tint val="60000"/>
            <a:hueOff val="0"/>
            <a:satOff val="0"/>
            <a:lumOff val="0"/>
            <a:alphaOff val="0"/>
          </a:sys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ysClr val="window" lastClr="FFFFFF"/>
          </a:contourClr>
        </a:sp3d>
      </dgm:spPr>
    </dgm:pt>
    <dgm:pt modelId="{53C0E4A5-4776-40A3-93FB-448F6BF37EA9}" type="pres">
      <dgm:prSet presAssocID="{33E1AED0-E56C-4D67-8C24-C969CE0443EF}" presName="rectangle" presStyleLbl="revTx" presStyleIdx="0" presStyleCnt="1" custLinFactNeighborX="0" custLinFactNeighborY="-64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D3975D9-148A-4FFC-B7BA-F1A852796A91}" type="pres">
      <dgm:prSet presAssocID="{92EB0719-7932-4D82-9ADC-BE5346ED161A}" presName="item1" presStyleLbl="node1" presStyleIdx="0" presStyleCnt="3" custLinFactNeighborX="-29818" custLinFactNeighborY="-26909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6F8A32CB-10F8-4AE0-AFE9-9832EFFD6711}" type="pres">
      <dgm:prSet presAssocID="{E423EEFF-47D6-4FAA-B852-BF8EDA6D8094}" presName="item2" presStyleLbl="node1" presStyleIdx="1" presStyleCnt="3" custLinFactNeighborX="-34185" custLinFactNeighborY="-39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4B92D-CDED-47A9-8826-40D4CD93C748}" type="pres">
      <dgm:prSet presAssocID="{A0DDBEDB-5B49-42F4-8AE9-96A0D6597C15}" presName="item3" presStyleLbl="node1" presStyleIdx="2" presStyleCnt="3" custLinFactNeighborX="-4807" custLinFactNeighborY="15159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242AFF2D-E00F-46DD-B64D-A9F3E55757B6}" type="pres">
      <dgm:prSet presAssocID="{33E1AED0-E56C-4D67-8C24-C969CE0443EF}" presName="funnel" presStyleLbl="trAlignAcc1" presStyleIdx="0" presStyleCnt="1" custScaleY="128976" custLinFactNeighborX="-11262" custLinFactNeighborY="6351"/>
      <dgm:spPr>
        <a:xfrm>
          <a:off x="2556267" y="-71995"/>
          <a:ext cx="4638557" cy="4786100"/>
        </a:xfrm>
        <a:prstGeom prst="funnel">
          <a:avLst/>
        </a:prstGeom>
        <a:solidFill>
          <a:sysClr val="windowText" lastClr="000000">
            <a:alpha val="40000"/>
            <a:tint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ysClr val="windowText" lastClr="000000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gm:spPr>
    </dgm:pt>
  </dgm:ptLst>
  <dgm:cxnLst>
    <dgm:cxn modelId="{978888EB-5B15-47EB-BE43-E42E0F6D1AC0}" srcId="{33E1AED0-E56C-4D67-8C24-C969CE0443EF}" destId="{E423EEFF-47D6-4FAA-B852-BF8EDA6D8094}" srcOrd="2" destOrd="0" parTransId="{41B09D07-C8C2-4C92-A74E-3A04A0E939C6}" sibTransId="{795B3C57-958A-44F9-B031-A6237713E500}"/>
    <dgm:cxn modelId="{4F3740F1-7778-41F8-92F8-E50572B1A67F}" type="presOf" srcId="{33E1AED0-E56C-4D67-8C24-C969CE0443EF}" destId="{1AD2E7F7-381A-4BEA-9189-1238557F7BF7}" srcOrd="0" destOrd="0" presId="urn:microsoft.com/office/officeart/2005/8/layout/funnel1"/>
    <dgm:cxn modelId="{2E71B836-EC0D-48E0-83A1-74CC74B12E58}" type="presOf" srcId="{92EB0719-7932-4D82-9ADC-BE5346ED161A}" destId="{6F8A32CB-10F8-4AE0-AFE9-9832EFFD6711}" srcOrd="0" destOrd="0" presId="urn:microsoft.com/office/officeart/2005/8/layout/funnel1"/>
    <dgm:cxn modelId="{A70A8A09-7179-404F-B10C-66EE54A95B2D}" type="presOf" srcId="{E423EEFF-47D6-4FAA-B852-BF8EDA6D8094}" destId="{ED3975D9-148A-4FFC-B7BA-F1A852796A91}" srcOrd="0" destOrd="0" presId="urn:microsoft.com/office/officeart/2005/8/layout/funnel1"/>
    <dgm:cxn modelId="{46CE66D0-1030-4DC6-982C-D40973D5750E}" srcId="{33E1AED0-E56C-4D67-8C24-C969CE0443EF}" destId="{EF29ABE4-4BB9-44C9-991D-099B6816EF6B}" srcOrd="0" destOrd="0" parTransId="{42EC459D-C106-42E0-8403-F01D85935D97}" sibTransId="{63F8A010-A07B-4626-9319-0986EBC12D20}"/>
    <dgm:cxn modelId="{2318269A-7CC9-4679-BDD6-E60A24156FEF}" type="presOf" srcId="{A0DDBEDB-5B49-42F4-8AE9-96A0D6597C15}" destId="{53C0E4A5-4776-40A3-93FB-448F6BF37EA9}" srcOrd="0" destOrd="0" presId="urn:microsoft.com/office/officeart/2005/8/layout/funnel1"/>
    <dgm:cxn modelId="{755EBC62-F7FE-4AF2-BBEE-EFDE49FCE188}" srcId="{33E1AED0-E56C-4D67-8C24-C969CE0443EF}" destId="{A0DDBEDB-5B49-42F4-8AE9-96A0D6597C15}" srcOrd="3" destOrd="0" parTransId="{B2F45D5F-1BD8-4A49-A709-9A110125208A}" sibTransId="{A93353A5-324F-4334-89E2-7DBDDD939EAB}"/>
    <dgm:cxn modelId="{2BA69702-A191-4BC9-8032-1DE3C2DBD7EE}" type="presOf" srcId="{EF29ABE4-4BB9-44C9-991D-099B6816EF6B}" destId="{BBA4B92D-CDED-47A9-8826-40D4CD93C748}" srcOrd="0" destOrd="0" presId="urn:microsoft.com/office/officeart/2005/8/layout/funnel1"/>
    <dgm:cxn modelId="{1D0AF8E6-B56E-4016-B788-0D621C37ECD8}" srcId="{33E1AED0-E56C-4D67-8C24-C969CE0443EF}" destId="{92EB0719-7932-4D82-9ADC-BE5346ED161A}" srcOrd="1" destOrd="0" parTransId="{1D538B3F-3BD3-492C-AD08-546512142405}" sibTransId="{31E074E0-2810-407C-99FE-A092657A17C0}"/>
    <dgm:cxn modelId="{D9A3BAD4-627A-4EEE-97E6-FC03247E86FC}" type="presParOf" srcId="{1AD2E7F7-381A-4BEA-9189-1238557F7BF7}" destId="{94366893-842A-42D5-8D5E-5CEF0F613C9B}" srcOrd="0" destOrd="0" presId="urn:microsoft.com/office/officeart/2005/8/layout/funnel1"/>
    <dgm:cxn modelId="{A33FCB4C-0638-4846-AED3-B119A95B04D5}" type="presParOf" srcId="{1AD2E7F7-381A-4BEA-9189-1238557F7BF7}" destId="{AFCE8C07-046D-4361-B1EA-7D7145F416CD}" srcOrd="1" destOrd="0" presId="urn:microsoft.com/office/officeart/2005/8/layout/funnel1"/>
    <dgm:cxn modelId="{EF318B40-56A8-427C-85F9-70AB42D7C2CA}" type="presParOf" srcId="{1AD2E7F7-381A-4BEA-9189-1238557F7BF7}" destId="{53C0E4A5-4776-40A3-93FB-448F6BF37EA9}" srcOrd="2" destOrd="0" presId="urn:microsoft.com/office/officeart/2005/8/layout/funnel1"/>
    <dgm:cxn modelId="{7DE935F7-FB1A-485C-A409-4DECD90FE5CD}" type="presParOf" srcId="{1AD2E7F7-381A-4BEA-9189-1238557F7BF7}" destId="{ED3975D9-148A-4FFC-B7BA-F1A852796A91}" srcOrd="3" destOrd="0" presId="urn:microsoft.com/office/officeart/2005/8/layout/funnel1"/>
    <dgm:cxn modelId="{5EAFE234-75C1-4478-B771-D4281D21E35F}" type="presParOf" srcId="{1AD2E7F7-381A-4BEA-9189-1238557F7BF7}" destId="{6F8A32CB-10F8-4AE0-AFE9-9832EFFD6711}" srcOrd="4" destOrd="0" presId="urn:microsoft.com/office/officeart/2005/8/layout/funnel1"/>
    <dgm:cxn modelId="{3869F316-F78B-46F0-A254-78D6575F3CA3}" type="presParOf" srcId="{1AD2E7F7-381A-4BEA-9189-1238557F7BF7}" destId="{BBA4B92D-CDED-47A9-8826-40D4CD93C748}" srcOrd="5" destOrd="0" presId="urn:microsoft.com/office/officeart/2005/8/layout/funnel1"/>
    <dgm:cxn modelId="{C3492FFE-8837-44F6-AA15-B57A3351E15D}" type="presParOf" srcId="{1AD2E7F7-381A-4BEA-9189-1238557F7BF7}" destId="{242AFF2D-E00F-46DD-B64D-A9F3E55757B6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D5A2316-8115-413C-96E0-F362202981B9}" type="doc">
      <dgm:prSet loTypeId="urn:microsoft.com/office/officeart/2005/8/layout/radial3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DCE55E9E-C562-4616-A9B9-D799BD81D807}">
      <dgm:prSet phldrT="[Текст]"/>
      <dgm:spPr/>
      <dgm:t>
        <a:bodyPr/>
        <a:lstStyle/>
        <a:p>
          <a:r>
            <a:rPr lang="uk-UA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uk-UA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59F58B-400E-4B6F-BFDA-7A62083B4D46}" type="parTrans" cxnId="{F7BB2B1B-3970-40B8-A5BD-FC3E7B3D6917}">
      <dgm:prSet/>
      <dgm:spPr/>
      <dgm:t>
        <a:bodyPr/>
        <a:lstStyle/>
        <a:p>
          <a:endParaRPr lang="uk-UA"/>
        </a:p>
      </dgm:t>
    </dgm:pt>
    <dgm:pt modelId="{A1BC53E8-BDF4-4233-9198-AFC60CA34924}" type="sibTrans" cxnId="{F7BB2B1B-3970-40B8-A5BD-FC3E7B3D6917}">
      <dgm:prSet/>
      <dgm:spPr/>
      <dgm:t>
        <a:bodyPr/>
        <a:lstStyle/>
        <a:p>
          <a:endParaRPr lang="uk-UA"/>
        </a:p>
      </dgm:t>
    </dgm:pt>
    <dgm:pt modelId="{CE273575-029A-4CB6-B614-A7A832BE8845}">
      <dgm:prSet phldrT="[Текст]" custT="1"/>
      <dgm:spPr/>
      <dgm:t>
        <a:bodyPr/>
        <a:lstStyle/>
        <a:p>
          <a:r>
            <a:rPr lang="uk-UA" sz="1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 ділової гри</a:t>
          </a:r>
          <a:endParaRPr lang="uk-UA" sz="10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33CE94-7C0C-42E0-9905-D02ADAFBD004}" type="parTrans" cxnId="{AB03DFE8-2D15-4831-B621-440C9EAC16E2}">
      <dgm:prSet/>
      <dgm:spPr/>
      <dgm:t>
        <a:bodyPr/>
        <a:lstStyle/>
        <a:p>
          <a:endParaRPr lang="uk-UA"/>
        </a:p>
      </dgm:t>
    </dgm:pt>
    <dgm:pt modelId="{90EC56E3-21E9-4F7D-8597-41E50620E99C}" type="sibTrans" cxnId="{AB03DFE8-2D15-4831-B621-440C9EAC16E2}">
      <dgm:prSet/>
      <dgm:spPr/>
      <dgm:t>
        <a:bodyPr/>
        <a:lstStyle/>
        <a:p>
          <a:endParaRPr lang="uk-UA"/>
        </a:p>
      </dgm:t>
    </dgm:pt>
    <dgm:pt modelId="{5938F22B-CE37-498F-B322-03F364E85E0F}">
      <dgm:prSet phldrT="[Текст]"/>
      <dgm:spPr/>
      <dgm:t>
        <a:bodyPr/>
        <a:lstStyle/>
        <a:p>
          <a:endParaRPr lang="uk-UA" dirty="0"/>
        </a:p>
      </dgm:t>
    </dgm:pt>
    <dgm:pt modelId="{75680E66-1942-4E9C-9826-D282C95A7A48}" type="parTrans" cxnId="{BA47EF46-F066-46C5-973C-055EB7EB5E46}">
      <dgm:prSet/>
      <dgm:spPr/>
      <dgm:t>
        <a:bodyPr/>
        <a:lstStyle/>
        <a:p>
          <a:endParaRPr lang="uk-UA"/>
        </a:p>
      </dgm:t>
    </dgm:pt>
    <dgm:pt modelId="{9EF7164E-9B6A-42B9-BDF4-27A23FC97EE5}" type="sibTrans" cxnId="{BA47EF46-F066-46C5-973C-055EB7EB5E46}">
      <dgm:prSet/>
      <dgm:spPr/>
      <dgm:t>
        <a:bodyPr/>
        <a:lstStyle/>
        <a:p>
          <a:endParaRPr lang="uk-UA"/>
        </a:p>
      </dgm:t>
    </dgm:pt>
    <dgm:pt modelId="{D9C58912-C67E-4F8C-A454-83464CF59166}">
      <dgm:prSet phldrT="[Текст]" custT="1"/>
      <dgm:spPr/>
      <dgm:t>
        <a:bodyPr/>
        <a:lstStyle/>
        <a:p>
          <a:r>
            <a:rPr lang="uk-UA" sz="1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uk-UA" sz="1000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1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прес-конференції</a:t>
          </a:r>
          <a:endParaRPr lang="uk-UA" sz="10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14F36A-7E65-4F94-8244-DC251CDB62C2}" type="parTrans" cxnId="{A0F4A01F-C71F-42A6-9C47-5575DE89EAE8}">
      <dgm:prSet/>
      <dgm:spPr/>
      <dgm:t>
        <a:bodyPr/>
        <a:lstStyle/>
        <a:p>
          <a:endParaRPr lang="uk-UA"/>
        </a:p>
      </dgm:t>
    </dgm:pt>
    <dgm:pt modelId="{900280DB-769B-4CD0-9071-9431629CFDA7}" type="sibTrans" cxnId="{A0F4A01F-C71F-42A6-9C47-5575DE89EAE8}">
      <dgm:prSet/>
      <dgm:spPr/>
      <dgm:t>
        <a:bodyPr/>
        <a:lstStyle/>
        <a:p>
          <a:endParaRPr lang="uk-UA"/>
        </a:p>
      </dgm:t>
    </dgm:pt>
    <dgm:pt modelId="{7E0D83AE-811F-48CC-95BD-0640AE2B600D}">
      <dgm:prSet phldrT="[Текст]" custT="1"/>
      <dgm:spPr/>
      <dgm:t>
        <a:bodyPr/>
        <a:lstStyle/>
        <a:p>
          <a:r>
            <a:rPr lang="uk-UA" sz="1000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1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-змагання</a:t>
          </a:r>
          <a:endParaRPr lang="uk-UA" sz="10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F9CB87-CCE0-4560-A30C-A3F1842588E4}" type="parTrans" cxnId="{CF8C30EC-06FF-45D9-8843-AD39B7E54E97}">
      <dgm:prSet/>
      <dgm:spPr/>
      <dgm:t>
        <a:bodyPr/>
        <a:lstStyle/>
        <a:p>
          <a:endParaRPr lang="uk-UA"/>
        </a:p>
      </dgm:t>
    </dgm:pt>
    <dgm:pt modelId="{41BE470C-4C51-485D-8563-208701CE6F54}" type="sibTrans" cxnId="{CF8C30EC-06FF-45D9-8843-AD39B7E54E97}">
      <dgm:prSet/>
      <dgm:spPr/>
      <dgm:t>
        <a:bodyPr/>
        <a:lstStyle/>
        <a:p>
          <a:endParaRPr lang="uk-UA"/>
        </a:p>
      </dgm:t>
    </dgm:pt>
    <dgm:pt modelId="{920314F6-6AD1-4182-92C8-7C86120B4606}">
      <dgm:prSet phldrT="[Текст]" custT="1"/>
      <dgm:spPr/>
      <dgm:t>
        <a:bodyPr/>
        <a:lstStyle/>
        <a:p>
          <a:r>
            <a:rPr lang="uk-UA" sz="1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uk-UA" sz="1000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1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-консиліуми</a:t>
          </a:r>
          <a:endParaRPr lang="uk-UA" sz="10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514FE3-B2B3-4775-80C3-1C8F4EF34932}" type="parTrans" cxnId="{3C5DCD43-6110-4755-9953-D2D29ECBE68F}">
      <dgm:prSet/>
      <dgm:spPr/>
      <dgm:t>
        <a:bodyPr/>
        <a:lstStyle/>
        <a:p>
          <a:endParaRPr lang="uk-UA"/>
        </a:p>
      </dgm:t>
    </dgm:pt>
    <dgm:pt modelId="{4EE95C40-EFA5-4826-83F9-451234FAF6CB}" type="sibTrans" cxnId="{3C5DCD43-6110-4755-9953-D2D29ECBE68F}">
      <dgm:prSet/>
      <dgm:spPr/>
      <dgm:t>
        <a:bodyPr/>
        <a:lstStyle/>
        <a:p>
          <a:endParaRPr lang="uk-UA"/>
        </a:p>
      </dgm:t>
    </dgm:pt>
    <dgm:pt modelId="{1E08E911-CE02-46C3-9A5C-732B20174271}">
      <dgm:prSet phldrT="[Текст]" custT="1"/>
      <dgm:spPr/>
      <dgm:t>
        <a:bodyPr/>
        <a:lstStyle/>
        <a:p>
          <a:r>
            <a:rPr lang="uk-UA" sz="1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uk-UA" sz="1000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1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-твори</a:t>
          </a:r>
          <a:endParaRPr lang="uk-UA" sz="10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F3DDBB-932A-4E30-BB8E-8025175A7FC5}" type="parTrans" cxnId="{43A51EC9-1B4A-4465-B977-9CC2770209A6}">
      <dgm:prSet/>
      <dgm:spPr/>
      <dgm:t>
        <a:bodyPr/>
        <a:lstStyle/>
        <a:p>
          <a:endParaRPr lang="uk-UA"/>
        </a:p>
      </dgm:t>
    </dgm:pt>
    <dgm:pt modelId="{8F48A715-BF67-46FD-A3B0-2315129A591C}" type="sibTrans" cxnId="{43A51EC9-1B4A-4465-B977-9CC2770209A6}">
      <dgm:prSet/>
      <dgm:spPr/>
      <dgm:t>
        <a:bodyPr/>
        <a:lstStyle/>
        <a:p>
          <a:endParaRPr lang="uk-UA"/>
        </a:p>
      </dgm:t>
    </dgm:pt>
    <dgm:pt modelId="{BD554D6D-D6FC-46E9-B98E-774BCA82C37F}">
      <dgm:prSet phldrT="[Текст]" custT="1"/>
      <dgm:spPr/>
      <dgm:t>
        <a:bodyPr/>
        <a:lstStyle/>
        <a:p>
          <a:r>
            <a:rPr lang="uk-UA" sz="1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uk-UA" sz="1000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1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-винаходи</a:t>
          </a:r>
          <a:endParaRPr lang="uk-UA" sz="10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77C1AE-78CE-4750-AC77-C0F3BEBD6236}" type="parTrans" cxnId="{9F175D78-F86F-4D68-8CA1-C588B8C558CD}">
      <dgm:prSet/>
      <dgm:spPr/>
      <dgm:t>
        <a:bodyPr/>
        <a:lstStyle/>
        <a:p>
          <a:endParaRPr lang="uk-UA"/>
        </a:p>
      </dgm:t>
    </dgm:pt>
    <dgm:pt modelId="{2DF40B25-EF73-4423-A7AD-23863B32ED19}" type="sibTrans" cxnId="{9F175D78-F86F-4D68-8CA1-C588B8C558CD}">
      <dgm:prSet/>
      <dgm:spPr/>
      <dgm:t>
        <a:bodyPr/>
        <a:lstStyle/>
        <a:p>
          <a:endParaRPr lang="uk-UA"/>
        </a:p>
      </dgm:t>
    </dgm:pt>
    <dgm:pt modelId="{0A651811-EED4-4482-99E5-EDC307C70936}">
      <dgm:prSet phldrT="[Текст]" custT="1"/>
      <dgm:spPr/>
      <dgm:t>
        <a:bodyPr/>
        <a:lstStyle/>
        <a:p>
          <a:r>
            <a:rPr lang="uk-UA" sz="1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uk-UA" sz="1000" b="1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1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-заліки </a:t>
          </a:r>
          <a:endParaRPr lang="uk-UA" sz="10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DFEFE0-88AF-40FA-9062-3A3A85188A18}" type="parTrans" cxnId="{15BDCB88-480F-40F6-A1C1-0E375FB33487}">
      <dgm:prSet/>
      <dgm:spPr/>
      <dgm:t>
        <a:bodyPr/>
        <a:lstStyle/>
        <a:p>
          <a:endParaRPr lang="uk-UA"/>
        </a:p>
      </dgm:t>
    </dgm:pt>
    <dgm:pt modelId="{705F8AED-D82E-4BB8-8B3C-06268562840A}" type="sibTrans" cxnId="{15BDCB88-480F-40F6-A1C1-0E375FB33487}">
      <dgm:prSet/>
      <dgm:spPr/>
      <dgm:t>
        <a:bodyPr/>
        <a:lstStyle/>
        <a:p>
          <a:endParaRPr lang="uk-UA"/>
        </a:p>
      </dgm:t>
    </dgm:pt>
    <dgm:pt modelId="{A876F172-835F-4627-BE82-E3A09D1DF2EF}" type="pres">
      <dgm:prSet presAssocID="{8D5A2316-8115-413C-96E0-F362202981B9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EA32A6-ED26-4F86-95CA-342F05742151}" type="pres">
      <dgm:prSet presAssocID="{8D5A2316-8115-413C-96E0-F362202981B9}" presName="radial" presStyleCnt="0">
        <dgm:presLayoutVars>
          <dgm:animLvl val="ctr"/>
        </dgm:presLayoutVars>
      </dgm:prSet>
      <dgm:spPr/>
    </dgm:pt>
    <dgm:pt modelId="{FABED3B5-E846-4FF2-A876-782782F633A9}" type="pres">
      <dgm:prSet presAssocID="{DCE55E9E-C562-4616-A9B9-D799BD81D807}" presName="centerShape" presStyleLbl="vennNode1" presStyleIdx="0" presStyleCnt="8"/>
      <dgm:spPr/>
      <dgm:t>
        <a:bodyPr/>
        <a:lstStyle/>
        <a:p>
          <a:endParaRPr lang="uk-UA"/>
        </a:p>
      </dgm:t>
    </dgm:pt>
    <dgm:pt modelId="{77BE0740-C679-4ABB-A315-9EE07EB96E83}" type="pres">
      <dgm:prSet presAssocID="{CE273575-029A-4CB6-B614-A7A832BE8845}" presName="node" presStyleLbl="vennNode1" presStyleIdx="1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6B1E9E0-1734-469E-A7F8-508608BE90F7}" type="pres">
      <dgm:prSet presAssocID="{D9C58912-C67E-4F8C-A454-83464CF59166}" presName="node" presStyleLbl="vennNode1" presStyleIdx="2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C31F993-EDA9-4F2E-BCF3-9AC0B26444FB}" type="pres">
      <dgm:prSet presAssocID="{7E0D83AE-811F-48CC-95BD-0640AE2B600D}" presName="node" presStyleLbl="vennNode1" presStyleIdx="3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658F880-2774-4B05-A513-3A93642FD938}" type="pres">
      <dgm:prSet presAssocID="{920314F6-6AD1-4182-92C8-7C86120B4606}" presName="node" presStyleLbl="vennNode1" presStyleIdx="4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B6F03FF-3183-4056-B073-BA0933BBE7E1}" type="pres">
      <dgm:prSet presAssocID="{1E08E911-CE02-46C3-9A5C-732B20174271}" presName="node" presStyleLbl="vennNode1" presStyleIdx="5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62EA9E9-BEF9-4BE0-881D-52F4422772A2}" type="pres">
      <dgm:prSet presAssocID="{BD554D6D-D6FC-46E9-B98E-774BCA82C37F}" presName="node" presStyleLbl="vennNode1" presStyleIdx="6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1387382-31A6-4911-8BF5-AA7AD736D004}" type="pres">
      <dgm:prSet presAssocID="{0A651811-EED4-4482-99E5-EDC307C70936}" presName="node" presStyleLbl="venn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E8070E-CA49-4192-83AE-F3B8A0763886}" type="presOf" srcId="{0A651811-EED4-4482-99E5-EDC307C70936}" destId="{01387382-31A6-4911-8BF5-AA7AD736D004}" srcOrd="0" destOrd="0" presId="urn:microsoft.com/office/officeart/2005/8/layout/radial3"/>
    <dgm:cxn modelId="{9F175D78-F86F-4D68-8CA1-C588B8C558CD}" srcId="{DCE55E9E-C562-4616-A9B9-D799BD81D807}" destId="{BD554D6D-D6FC-46E9-B98E-774BCA82C37F}" srcOrd="5" destOrd="0" parTransId="{4C77C1AE-78CE-4750-AC77-C0F3BEBD6236}" sibTransId="{2DF40B25-EF73-4423-A7AD-23863B32ED19}"/>
    <dgm:cxn modelId="{197968B8-3373-4D06-8FBF-FBEE8B064B4D}" type="presOf" srcId="{920314F6-6AD1-4182-92C8-7C86120B4606}" destId="{B658F880-2774-4B05-A513-3A93642FD938}" srcOrd="0" destOrd="0" presId="urn:microsoft.com/office/officeart/2005/8/layout/radial3"/>
    <dgm:cxn modelId="{F7BB2B1B-3970-40B8-A5BD-FC3E7B3D6917}" srcId="{8D5A2316-8115-413C-96E0-F362202981B9}" destId="{DCE55E9E-C562-4616-A9B9-D799BD81D807}" srcOrd="0" destOrd="0" parTransId="{1D59F58B-400E-4B6F-BFDA-7A62083B4D46}" sibTransId="{A1BC53E8-BDF4-4233-9198-AFC60CA34924}"/>
    <dgm:cxn modelId="{4E1CC634-25AE-49FB-98A0-D0F4A87D7B0E}" type="presOf" srcId="{8D5A2316-8115-413C-96E0-F362202981B9}" destId="{A876F172-835F-4627-BE82-E3A09D1DF2EF}" srcOrd="0" destOrd="0" presId="urn:microsoft.com/office/officeart/2005/8/layout/radial3"/>
    <dgm:cxn modelId="{43A51EC9-1B4A-4465-B977-9CC2770209A6}" srcId="{DCE55E9E-C562-4616-A9B9-D799BD81D807}" destId="{1E08E911-CE02-46C3-9A5C-732B20174271}" srcOrd="4" destOrd="0" parTransId="{79F3DDBB-932A-4E30-BB8E-8025175A7FC5}" sibTransId="{8F48A715-BF67-46FD-A3B0-2315129A591C}"/>
    <dgm:cxn modelId="{A0F4A01F-C71F-42A6-9C47-5575DE89EAE8}" srcId="{DCE55E9E-C562-4616-A9B9-D799BD81D807}" destId="{D9C58912-C67E-4F8C-A454-83464CF59166}" srcOrd="1" destOrd="0" parTransId="{0214F36A-7E65-4F94-8244-DC251CDB62C2}" sibTransId="{900280DB-769B-4CD0-9071-9431629CFDA7}"/>
    <dgm:cxn modelId="{9B5D966B-E8CC-40DD-92E6-C2D5CED3F7B0}" type="presOf" srcId="{DCE55E9E-C562-4616-A9B9-D799BD81D807}" destId="{FABED3B5-E846-4FF2-A876-782782F633A9}" srcOrd="0" destOrd="0" presId="urn:microsoft.com/office/officeart/2005/8/layout/radial3"/>
    <dgm:cxn modelId="{15BDCB88-480F-40F6-A1C1-0E375FB33487}" srcId="{DCE55E9E-C562-4616-A9B9-D799BD81D807}" destId="{0A651811-EED4-4482-99E5-EDC307C70936}" srcOrd="6" destOrd="0" parTransId="{47DFEFE0-88AF-40FA-9062-3A3A85188A18}" sibTransId="{705F8AED-D82E-4BB8-8B3C-06268562840A}"/>
    <dgm:cxn modelId="{AB03DFE8-2D15-4831-B621-440C9EAC16E2}" srcId="{DCE55E9E-C562-4616-A9B9-D799BD81D807}" destId="{CE273575-029A-4CB6-B614-A7A832BE8845}" srcOrd="0" destOrd="0" parTransId="{2833CE94-7C0C-42E0-9905-D02ADAFBD004}" sibTransId="{90EC56E3-21E9-4F7D-8597-41E50620E99C}"/>
    <dgm:cxn modelId="{BA47EF46-F066-46C5-973C-055EB7EB5E46}" srcId="{8D5A2316-8115-413C-96E0-F362202981B9}" destId="{5938F22B-CE37-498F-B322-03F364E85E0F}" srcOrd="1" destOrd="0" parTransId="{75680E66-1942-4E9C-9826-D282C95A7A48}" sibTransId="{9EF7164E-9B6A-42B9-BDF4-27A23FC97EE5}"/>
    <dgm:cxn modelId="{3C5DCD43-6110-4755-9953-D2D29ECBE68F}" srcId="{DCE55E9E-C562-4616-A9B9-D799BD81D807}" destId="{920314F6-6AD1-4182-92C8-7C86120B4606}" srcOrd="3" destOrd="0" parTransId="{07514FE3-B2B3-4775-80C3-1C8F4EF34932}" sibTransId="{4EE95C40-EFA5-4826-83F9-451234FAF6CB}"/>
    <dgm:cxn modelId="{A51C7F1A-1210-4674-A400-DC6A39514041}" type="presOf" srcId="{BD554D6D-D6FC-46E9-B98E-774BCA82C37F}" destId="{762EA9E9-BEF9-4BE0-881D-52F4422772A2}" srcOrd="0" destOrd="0" presId="urn:microsoft.com/office/officeart/2005/8/layout/radial3"/>
    <dgm:cxn modelId="{815686A6-264C-478B-BD1F-2408E3D37505}" type="presOf" srcId="{1E08E911-CE02-46C3-9A5C-732B20174271}" destId="{AB6F03FF-3183-4056-B073-BA0933BBE7E1}" srcOrd="0" destOrd="0" presId="urn:microsoft.com/office/officeart/2005/8/layout/radial3"/>
    <dgm:cxn modelId="{CF8C30EC-06FF-45D9-8843-AD39B7E54E97}" srcId="{DCE55E9E-C562-4616-A9B9-D799BD81D807}" destId="{7E0D83AE-811F-48CC-95BD-0640AE2B600D}" srcOrd="2" destOrd="0" parTransId="{52F9CB87-CCE0-4560-A30C-A3F1842588E4}" sibTransId="{41BE470C-4C51-485D-8563-208701CE6F54}"/>
    <dgm:cxn modelId="{D2CC4050-5F05-46FB-A79A-BE3D886A1532}" type="presOf" srcId="{7E0D83AE-811F-48CC-95BD-0640AE2B600D}" destId="{3C31F993-EDA9-4F2E-BCF3-9AC0B26444FB}" srcOrd="0" destOrd="0" presId="urn:microsoft.com/office/officeart/2005/8/layout/radial3"/>
    <dgm:cxn modelId="{6BE3AE4B-3DD9-449B-A542-ED307E74FD3B}" type="presOf" srcId="{D9C58912-C67E-4F8C-A454-83464CF59166}" destId="{A6B1E9E0-1734-469E-A7F8-508608BE90F7}" srcOrd="0" destOrd="0" presId="urn:microsoft.com/office/officeart/2005/8/layout/radial3"/>
    <dgm:cxn modelId="{2E4411D4-8F28-4182-9B55-A2895DA348A5}" type="presOf" srcId="{CE273575-029A-4CB6-B614-A7A832BE8845}" destId="{77BE0740-C679-4ABB-A315-9EE07EB96E83}" srcOrd="0" destOrd="0" presId="urn:microsoft.com/office/officeart/2005/8/layout/radial3"/>
    <dgm:cxn modelId="{D8B0951A-E863-425B-858D-310ECEA53F6D}" type="presParOf" srcId="{A876F172-835F-4627-BE82-E3A09D1DF2EF}" destId="{CCEA32A6-ED26-4F86-95CA-342F05742151}" srcOrd="0" destOrd="0" presId="urn:microsoft.com/office/officeart/2005/8/layout/radial3"/>
    <dgm:cxn modelId="{49CF039E-4609-449E-985A-35032248C3CF}" type="presParOf" srcId="{CCEA32A6-ED26-4F86-95CA-342F05742151}" destId="{FABED3B5-E846-4FF2-A876-782782F633A9}" srcOrd="0" destOrd="0" presId="urn:microsoft.com/office/officeart/2005/8/layout/radial3"/>
    <dgm:cxn modelId="{60068AF2-B587-477F-84D3-4D07730617E1}" type="presParOf" srcId="{CCEA32A6-ED26-4F86-95CA-342F05742151}" destId="{77BE0740-C679-4ABB-A315-9EE07EB96E83}" srcOrd="1" destOrd="0" presId="urn:microsoft.com/office/officeart/2005/8/layout/radial3"/>
    <dgm:cxn modelId="{A7D59B87-553B-4E0F-BC54-4F2F1138E9E0}" type="presParOf" srcId="{CCEA32A6-ED26-4F86-95CA-342F05742151}" destId="{A6B1E9E0-1734-469E-A7F8-508608BE90F7}" srcOrd="2" destOrd="0" presId="urn:microsoft.com/office/officeart/2005/8/layout/radial3"/>
    <dgm:cxn modelId="{4820F390-173B-490B-8FD8-8AF97C1DF11A}" type="presParOf" srcId="{CCEA32A6-ED26-4F86-95CA-342F05742151}" destId="{3C31F993-EDA9-4F2E-BCF3-9AC0B26444FB}" srcOrd="3" destOrd="0" presId="urn:microsoft.com/office/officeart/2005/8/layout/radial3"/>
    <dgm:cxn modelId="{40D831A2-D887-4B45-9AC6-D782D973A08D}" type="presParOf" srcId="{CCEA32A6-ED26-4F86-95CA-342F05742151}" destId="{B658F880-2774-4B05-A513-3A93642FD938}" srcOrd="4" destOrd="0" presId="urn:microsoft.com/office/officeart/2005/8/layout/radial3"/>
    <dgm:cxn modelId="{0AEF71C0-B871-4AC6-B46C-36F9703022E2}" type="presParOf" srcId="{CCEA32A6-ED26-4F86-95CA-342F05742151}" destId="{AB6F03FF-3183-4056-B073-BA0933BBE7E1}" srcOrd="5" destOrd="0" presId="urn:microsoft.com/office/officeart/2005/8/layout/radial3"/>
    <dgm:cxn modelId="{F6C5777C-1427-41DD-A73A-CF7F614E3270}" type="presParOf" srcId="{CCEA32A6-ED26-4F86-95CA-342F05742151}" destId="{762EA9E9-BEF9-4BE0-881D-52F4422772A2}" srcOrd="6" destOrd="0" presId="urn:microsoft.com/office/officeart/2005/8/layout/radial3"/>
    <dgm:cxn modelId="{D0C1036C-2E35-4537-9B02-8AC42A4273E4}" type="presParOf" srcId="{CCEA32A6-ED26-4F86-95CA-342F05742151}" destId="{01387382-31A6-4911-8BF5-AA7AD736D004}" srcOrd="7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CF48B07-E570-4F46-942A-64697B512318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4BD92E01-36DE-4610-B278-E7948854C8EB}">
      <dgm:prSet phldrT="[Текст]"/>
      <dgm:spPr/>
      <dgm:t>
        <a:bodyPr/>
        <a:lstStyle/>
        <a:p>
          <a:r>
            <a: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Освітні технології автентичного навчання</a:t>
          </a:r>
          <a:endParaRPr lang="uk-UA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ACDA8E-273A-483E-80F1-72769F92C11F}" type="parTrans" cxnId="{660388D4-CC92-4256-9041-AD9D3886B6E3}">
      <dgm:prSet/>
      <dgm:spPr/>
      <dgm:t>
        <a:bodyPr/>
        <a:lstStyle/>
        <a:p>
          <a:endParaRPr lang="uk-UA"/>
        </a:p>
      </dgm:t>
    </dgm:pt>
    <dgm:pt modelId="{A7EC4410-AA42-4D13-8864-3DC8735614D3}" type="sibTrans" cxnId="{660388D4-CC92-4256-9041-AD9D3886B6E3}">
      <dgm:prSet/>
      <dgm:spPr/>
      <dgm:t>
        <a:bodyPr/>
        <a:lstStyle/>
        <a:p>
          <a:endParaRPr lang="uk-UA"/>
        </a:p>
      </dgm:t>
    </dgm:pt>
    <dgm:pt modelId="{677E52EF-4A58-408C-8652-97BEBFEB44EA}">
      <dgm:prSet phldrT="[Текст]" custT="1"/>
      <dgm:spPr/>
      <dgm:t>
        <a:bodyPr/>
        <a:lstStyle/>
        <a:p>
          <a:endParaRPr lang="uk-UA" sz="1200" dirty="0" smtClean="0"/>
        </a:p>
        <a:p>
          <a:endParaRPr lang="uk-UA" sz="1200" dirty="0" smtClean="0"/>
        </a:p>
        <a:p>
          <a:r>
            <a:rPr lang="uk-UA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Проблемне навчання</a:t>
          </a:r>
          <a:endParaRPr lang="uk-UA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F2A790-76CD-49F9-BF02-96414A14B9B3}" type="parTrans" cxnId="{64E6A804-1E29-4E99-8647-0A696411C027}">
      <dgm:prSet/>
      <dgm:spPr/>
      <dgm:t>
        <a:bodyPr/>
        <a:lstStyle/>
        <a:p>
          <a:endParaRPr lang="uk-UA"/>
        </a:p>
      </dgm:t>
    </dgm:pt>
    <dgm:pt modelId="{3F6CE616-C272-4052-AA81-CF3748B800B2}" type="sibTrans" cxnId="{64E6A804-1E29-4E99-8647-0A696411C027}">
      <dgm:prSet/>
      <dgm:spPr/>
      <dgm:t>
        <a:bodyPr/>
        <a:lstStyle/>
        <a:p>
          <a:endParaRPr lang="uk-UA"/>
        </a:p>
      </dgm:t>
    </dgm:pt>
    <dgm:pt modelId="{CEE9FA7A-D325-450A-86BA-C863C7946160}">
      <dgm:prSet phldrT="[Текст]" custT="1"/>
      <dgm:spPr/>
      <dgm:t>
        <a:bodyPr/>
        <a:lstStyle/>
        <a:p>
          <a:r>
            <a:rPr lang="uk-UA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Навчання як дослідження</a:t>
          </a:r>
          <a:endParaRPr lang="uk-UA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0F142B-BA32-4B70-9A25-FAFCBC82CB5B}" type="parTrans" cxnId="{37215F8E-AD04-4D55-B904-63F7F1DE1069}">
      <dgm:prSet/>
      <dgm:spPr/>
      <dgm:t>
        <a:bodyPr/>
        <a:lstStyle/>
        <a:p>
          <a:endParaRPr lang="uk-UA"/>
        </a:p>
      </dgm:t>
    </dgm:pt>
    <dgm:pt modelId="{8F0E2FE7-17CE-4845-8667-0CDE515C19DC}" type="sibTrans" cxnId="{37215F8E-AD04-4D55-B904-63F7F1DE1069}">
      <dgm:prSet/>
      <dgm:spPr/>
      <dgm:t>
        <a:bodyPr/>
        <a:lstStyle/>
        <a:p>
          <a:endParaRPr lang="uk-UA"/>
        </a:p>
      </dgm:t>
    </dgm:pt>
    <dgm:pt modelId="{B2AB0E42-1646-4864-9422-37FFAB14A4F1}">
      <dgm:prSet phldrT="[Текст]" custT="1"/>
      <dgm:spPr/>
      <dgm:t>
        <a:bodyPr/>
        <a:lstStyle/>
        <a:p>
          <a:r>
            <a:rPr lang="uk-UA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Інформаційно-комунікаційні технології</a:t>
          </a:r>
          <a:endParaRPr lang="uk-UA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0CEAD1-A688-4A70-A080-5BECFB0A67EE}" type="parTrans" cxnId="{BE9FEC5C-0877-441D-B06B-7B28FB316F37}">
      <dgm:prSet/>
      <dgm:spPr/>
      <dgm:t>
        <a:bodyPr/>
        <a:lstStyle/>
        <a:p>
          <a:endParaRPr lang="uk-UA"/>
        </a:p>
      </dgm:t>
    </dgm:pt>
    <dgm:pt modelId="{3AAAC241-9D79-47F8-AC06-6834D76C7F22}" type="sibTrans" cxnId="{BE9FEC5C-0877-441D-B06B-7B28FB316F37}">
      <dgm:prSet/>
      <dgm:spPr/>
      <dgm:t>
        <a:bodyPr/>
        <a:lstStyle/>
        <a:p>
          <a:endParaRPr lang="uk-UA"/>
        </a:p>
      </dgm:t>
    </dgm:pt>
    <dgm:pt modelId="{ED332BCB-E191-488A-99E7-A9A0E809115D}">
      <dgm:prSet phldrT="[Текст]" custT="1"/>
      <dgm:spPr/>
      <dgm:t>
        <a:bodyPr/>
        <a:lstStyle/>
        <a:p>
          <a:r>
            <a:rPr lang="uk-UA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Інтерактивні технології</a:t>
          </a:r>
          <a:endParaRPr lang="uk-UA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844864-5BBF-44AF-97CC-B0B973624445}" type="parTrans" cxnId="{CA9DE01A-D2E9-4EB4-A5D6-0F4630EE6DA8}">
      <dgm:prSet/>
      <dgm:spPr/>
      <dgm:t>
        <a:bodyPr/>
        <a:lstStyle/>
        <a:p>
          <a:endParaRPr lang="uk-UA"/>
        </a:p>
      </dgm:t>
    </dgm:pt>
    <dgm:pt modelId="{76DA6183-1860-433A-836F-DED248F0AD2F}" type="sibTrans" cxnId="{CA9DE01A-D2E9-4EB4-A5D6-0F4630EE6DA8}">
      <dgm:prSet/>
      <dgm:spPr/>
      <dgm:t>
        <a:bodyPr/>
        <a:lstStyle/>
        <a:p>
          <a:endParaRPr lang="uk-UA"/>
        </a:p>
      </dgm:t>
    </dgm:pt>
    <dgm:pt modelId="{63A113BA-4A59-47EC-A7AD-17E95BEBBEC3}">
      <dgm:prSet phldrT="[Текст]" custT="1"/>
      <dgm:spPr/>
      <dgm:t>
        <a:bodyPr/>
        <a:lstStyle/>
        <a:p>
          <a:r>
            <a:rPr lang="uk-UA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Проектні технології</a:t>
          </a:r>
          <a:endParaRPr lang="uk-UA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7DE997-AB66-44A2-88B6-18F55D72DFCF}" type="parTrans" cxnId="{539864CC-9333-4EDB-BFA0-44DC10BDF78F}">
      <dgm:prSet/>
      <dgm:spPr/>
      <dgm:t>
        <a:bodyPr/>
        <a:lstStyle/>
        <a:p>
          <a:endParaRPr lang="uk-UA"/>
        </a:p>
      </dgm:t>
    </dgm:pt>
    <dgm:pt modelId="{A4EB16D3-6903-4632-9C79-78A429CA8AF7}" type="sibTrans" cxnId="{539864CC-9333-4EDB-BFA0-44DC10BDF78F}">
      <dgm:prSet/>
      <dgm:spPr/>
      <dgm:t>
        <a:bodyPr/>
        <a:lstStyle/>
        <a:p>
          <a:endParaRPr lang="uk-UA"/>
        </a:p>
      </dgm:t>
    </dgm:pt>
    <dgm:pt modelId="{7E2D6800-849C-4CB1-8FCA-8AADBEC9404D}">
      <dgm:prSet phldrT="[Текст]" custT="1"/>
      <dgm:spPr/>
      <dgm:t>
        <a:bodyPr/>
        <a:lstStyle/>
        <a:p>
          <a:r>
            <a:rPr lang="uk-UA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Самостійна пошукова діяльність  </a:t>
          </a:r>
          <a:endParaRPr lang="uk-UA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72380E-51EB-4F7B-B127-9C479E232E34}" type="parTrans" cxnId="{84E18708-95C9-4982-B080-81CF1AC412CB}">
      <dgm:prSet/>
      <dgm:spPr/>
      <dgm:t>
        <a:bodyPr/>
        <a:lstStyle/>
        <a:p>
          <a:endParaRPr lang="uk-UA"/>
        </a:p>
      </dgm:t>
    </dgm:pt>
    <dgm:pt modelId="{026B64D1-D287-4520-AEA5-75D1175CA987}" type="sibTrans" cxnId="{84E18708-95C9-4982-B080-81CF1AC412CB}">
      <dgm:prSet/>
      <dgm:spPr/>
      <dgm:t>
        <a:bodyPr/>
        <a:lstStyle/>
        <a:p>
          <a:endParaRPr lang="uk-UA"/>
        </a:p>
      </dgm:t>
    </dgm:pt>
    <dgm:pt modelId="{3CFF489F-9E53-4F20-A271-E6FA0062A464}" type="pres">
      <dgm:prSet presAssocID="{5CF48B07-E570-4F46-942A-64697B51231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578285-6728-4752-92C4-63E29BD05D07}" type="pres">
      <dgm:prSet presAssocID="{4BD92E01-36DE-4610-B278-E7948854C8EB}" presName="root1" presStyleCnt="0"/>
      <dgm:spPr/>
    </dgm:pt>
    <dgm:pt modelId="{FF420D49-D821-4F69-9B90-18035CBE9484}" type="pres">
      <dgm:prSet presAssocID="{4BD92E01-36DE-4610-B278-E7948854C8EB}" presName="LevelOneTextNode" presStyleLbl="node0" presStyleIdx="0" presStyleCnt="1" custAng="0" custLinFactX="97169" custLinFactNeighborX="100000" custLinFactNeighborY="282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973F0F87-DEBE-4923-AEBC-6A1376436985}" type="pres">
      <dgm:prSet presAssocID="{4BD92E01-36DE-4610-B278-E7948854C8EB}" presName="level2hierChild" presStyleCnt="0"/>
      <dgm:spPr/>
    </dgm:pt>
    <dgm:pt modelId="{9BA96E21-87E1-4C97-BF78-5F746FE3026D}" type="pres">
      <dgm:prSet presAssocID="{23F2A790-76CD-49F9-BF02-96414A14B9B3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BB1B89D8-C3DD-43F8-8BCC-3FC62B04FCB8}" type="pres">
      <dgm:prSet presAssocID="{23F2A790-76CD-49F9-BF02-96414A14B9B3}" presName="connTx" presStyleLbl="parChTrans1D2" presStyleIdx="0" presStyleCnt="6"/>
      <dgm:spPr/>
      <dgm:t>
        <a:bodyPr/>
        <a:lstStyle/>
        <a:p>
          <a:endParaRPr lang="ru-RU"/>
        </a:p>
      </dgm:t>
    </dgm:pt>
    <dgm:pt modelId="{FB92A131-85F5-4509-9E07-B0057F27005B}" type="pres">
      <dgm:prSet presAssocID="{677E52EF-4A58-408C-8652-97BEBFEB44EA}" presName="root2" presStyleCnt="0"/>
      <dgm:spPr/>
    </dgm:pt>
    <dgm:pt modelId="{993CA0E3-D31D-4A16-9B21-856A074B0576}" type="pres">
      <dgm:prSet presAssocID="{677E52EF-4A58-408C-8652-97BEBFEB44EA}" presName="LevelTwoTextNode" presStyleLbl="node2" presStyleIdx="0" presStyleCnt="6" custLinFactX="-71307" custLinFactNeighborX="-100000" custLinFactNeighborY="18899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9780F50-1275-4F92-8721-3D7F0BDB80B8}" type="pres">
      <dgm:prSet presAssocID="{677E52EF-4A58-408C-8652-97BEBFEB44EA}" presName="level3hierChild" presStyleCnt="0"/>
      <dgm:spPr/>
    </dgm:pt>
    <dgm:pt modelId="{6266E188-59C1-4EB8-81B8-0A1C310EB9AA}" type="pres">
      <dgm:prSet presAssocID="{820F142B-BA32-4B70-9A25-FAFCBC82CB5B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E5F0D31C-82B7-4989-AB90-36E4273B44B5}" type="pres">
      <dgm:prSet presAssocID="{820F142B-BA32-4B70-9A25-FAFCBC82CB5B}" presName="connTx" presStyleLbl="parChTrans1D2" presStyleIdx="1" presStyleCnt="6"/>
      <dgm:spPr/>
      <dgm:t>
        <a:bodyPr/>
        <a:lstStyle/>
        <a:p>
          <a:endParaRPr lang="ru-RU"/>
        </a:p>
      </dgm:t>
    </dgm:pt>
    <dgm:pt modelId="{710409A0-CF7D-46FD-85BB-411DE40CD2E0}" type="pres">
      <dgm:prSet presAssocID="{CEE9FA7A-D325-450A-86BA-C863C7946160}" presName="root2" presStyleCnt="0"/>
      <dgm:spPr/>
    </dgm:pt>
    <dgm:pt modelId="{9941912C-A7C4-41DE-8948-B723AE93A738}" type="pres">
      <dgm:prSet presAssocID="{CEE9FA7A-D325-450A-86BA-C863C7946160}" presName="LevelTwoTextNode" presStyleLbl="node2" presStyleIdx="1" presStyleCnt="6" custLinFactX="-70901" custLinFactNeighborX="-100000" custLinFactNeighborY="229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517F44EC-B63B-49CD-AE1D-186B08A0B024}" type="pres">
      <dgm:prSet presAssocID="{CEE9FA7A-D325-450A-86BA-C863C7946160}" presName="level3hierChild" presStyleCnt="0"/>
      <dgm:spPr/>
    </dgm:pt>
    <dgm:pt modelId="{7C167A79-641A-4FB0-AF7C-6AA39C2C8156}" type="pres">
      <dgm:prSet presAssocID="{8C0CEAD1-A688-4A70-A080-5BECFB0A67EE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9E38A974-2115-4EDF-8E6D-5C53E7B66553}" type="pres">
      <dgm:prSet presAssocID="{8C0CEAD1-A688-4A70-A080-5BECFB0A67EE}" presName="connTx" presStyleLbl="parChTrans1D2" presStyleIdx="2" presStyleCnt="6"/>
      <dgm:spPr/>
      <dgm:t>
        <a:bodyPr/>
        <a:lstStyle/>
        <a:p>
          <a:endParaRPr lang="ru-RU"/>
        </a:p>
      </dgm:t>
    </dgm:pt>
    <dgm:pt modelId="{1966CC00-D919-4E4C-B939-0B2ED6A77C10}" type="pres">
      <dgm:prSet presAssocID="{B2AB0E42-1646-4864-9422-37FFAB14A4F1}" presName="root2" presStyleCnt="0"/>
      <dgm:spPr/>
    </dgm:pt>
    <dgm:pt modelId="{7C159517-ED24-41A1-9C2F-D3435126F921}" type="pres">
      <dgm:prSet presAssocID="{B2AB0E42-1646-4864-9422-37FFAB14A4F1}" presName="LevelTwoTextNode" presStyleLbl="node2" presStyleIdx="2" presStyleCnt="6" custLinFactX="-70901" custLinFactNeighborX="-100000" custLinFactNeighborY="-739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12B8CBF4-DDAE-4D06-AC40-CA4A941A3D7D}" type="pres">
      <dgm:prSet presAssocID="{B2AB0E42-1646-4864-9422-37FFAB14A4F1}" presName="level3hierChild" presStyleCnt="0"/>
      <dgm:spPr/>
    </dgm:pt>
    <dgm:pt modelId="{0E021A59-A6F2-4AFB-8A16-DFA801153586}" type="pres">
      <dgm:prSet presAssocID="{99844864-5BBF-44AF-97CC-B0B973624445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E64626FF-4C81-42A0-A96C-FD9F5338B277}" type="pres">
      <dgm:prSet presAssocID="{99844864-5BBF-44AF-97CC-B0B973624445}" presName="connTx" presStyleLbl="parChTrans1D2" presStyleIdx="3" presStyleCnt="6"/>
      <dgm:spPr/>
      <dgm:t>
        <a:bodyPr/>
        <a:lstStyle/>
        <a:p>
          <a:endParaRPr lang="ru-RU"/>
        </a:p>
      </dgm:t>
    </dgm:pt>
    <dgm:pt modelId="{FFAD4B58-ADA2-4506-885E-FA7E176D0EBF}" type="pres">
      <dgm:prSet presAssocID="{ED332BCB-E191-488A-99E7-A9A0E809115D}" presName="root2" presStyleCnt="0"/>
      <dgm:spPr/>
    </dgm:pt>
    <dgm:pt modelId="{63EF14CC-76FF-44DC-9608-5C94457E50BA}" type="pres">
      <dgm:prSet presAssocID="{ED332BCB-E191-488A-99E7-A9A0E809115D}" presName="LevelTwoTextNode" presStyleLbl="node2" presStyleIdx="3" presStyleCnt="6" custLinFactX="-70901" custLinFactNeighborX="-100000" custLinFactNeighborY="-1580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242B5CC7-31B0-468C-98CC-AC13473758FC}" type="pres">
      <dgm:prSet presAssocID="{ED332BCB-E191-488A-99E7-A9A0E809115D}" presName="level3hierChild" presStyleCnt="0"/>
      <dgm:spPr/>
    </dgm:pt>
    <dgm:pt modelId="{46BE55B7-FD13-48C1-959F-02FABEB3D419}" type="pres">
      <dgm:prSet presAssocID="{4C7DE997-AB66-44A2-88B6-18F55D72DFCF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F056F4CF-6414-4D07-8D4F-6EF1B91E111C}" type="pres">
      <dgm:prSet presAssocID="{4C7DE997-AB66-44A2-88B6-18F55D72DFCF}" presName="connTx" presStyleLbl="parChTrans1D2" presStyleIdx="4" presStyleCnt="6"/>
      <dgm:spPr/>
      <dgm:t>
        <a:bodyPr/>
        <a:lstStyle/>
        <a:p>
          <a:endParaRPr lang="ru-RU"/>
        </a:p>
      </dgm:t>
    </dgm:pt>
    <dgm:pt modelId="{6E5107D7-E5F4-4F99-8C89-5B53C7C724DB}" type="pres">
      <dgm:prSet presAssocID="{63A113BA-4A59-47EC-A7AD-17E95BEBBEC3}" presName="root2" presStyleCnt="0"/>
      <dgm:spPr/>
    </dgm:pt>
    <dgm:pt modelId="{0520F8C5-BA8E-4AC3-A051-09601690929D}" type="pres">
      <dgm:prSet presAssocID="{63A113BA-4A59-47EC-A7AD-17E95BEBBEC3}" presName="LevelTwoTextNode" presStyleLbl="node2" presStyleIdx="4" presStyleCnt="6" custLinFactX="-70901" custLinFactNeighborX="-100000" custLinFactNeighborY="-2960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8C0CEB6-3055-41C7-9237-405CB2D048CA}" type="pres">
      <dgm:prSet presAssocID="{63A113BA-4A59-47EC-A7AD-17E95BEBBEC3}" presName="level3hierChild" presStyleCnt="0"/>
      <dgm:spPr/>
    </dgm:pt>
    <dgm:pt modelId="{48BD9B23-7879-4268-95BC-DB2BAD483663}" type="pres">
      <dgm:prSet presAssocID="{C272380E-51EB-4F7B-B127-9C479E232E34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286E0E2D-070C-496F-B98B-AFB2616EE455}" type="pres">
      <dgm:prSet presAssocID="{C272380E-51EB-4F7B-B127-9C479E232E34}" presName="connTx" presStyleLbl="parChTrans1D2" presStyleIdx="5" presStyleCnt="6"/>
      <dgm:spPr/>
      <dgm:t>
        <a:bodyPr/>
        <a:lstStyle/>
        <a:p>
          <a:endParaRPr lang="ru-RU"/>
        </a:p>
      </dgm:t>
    </dgm:pt>
    <dgm:pt modelId="{EE79B8E4-4153-43DE-9F8E-ADE6E27E6CBC}" type="pres">
      <dgm:prSet presAssocID="{7E2D6800-849C-4CB1-8FCA-8AADBEC9404D}" presName="root2" presStyleCnt="0"/>
      <dgm:spPr/>
    </dgm:pt>
    <dgm:pt modelId="{7261F6C0-F5EC-4CE4-9253-D933D12435B4}" type="pres">
      <dgm:prSet presAssocID="{7E2D6800-849C-4CB1-8FCA-8AADBEC9404D}" presName="LevelTwoTextNode" presStyleLbl="node2" presStyleIdx="5" presStyleCnt="6" custLinFactX="-70901" custLinFactNeighborX="-100000" custLinFactNeighborY="-3746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8943B38-524C-4AA1-B821-7EE04EC2BC27}" type="pres">
      <dgm:prSet presAssocID="{7E2D6800-849C-4CB1-8FCA-8AADBEC9404D}" presName="level3hierChild" presStyleCnt="0"/>
      <dgm:spPr/>
    </dgm:pt>
  </dgm:ptLst>
  <dgm:cxnLst>
    <dgm:cxn modelId="{3ADFA516-8C8D-4191-BE39-CAF9BE10B75E}" type="presOf" srcId="{8C0CEAD1-A688-4A70-A080-5BECFB0A67EE}" destId="{9E38A974-2115-4EDF-8E6D-5C53E7B66553}" srcOrd="1" destOrd="0" presId="urn:microsoft.com/office/officeart/2008/layout/HorizontalMultiLevelHierarchy"/>
    <dgm:cxn modelId="{4F65D3B6-32C6-4819-8EC5-EE66C6FD557F}" type="presOf" srcId="{C272380E-51EB-4F7B-B127-9C479E232E34}" destId="{286E0E2D-070C-496F-B98B-AFB2616EE455}" srcOrd="1" destOrd="0" presId="urn:microsoft.com/office/officeart/2008/layout/HorizontalMultiLevelHierarchy"/>
    <dgm:cxn modelId="{BE9FEC5C-0877-441D-B06B-7B28FB316F37}" srcId="{4BD92E01-36DE-4610-B278-E7948854C8EB}" destId="{B2AB0E42-1646-4864-9422-37FFAB14A4F1}" srcOrd="2" destOrd="0" parTransId="{8C0CEAD1-A688-4A70-A080-5BECFB0A67EE}" sibTransId="{3AAAC241-9D79-47F8-AC06-6834D76C7F22}"/>
    <dgm:cxn modelId="{A5209FC2-6C1C-4118-86B0-D4718565C3AC}" type="presOf" srcId="{4BD92E01-36DE-4610-B278-E7948854C8EB}" destId="{FF420D49-D821-4F69-9B90-18035CBE9484}" srcOrd="0" destOrd="0" presId="urn:microsoft.com/office/officeart/2008/layout/HorizontalMultiLevelHierarchy"/>
    <dgm:cxn modelId="{64E6A804-1E29-4E99-8647-0A696411C027}" srcId="{4BD92E01-36DE-4610-B278-E7948854C8EB}" destId="{677E52EF-4A58-408C-8652-97BEBFEB44EA}" srcOrd="0" destOrd="0" parTransId="{23F2A790-76CD-49F9-BF02-96414A14B9B3}" sibTransId="{3F6CE616-C272-4052-AA81-CF3748B800B2}"/>
    <dgm:cxn modelId="{048E2AB2-135F-4BA2-95BD-9363586CCF6B}" type="presOf" srcId="{ED332BCB-E191-488A-99E7-A9A0E809115D}" destId="{63EF14CC-76FF-44DC-9608-5C94457E50BA}" srcOrd="0" destOrd="0" presId="urn:microsoft.com/office/officeart/2008/layout/HorizontalMultiLevelHierarchy"/>
    <dgm:cxn modelId="{84E18708-95C9-4982-B080-81CF1AC412CB}" srcId="{4BD92E01-36DE-4610-B278-E7948854C8EB}" destId="{7E2D6800-849C-4CB1-8FCA-8AADBEC9404D}" srcOrd="5" destOrd="0" parTransId="{C272380E-51EB-4F7B-B127-9C479E232E34}" sibTransId="{026B64D1-D287-4520-AEA5-75D1175CA987}"/>
    <dgm:cxn modelId="{A333914F-BF00-44DC-AF98-391EE8A927D9}" type="presOf" srcId="{4C7DE997-AB66-44A2-88B6-18F55D72DFCF}" destId="{46BE55B7-FD13-48C1-959F-02FABEB3D419}" srcOrd="0" destOrd="0" presId="urn:microsoft.com/office/officeart/2008/layout/HorizontalMultiLevelHierarchy"/>
    <dgm:cxn modelId="{60C59E3F-AF5D-49BC-9204-FEF2819A62BB}" type="presOf" srcId="{23F2A790-76CD-49F9-BF02-96414A14B9B3}" destId="{BB1B89D8-C3DD-43F8-8BCC-3FC62B04FCB8}" srcOrd="1" destOrd="0" presId="urn:microsoft.com/office/officeart/2008/layout/HorizontalMultiLevelHierarchy"/>
    <dgm:cxn modelId="{56ED9A80-7B7E-4EA5-9D0C-AF40A647C1A7}" type="presOf" srcId="{99844864-5BBF-44AF-97CC-B0B973624445}" destId="{0E021A59-A6F2-4AFB-8A16-DFA801153586}" srcOrd="0" destOrd="0" presId="urn:microsoft.com/office/officeart/2008/layout/HorizontalMultiLevelHierarchy"/>
    <dgm:cxn modelId="{569C6C4E-B8B8-41D2-AE6A-B8C708ECA397}" type="presOf" srcId="{5CF48B07-E570-4F46-942A-64697B512318}" destId="{3CFF489F-9E53-4F20-A271-E6FA0062A464}" srcOrd="0" destOrd="0" presId="urn:microsoft.com/office/officeart/2008/layout/HorizontalMultiLevelHierarchy"/>
    <dgm:cxn modelId="{C7B9E3F8-33BC-4BEE-B050-9EF0BC632CA1}" type="presOf" srcId="{23F2A790-76CD-49F9-BF02-96414A14B9B3}" destId="{9BA96E21-87E1-4C97-BF78-5F746FE3026D}" srcOrd="0" destOrd="0" presId="urn:microsoft.com/office/officeart/2008/layout/HorizontalMultiLevelHierarchy"/>
    <dgm:cxn modelId="{84FBEBBB-BC20-4BAD-9C51-95AFD43E9BA3}" type="presOf" srcId="{820F142B-BA32-4B70-9A25-FAFCBC82CB5B}" destId="{E5F0D31C-82B7-4989-AB90-36E4273B44B5}" srcOrd="1" destOrd="0" presId="urn:microsoft.com/office/officeart/2008/layout/HorizontalMultiLevelHierarchy"/>
    <dgm:cxn modelId="{93561971-627C-4D8D-B27A-02097A3CD13A}" type="presOf" srcId="{7E2D6800-849C-4CB1-8FCA-8AADBEC9404D}" destId="{7261F6C0-F5EC-4CE4-9253-D933D12435B4}" srcOrd="0" destOrd="0" presId="urn:microsoft.com/office/officeart/2008/layout/HorizontalMultiLevelHierarchy"/>
    <dgm:cxn modelId="{5E67D32F-4CCE-4560-AA27-CD4FEF54051A}" type="presOf" srcId="{677E52EF-4A58-408C-8652-97BEBFEB44EA}" destId="{993CA0E3-D31D-4A16-9B21-856A074B0576}" srcOrd="0" destOrd="0" presId="urn:microsoft.com/office/officeart/2008/layout/HorizontalMultiLevelHierarchy"/>
    <dgm:cxn modelId="{42F6D8B0-6F85-42F0-A7EF-CEF04FF723F5}" type="presOf" srcId="{C272380E-51EB-4F7B-B127-9C479E232E34}" destId="{48BD9B23-7879-4268-95BC-DB2BAD483663}" srcOrd="0" destOrd="0" presId="urn:microsoft.com/office/officeart/2008/layout/HorizontalMultiLevelHierarchy"/>
    <dgm:cxn modelId="{539864CC-9333-4EDB-BFA0-44DC10BDF78F}" srcId="{4BD92E01-36DE-4610-B278-E7948854C8EB}" destId="{63A113BA-4A59-47EC-A7AD-17E95BEBBEC3}" srcOrd="4" destOrd="0" parTransId="{4C7DE997-AB66-44A2-88B6-18F55D72DFCF}" sibTransId="{A4EB16D3-6903-4632-9C79-78A429CA8AF7}"/>
    <dgm:cxn modelId="{CA9DE01A-D2E9-4EB4-A5D6-0F4630EE6DA8}" srcId="{4BD92E01-36DE-4610-B278-E7948854C8EB}" destId="{ED332BCB-E191-488A-99E7-A9A0E809115D}" srcOrd="3" destOrd="0" parTransId="{99844864-5BBF-44AF-97CC-B0B973624445}" sibTransId="{76DA6183-1860-433A-836F-DED248F0AD2F}"/>
    <dgm:cxn modelId="{660388D4-CC92-4256-9041-AD9D3886B6E3}" srcId="{5CF48B07-E570-4F46-942A-64697B512318}" destId="{4BD92E01-36DE-4610-B278-E7948854C8EB}" srcOrd="0" destOrd="0" parTransId="{DAACDA8E-273A-483E-80F1-72769F92C11F}" sibTransId="{A7EC4410-AA42-4D13-8864-3DC8735614D3}"/>
    <dgm:cxn modelId="{5B5AB859-4546-4447-9E6A-776BD942FB08}" type="presOf" srcId="{CEE9FA7A-D325-450A-86BA-C863C7946160}" destId="{9941912C-A7C4-41DE-8948-B723AE93A738}" srcOrd="0" destOrd="0" presId="urn:microsoft.com/office/officeart/2008/layout/HorizontalMultiLevelHierarchy"/>
    <dgm:cxn modelId="{CB20F0A4-0E02-4A2F-8C9A-D83542B66AB1}" type="presOf" srcId="{B2AB0E42-1646-4864-9422-37FFAB14A4F1}" destId="{7C159517-ED24-41A1-9C2F-D3435126F921}" srcOrd="0" destOrd="0" presId="urn:microsoft.com/office/officeart/2008/layout/HorizontalMultiLevelHierarchy"/>
    <dgm:cxn modelId="{37215F8E-AD04-4D55-B904-63F7F1DE1069}" srcId="{4BD92E01-36DE-4610-B278-E7948854C8EB}" destId="{CEE9FA7A-D325-450A-86BA-C863C7946160}" srcOrd="1" destOrd="0" parTransId="{820F142B-BA32-4B70-9A25-FAFCBC82CB5B}" sibTransId="{8F0E2FE7-17CE-4845-8667-0CDE515C19DC}"/>
    <dgm:cxn modelId="{1DC78B2A-D119-4733-B342-11CC5FBA57BC}" type="presOf" srcId="{99844864-5BBF-44AF-97CC-B0B973624445}" destId="{E64626FF-4C81-42A0-A96C-FD9F5338B277}" srcOrd="1" destOrd="0" presId="urn:microsoft.com/office/officeart/2008/layout/HorizontalMultiLevelHierarchy"/>
    <dgm:cxn modelId="{C23DD9F2-2420-4E18-B8E5-2CAE9D25B1AD}" type="presOf" srcId="{8C0CEAD1-A688-4A70-A080-5BECFB0A67EE}" destId="{7C167A79-641A-4FB0-AF7C-6AA39C2C8156}" srcOrd="0" destOrd="0" presId="urn:microsoft.com/office/officeart/2008/layout/HorizontalMultiLevelHierarchy"/>
    <dgm:cxn modelId="{E9F21190-D2B5-4CFA-80AF-9A69B3D78D24}" type="presOf" srcId="{63A113BA-4A59-47EC-A7AD-17E95BEBBEC3}" destId="{0520F8C5-BA8E-4AC3-A051-09601690929D}" srcOrd="0" destOrd="0" presId="urn:microsoft.com/office/officeart/2008/layout/HorizontalMultiLevelHierarchy"/>
    <dgm:cxn modelId="{23410D79-C4AE-4F2D-AF8B-4566FCC09E8B}" type="presOf" srcId="{4C7DE997-AB66-44A2-88B6-18F55D72DFCF}" destId="{F056F4CF-6414-4D07-8D4F-6EF1B91E111C}" srcOrd="1" destOrd="0" presId="urn:microsoft.com/office/officeart/2008/layout/HorizontalMultiLevelHierarchy"/>
    <dgm:cxn modelId="{7F4C2BD3-7B4A-4BA9-BFBD-1655B0831A1E}" type="presOf" srcId="{820F142B-BA32-4B70-9A25-FAFCBC82CB5B}" destId="{6266E188-59C1-4EB8-81B8-0A1C310EB9AA}" srcOrd="0" destOrd="0" presId="urn:microsoft.com/office/officeart/2008/layout/HorizontalMultiLevelHierarchy"/>
    <dgm:cxn modelId="{33F2AB26-7168-4032-9E40-F5F33E892B7D}" type="presParOf" srcId="{3CFF489F-9E53-4F20-A271-E6FA0062A464}" destId="{E9578285-6728-4752-92C4-63E29BD05D07}" srcOrd="0" destOrd="0" presId="urn:microsoft.com/office/officeart/2008/layout/HorizontalMultiLevelHierarchy"/>
    <dgm:cxn modelId="{1EE95FED-9EED-4BBD-8348-3E468888A6AD}" type="presParOf" srcId="{E9578285-6728-4752-92C4-63E29BD05D07}" destId="{FF420D49-D821-4F69-9B90-18035CBE9484}" srcOrd="0" destOrd="0" presId="urn:microsoft.com/office/officeart/2008/layout/HorizontalMultiLevelHierarchy"/>
    <dgm:cxn modelId="{35C18265-147F-46E8-9C55-144EA4B0A21D}" type="presParOf" srcId="{E9578285-6728-4752-92C4-63E29BD05D07}" destId="{973F0F87-DEBE-4923-AEBC-6A1376436985}" srcOrd="1" destOrd="0" presId="urn:microsoft.com/office/officeart/2008/layout/HorizontalMultiLevelHierarchy"/>
    <dgm:cxn modelId="{78D1A6A4-3F8E-46D1-8CCF-E2449C74F56B}" type="presParOf" srcId="{973F0F87-DEBE-4923-AEBC-6A1376436985}" destId="{9BA96E21-87E1-4C97-BF78-5F746FE3026D}" srcOrd="0" destOrd="0" presId="urn:microsoft.com/office/officeart/2008/layout/HorizontalMultiLevelHierarchy"/>
    <dgm:cxn modelId="{82E590CF-8EFF-4F3A-A09D-971A3C04BD74}" type="presParOf" srcId="{9BA96E21-87E1-4C97-BF78-5F746FE3026D}" destId="{BB1B89D8-C3DD-43F8-8BCC-3FC62B04FCB8}" srcOrd="0" destOrd="0" presId="urn:microsoft.com/office/officeart/2008/layout/HorizontalMultiLevelHierarchy"/>
    <dgm:cxn modelId="{B3538B56-AF02-468B-891F-D12AA8FE16E0}" type="presParOf" srcId="{973F0F87-DEBE-4923-AEBC-6A1376436985}" destId="{FB92A131-85F5-4509-9E07-B0057F27005B}" srcOrd="1" destOrd="0" presId="urn:microsoft.com/office/officeart/2008/layout/HorizontalMultiLevelHierarchy"/>
    <dgm:cxn modelId="{9B460AD2-7BC1-4DD9-8E9F-02EEFD149164}" type="presParOf" srcId="{FB92A131-85F5-4509-9E07-B0057F27005B}" destId="{993CA0E3-D31D-4A16-9B21-856A074B0576}" srcOrd="0" destOrd="0" presId="urn:microsoft.com/office/officeart/2008/layout/HorizontalMultiLevelHierarchy"/>
    <dgm:cxn modelId="{E7FF68EF-98DA-4089-B105-A36D54E7E09E}" type="presParOf" srcId="{FB92A131-85F5-4509-9E07-B0057F27005B}" destId="{69780F50-1275-4F92-8721-3D7F0BDB80B8}" srcOrd="1" destOrd="0" presId="urn:microsoft.com/office/officeart/2008/layout/HorizontalMultiLevelHierarchy"/>
    <dgm:cxn modelId="{47CF5129-4DE2-4E5D-8282-722B7AB1175C}" type="presParOf" srcId="{973F0F87-DEBE-4923-AEBC-6A1376436985}" destId="{6266E188-59C1-4EB8-81B8-0A1C310EB9AA}" srcOrd="2" destOrd="0" presId="urn:microsoft.com/office/officeart/2008/layout/HorizontalMultiLevelHierarchy"/>
    <dgm:cxn modelId="{D87487E4-7C3D-4D3B-A728-E601729F6C63}" type="presParOf" srcId="{6266E188-59C1-4EB8-81B8-0A1C310EB9AA}" destId="{E5F0D31C-82B7-4989-AB90-36E4273B44B5}" srcOrd="0" destOrd="0" presId="urn:microsoft.com/office/officeart/2008/layout/HorizontalMultiLevelHierarchy"/>
    <dgm:cxn modelId="{055E4BD6-06D4-4DEA-9A7B-5FC60BE724A8}" type="presParOf" srcId="{973F0F87-DEBE-4923-AEBC-6A1376436985}" destId="{710409A0-CF7D-46FD-85BB-411DE40CD2E0}" srcOrd="3" destOrd="0" presId="urn:microsoft.com/office/officeart/2008/layout/HorizontalMultiLevelHierarchy"/>
    <dgm:cxn modelId="{DBC0FAEB-0940-497F-B1AF-3E82AC6054EB}" type="presParOf" srcId="{710409A0-CF7D-46FD-85BB-411DE40CD2E0}" destId="{9941912C-A7C4-41DE-8948-B723AE93A738}" srcOrd="0" destOrd="0" presId="urn:microsoft.com/office/officeart/2008/layout/HorizontalMultiLevelHierarchy"/>
    <dgm:cxn modelId="{07C6DBB3-0F76-4EFD-B633-9D00C0514AEC}" type="presParOf" srcId="{710409A0-CF7D-46FD-85BB-411DE40CD2E0}" destId="{517F44EC-B63B-49CD-AE1D-186B08A0B024}" srcOrd="1" destOrd="0" presId="urn:microsoft.com/office/officeart/2008/layout/HorizontalMultiLevelHierarchy"/>
    <dgm:cxn modelId="{DB0631A9-3F38-48E8-BD16-22122110F284}" type="presParOf" srcId="{973F0F87-DEBE-4923-AEBC-6A1376436985}" destId="{7C167A79-641A-4FB0-AF7C-6AA39C2C8156}" srcOrd="4" destOrd="0" presId="urn:microsoft.com/office/officeart/2008/layout/HorizontalMultiLevelHierarchy"/>
    <dgm:cxn modelId="{8DFF420B-0CCE-46B6-9848-FC5F59BFE2AD}" type="presParOf" srcId="{7C167A79-641A-4FB0-AF7C-6AA39C2C8156}" destId="{9E38A974-2115-4EDF-8E6D-5C53E7B66553}" srcOrd="0" destOrd="0" presId="urn:microsoft.com/office/officeart/2008/layout/HorizontalMultiLevelHierarchy"/>
    <dgm:cxn modelId="{07068937-6F6C-4F4D-B8F3-9FAE34231B06}" type="presParOf" srcId="{973F0F87-DEBE-4923-AEBC-6A1376436985}" destId="{1966CC00-D919-4E4C-B939-0B2ED6A77C10}" srcOrd="5" destOrd="0" presId="urn:microsoft.com/office/officeart/2008/layout/HorizontalMultiLevelHierarchy"/>
    <dgm:cxn modelId="{8EF757B5-08EF-4623-A8E5-2FF2CC3D95F7}" type="presParOf" srcId="{1966CC00-D919-4E4C-B939-0B2ED6A77C10}" destId="{7C159517-ED24-41A1-9C2F-D3435126F921}" srcOrd="0" destOrd="0" presId="urn:microsoft.com/office/officeart/2008/layout/HorizontalMultiLevelHierarchy"/>
    <dgm:cxn modelId="{E03E4DB2-2622-478C-B3BF-EBE9CFE28F9B}" type="presParOf" srcId="{1966CC00-D919-4E4C-B939-0B2ED6A77C10}" destId="{12B8CBF4-DDAE-4D06-AC40-CA4A941A3D7D}" srcOrd="1" destOrd="0" presId="urn:microsoft.com/office/officeart/2008/layout/HorizontalMultiLevelHierarchy"/>
    <dgm:cxn modelId="{F42DD696-2160-466F-BDD0-5A99557DCF05}" type="presParOf" srcId="{973F0F87-DEBE-4923-AEBC-6A1376436985}" destId="{0E021A59-A6F2-4AFB-8A16-DFA801153586}" srcOrd="6" destOrd="0" presId="urn:microsoft.com/office/officeart/2008/layout/HorizontalMultiLevelHierarchy"/>
    <dgm:cxn modelId="{0BD0CBCA-3887-43E6-8CC1-00C76FD44B9B}" type="presParOf" srcId="{0E021A59-A6F2-4AFB-8A16-DFA801153586}" destId="{E64626FF-4C81-42A0-A96C-FD9F5338B277}" srcOrd="0" destOrd="0" presId="urn:microsoft.com/office/officeart/2008/layout/HorizontalMultiLevelHierarchy"/>
    <dgm:cxn modelId="{99F35EF8-28ED-49BB-8A0E-BD0136E115B5}" type="presParOf" srcId="{973F0F87-DEBE-4923-AEBC-6A1376436985}" destId="{FFAD4B58-ADA2-4506-885E-FA7E176D0EBF}" srcOrd="7" destOrd="0" presId="urn:microsoft.com/office/officeart/2008/layout/HorizontalMultiLevelHierarchy"/>
    <dgm:cxn modelId="{D53E6C91-FE8A-486A-9B63-7F61BE0109BD}" type="presParOf" srcId="{FFAD4B58-ADA2-4506-885E-FA7E176D0EBF}" destId="{63EF14CC-76FF-44DC-9608-5C94457E50BA}" srcOrd="0" destOrd="0" presId="urn:microsoft.com/office/officeart/2008/layout/HorizontalMultiLevelHierarchy"/>
    <dgm:cxn modelId="{9606C081-8577-4CC2-8077-60E761531C38}" type="presParOf" srcId="{FFAD4B58-ADA2-4506-885E-FA7E176D0EBF}" destId="{242B5CC7-31B0-468C-98CC-AC13473758FC}" srcOrd="1" destOrd="0" presId="urn:microsoft.com/office/officeart/2008/layout/HorizontalMultiLevelHierarchy"/>
    <dgm:cxn modelId="{DBB4ECC8-F9B7-4779-8ED5-8839330086C7}" type="presParOf" srcId="{973F0F87-DEBE-4923-AEBC-6A1376436985}" destId="{46BE55B7-FD13-48C1-959F-02FABEB3D419}" srcOrd="8" destOrd="0" presId="urn:microsoft.com/office/officeart/2008/layout/HorizontalMultiLevelHierarchy"/>
    <dgm:cxn modelId="{60990A6A-F757-468D-A7D2-11EC4E8F85A8}" type="presParOf" srcId="{46BE55B7-FD13-48C1-959F-02FABEB3D419}" destId="{F056F4CF-6414-4D07-8D4F-6EF1B91E111C}" srcOrd="0" destOrd="0" presId="urn:microsoft.com/office/officeart/2008/layout/HorizontalMultiLevelHierarchy"/>
    <dgm:cxn modelId="{359A34F0-E8BA-4FFF-9BFA-C25BF3D5E544}" type="presParOf" srcId="{973F0F87-DEBE-4923-AEBC-6A1376436985}" destId="{6E5107D7-E5F4-4F99-8C89-5B53C7C724DB}" srcOrd="9" destOrd="0" presId="urn:microsoft.com/office/officeart/2008/layout/HorizontalMultiLevelHierarchy"/>
    <dgm:cxn modelId="{66891849-9A2C-4005-A76B-60F412AD67D2}" type="presParOf" srcId="{6E5107D7-E5F4-4F99-8C89-5B53C7C724DB}" destId="{0520F8C5-BA8E-4AC3-A051-09601690929D}" srcOrd="0" destOrd="0" presId="urn:microsoft.com/office/officeart/2008/layout/HorizontalMultiLevelHierarchy"/>
    <dgm:cxn modelId="{04E07927-E253-45F0-AB33-DC10147F0022}" type="presParOf" srcId="{6E5107D7-E5F4-4F99-8C89-5B53C7C724DB}" destId="{68C0CEB6-3055-41C7-9237-405CB2D048CA}" srcOrd="1" destOrd="0" presId="urn:microsoft.com/office/officeart/2008/layout/HorizontalMultiLevelHierarchy"/>
    <dgm:cxn modelId="{A393640A-FB78-43E1-B370-384C9B6D4F80}" type="presParOf" srcId="{973F0F87-DEBE-4923-AEBC-6A1376436985}" destId="{48BD9B23-7879-4268-95BC-DB2BAD483663}" srcOrd="10" destOrd="0" presId="urn:microsoft.com/office/officeart/2008/layout/HorizontalMultiLevelHierarchy"/>
    <dgm:cxn modelId="{E924CD41-12C6-4DDF-A0D3-70F45A96B296}" type="presParOf" srcId="{48BD9B23-7879-4268-95BC-DB2BAD483663}" destId="{286E0E2D-070C-496F-B98B-AFB2616EE455}" srcOrd="0" destOrd="0" presId="urn:microsoft.com/office/officeart/2008/layout/HorizontalMultiLevelHierarchy"/>
    <dgm:cxn modelId="{5BDD0E46-0474-4E4B-B0BB-4A9E4592A7A9}" type="presParOf" srcId="{973F0F87-DEBE-4923-AEBC-6A1376436985}" destId="{EE79B8E4-4153-43DE-9F8E-ADE6E27E6CBC}" srcOrd="11" destOrd="0" presId="urn:microsoft.com/office/officeart/2008/layout/HorizontalMultiLevelHierarchy"/>
    <dgm:cxn modelId="{3B45C46A-7AED-46ED-B1EE-BFA8F2ECDA71}" type="presParOf" srcId="{EE79B8E4-4153-43DE-9F8E-ADE6E27E6CBC}" destId="{7261F6C0-F5EC-4CE4-9253-D933D12435B4}" srcOrd="0" destOrd="0" presId="urn:microsoft.com/office/officeart/2008/layout/HorizontalMultiLevelHierarchy"/>
    <dgm:cxn modelId="{66DB67C6-1957-4719-A848-E75ECD0ECBFA}" type="presParOf" srcId="{EE79B8E4-4153-43DE-9F8E-ADE6E27E6CBC}" destId="{08943B38-524C-4AA1-B821-7EE04EC2BC2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95623D3-68FF-41E3-B8C1-A833BD4D6526}" type="doc">
      <dgm:prSet loTypeId="urn:microsoft.com/office/officeart/2005/8/layout/cycle6" loCatId="cycle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FCA5D243-CFC5-462B-B3F1-1CEC2125A05B}" type="pres">
      <dgm:prSet presAssocID="{D95623D3-68FF-41E3-B8C1-A833BD4D652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7DBEE5DC-DB42-469D-AF33-F4290EE2A36A}" type="presOf" srcId="{D95623D3-68FF-41E3-B8C1-A833BD4D6526}" destId="{FCA5D243-CFC5-462B-B3F1-1CEC2125A05B}" srcOrd="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F190D71-DBB2-48E1-AB22-F5FB6AE1ABC5}" type="doc">
      <dgm:prSet loTypeId="urn:microsoft.com/office/officeart/2005/8/layout/cycle6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15BE5B-3B0C-4D80-88EE-47F7590A4919}">
      <dgm:prSet phldrT="[Текст]" custT="1"/>
      <dgm:spPr/>
      <dgm:t>
        <a:bodyPr/>
        <a:lstStyle/>
        <a:p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факультативи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848A4D27-3242-40E0-9B75-74AB597C3C99}" type="parTrans" cxnId="{CFD5FA9B-EEE8-46CB-AD54-C47E9B89FC79}">
      <dgm:prSet/>
      <dgm:spPr/>
      <dgm:t>
        <a:bodyPr/>
        <a:lstStyle/>
        <a:p>
          <a:endParaRPr lang="ru-RU" b="1"/>
        </a:p>
      </dgm:t>
    </dgm:pt>
    <dgm:pt modelId="{3671B6B2-81CB-4830-8D91-D06B48547393}" type="sibTrans" cxnId="{CFD5FA9B-EEE8-46CB-AD54-C47E9B89FC79}">
      <dgm:prSet/>
      <dgm:spPr/>
      <dgm:t>
        <a:bodyPr/>
        <a:lstStyle/>
        <a:p>
          <a:endParaRPr lang="ru-RU" b="1"/>
        </a:p>
      </dgm:t>
    </dgm:pt>
    <dgm:pt modelId="{784614DA-B1DB-4859-9395-AA7817FAEF2E}">
      <dgm:prSet phldrT="[Текст]" custT="1"/>
      <dgm:spPr/>
      <dgm:t>
        <a:bodyPr/>
        <a:lstStyle/>
        <a:p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спецкурси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9DB8C46E-5B6A-4C90-AC9D-3204CD219118}" type="parTrans" cxnId="{178464F3-8E73-40C5-8DDA-D89162631011}">
      <dgm:prSet/>
      <dgm:spPr/>
      <dgm:t>
        <a:bodyPr/>
        <a:lstStyle/>
        <a:p>
          <a:endParaRPr lang="ru-RU" b="1"/>
        </a:p>
      </dgm:t>
    </dgm:pt>
    <dgm:pt modelId="{68D4585C-AE5F-42B2-B5BC-52F42FECFC82}" type="sibTrans" cxnId="{178464F3-8E73-40C5-8DDA-D89162631011}">
      <dgm:prSet/>
      <dgm:spPr/>
      <dgm:t>
        <a:bodyPr/>
        <a:lstStyle/>
        <a:p>
          <a:endParaRPr lang="ru-RU" b="1"/>
        </a:p>
      </dgm:t>
    </dgm:pt>
    <dgm:pt modelId="{D502F810-3EAA-47D3-A79B-0593A928ED10}">
      <dgm:prSet phldrT="[Текст]" custT="1"/>
      <dgm:spPr/>
      <dgm:t>
        <a:bodyPr/>
        <a:lstStyle/>
        <a:p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елективні курси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7D8F2373-5F33-4B14-9726-DE73323AC58D}" type="parTrans" cxnId="{24A9D563-498E-45AC-B78F-5BFCA61AADA5}">
      <dgm:prSet/>
      <dgm:spPr/>
      <dgm:t>
        <a:bodyPr/>
        <a:lstStyle/>
        <a:p>
          <a:endParaRPr lang="ru-RU" b="1"/>
        </a:p>
      </dgm:t>
    </dgm:pt>
    <dgm:pt modelId="{F3A9344F-F0B5-4991-9A85-EE503393FF17}" type="sibTrans" cxnId="{24A9D563-498E-45AC-B78F-5BFCA61AADA5}">
      <dgm:prSet/>
      <dgm:spPr/>
      <dgm:t>
        <a:bodyPr/>
        <a:lstStyle/>
        <a:p>
          <a:endParaRPr lang="ru-RU" b="1"/>
        </a:p>
      </dgm:t>
    </dgm:pt>
    <dgm:pt modelId="{F45A767A-4E7C-4F6A-A120-F9BE73D95E05}">
      <dgm:prSet phldrT="[Текст]" custT="1"/>
      <dgm:spPr/>
      <dgm:t>
        <a:bodyPr/>
        <a:lstStyle/>
        <a:p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занурення в окремі теми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B19EE397-4C25-45B4-BDB1-0CA292EB7385}" type="parTrans" cxnId="{04162FC9-1F0B-467A-9F5C-7434151C26CF}">
      <dgm:prSet/>
      <dgm:spPr/>
      <dgm:t>
        <a:bodyPr/>
        <a:lstStyle/>
        <a:p>
          <a:endParaRPr lang="ru-RU" b="1"/>
        </a:p>
      </dgm:t>
    </dgm:pt>
    <dgm:pt modelId="{32F80604-521E-47C4-9941-BFC61AE2F23D}" type="sibTrans" cxnId="{04162FC9-1F0B-467A-9F5C-7434151C26CF}">
      <dgm:prSet/>
      <dgm:spPr/>
      <dgm:t>
        <a:bodyPr/>
        <a:lstStyle/>
        <a:p>
          <a:endParaRPr lang="ru-RU" b="1"/>
        </a:p>
      </dgm:t>
    </dgm:pt>
    <dgm:pt modelId="{8C488471-4257-4CC9-A86A-013FDF70E205}">
      <dgm:prSet phldrT="[Текст]" custT="1"/>
      <dgm:spPr/>
      <dgm:t>
        <a:bodyPr/>
        <a:lstStyle/>
        <a:p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МАН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403EE732-0C2E-46F6-94D0-67D8B8ADE2DC}" type="parTrans" cxnId="{07D6EAAB-158E-406B-ABEE-5BDD9A4767F1}">
      <dgm:prSet/>
      <dgm:spPr/>
      <dgm:t>
        <a:bodyPr/>
        <a:lstStyle/>
        <a:p>
          <a:endParaRPr lang="ru-RU" b="1"/>
        </a:p>
      </dgm:t>
    </dgm:pt>
    <dgm:pt modelId="{80945926-C8AF-450E-B968-70DF0CEFDB03}" type="sibTrans" cxnId="{07D6EAAB-158E-406B-ABEE-5BDD9A4767F1}">
      <dgm:prSet/>
      <dgm:spPr/>
      <dgm:t>
        <a:bodyPr/>
        <a:lstStyle/>
        <a:p>
          <a:endParaRPr lang="ru-RU" b="1"/>
        </a:p>
      </dgm:t>
    </dgm:pt>
    <dgm:pt modelId="{D4C8C8A3-EBC6-4BAA-BF32-E7E8771FA911}">
      <dgm:prSet phldrT="[Текст]" custT="1"/>
      <dgm:spPr/>
      <dgm:t>
        <a:bodyPr/>
        <a:lstStyle/>
        <a:p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школа олімпійського резерву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2B075983-0567-48E6-B875-6677A0F5202C}" type="parTrans" cxnId="{EB62AB39-2FAA-46B2-ACFD-691326884B5D}">
      <dgm:prSet/>
      <dgm:spPr/>
      <dgm:t>
        <a:bodyPr/>
        <a:lstStyle/>
        <a:p>
          <a:endParaRPr lang="ru-RU" b="1"/>
        </a:p>
      </dgm:t>
    </dgm:pt>
    <dgm:pt modelId="{5A8E0D71-B1C1-4B85-A58F-C40611149D56}" type="sibTrans" cxnId="{EB62AB39-2FAA-46B2-ACFD-691326884B5D}">
      <dgm:prSet/>
      <dgm:spPr/>
      <dgm:t>
        <a:bodyPr/>
        <a:lstStyle/>
        <a:p>
          <a:endParaRPr lang="ru-RU" b="1"/>
        </a:p>
      </dgm:t>
    </dgm:pt>
    <dgm:pt modelId="{8F9D9ACD-B123-4CFF-97BE-E22CC10F838A}">
      <dgm:prSet phldrT="[Текст]" custT="1"/>
      <dgm:spPr/>
      <dgm:t>
        <a:bodyPr/>
        <a:lstStyle/>
        <a:p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міжнародне співробітництво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98314F5-7005-46F4-95D3-ECC23B617C9A}" type="parTrans" cxnId="{6E42C401-F0A8-4C62-9FC5-81459927C37C}">
      <dgm:prSet/>
      <dgm:spPr/>
      <dgm:t>
        <a:bodyPr/>
        <a:lstStyle/>
        <a:p>
          <a:endParaRPr lang="ru-RU" b="1"/>
        </a:p>
      </dgm:t>
    </dgm:pt>
    <dgm:pt modelId="{BF548D80-38C0-4716-8BDE-DD42839000C0}" type="sibTrans" cxnId="{6E42C401-F0A8-4C62-9FC5-81459927C37C}">
      <dgm:prSet/>
      <dgm:spPr/>
      <dgm:t>
        <a:bodyPr/>
        <a:lstStyle/>
        <a:p>
          <a:endParaRPr lang="ru-RU" b="1"/>
        </a:p>
      </dgm:t>
    </dgm:pt>
    <dgm:pt modelId="{5F428EB7-9C60-42D7-A23F-F8CDDF2AE4E7}" type="pres">
      <dgm:prSet presAssocID="{9F190D71-DBB2-48E1-AB22-F5FB6AE1ABC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458689-0712-413E-85D2-DB81C6B2EC0A}" type="pres">
      <dgm:prSet presAssocID="{5915BE5B-3B0C-4D80-88EE-47F7590A4919}" presName="node" presStyleLbl="node1" presStyleIdx="0" presStyleCnt="7" custScaleX="1135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3B6A4-1310-45B6-8697-955CDEA45277}" type="pres">
      <dgm:prSet presAssocID="{5915BE5B-3B0C-4D80-88EE-47F7590A4919}" presName="spNode" presStyleCnt="0"/>
      <dgm:spPr/>
    </dgm:pt>
    <dgm:pt modelId="{9D0E752D-CF73-4900-BA11-2026E5039F03}" type="pres">
      <dgm:prSet presAssocID="{3671B6B2-81CB-4830-8D91-D06B48547393}" presName="sibTrans" presStyleLbl="sibTrans1D1" presStyleIdx="0" presStyleCnt="7"/>
      <dgm:spPr/>
      <dgm:t>
        <a:bodyPr/>
        <a:lstStyle/>
        <a:p>
          <a:endParaRPr lang="ru-RU"/>
        </a:p>
      </dgm:t>
    </dgm:pt>
    <dgm:pt modelId="{4D794358-C2B9-4976-9B82-06882B4E084E}" type="pres">
      <dgm:prSet presAssocID="{784614DA-B1DB-4859-9395-AA7817FAEF2E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5862EC-F81F-479E-A0AB-A0D5566616CC}" type="pres">
      <dgm:prSet presAssocID="{784614DA-B1DB-4859-9395-AA7817FAEF2E}" presName="spNode" presStyleCnt="0"/>
      <dgm:spPr/>
    </dgm:pt>
    <dgm:pt modelId="{A8946D9C-EF69-4152-A1B0-AAD88CD64C3D}" type="pres">
      <dgm:prSet presAssocID="{68D4585C-AE5F-42B2-B5BC-52F42FECFC82}" presName="sibTrans" presStyleLbl="sibTrans1D1" presStyleIdx="1" presStyleCnt="7"/>
      <dgm:spPr/>
      <dgm:t>
        <a:bodyPr/>
        <a:lstStyle/>
        <a:p>
          <a:endParaRPr lang="ru-RU"/>
        </a:p>
      </dgm:t>
    </dgm:pt>
    <dgm:pt modelId="{BF561604-71C9-47A0-92FA-76BDE74C3E63}" type="pres">
      <dgm:prSet presAssocID="{D502F810-3EAA-47D3-A79B-0593A928ED10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92A64A-EBCA-4D76-8E4D-5579F2DF5D27}" type="pres">
      <dgm:prSet presAssocID="{D502F810-3EAA-47D3-A79B-0593A928ED10}" presName="spNode" presStyleCnt="0"/>
      <dgm:spPr/>
    </dgm:pt>
    <dgm:pt modelId="{662BBE1E-8B0A-4162-8402-E8DCFD0FEDCF}" type="pres">
      <dgm:prSet presAssocID="{F3A9344F-F0B5-4991-9A85-EE503393FF17}" presName="sibTrans" presStyleLbl="sibTrans1D1" presStyleIdx="2" presStyleCnt="7"/>
      <dgm:spPr/>
      <dgm:t>
        <a:bodyPr/>
        <a:lstStyle/>
        <a:p>
          <a:endParaRPr lang="ru-RU"/>
        </a:p>
      </dgm:t>
    </dgm:pt>
    <dgm:pt modelId="{3E1D3D0C-9451-4967-8412-865D2F94DB6F}" type="pres">
      <dgm:prSet presAssocID="{F45A767A-4E7C-4F6A-A120-F9BE73D95E05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BED9C-369D-49CB-BF9C-5E437CAB316A}" type="pres">
      <dgm:prSet presAssocID="{F45A767A-4E7C-4F6A-A120-F9BE73D95E05}" presName="spNode" presStyleCnt="0"/>
      <dgm:spPr/>
    </dgm:pt>
    <dgm:pt modelId="{102AB998-DE85-4FB8-B132-00B375A63D63}" type="pres">
      <dgm:prSet presAssocID="{32F80604-521E-47C4-9941-BFC61AE2F23D}" presName="sibTrans" presStyleLbl="sibTrans1D1" presStyleIdx="3" presStyleCnt="7"/>
      <dgm:spPr/>
      <dgm:t>
        <a:bodyPr/>
        <a:lstStyle/>
        <a:p>
          <a:endParaRPr lang="ru-RU"/>
        </a:p>
      </dgm:t>
    </dgm:pt>
    <dgm:pt modelId="{9CAABE6F-72E0-4727-B2BA-11E536066C0F}" type="pres">
      <dgm:prSet presAssocID="{8C488471-4257-4CC9-A86A-013FDF70E205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B229A-93F1-49DA-89F5-90AEFA3AC192}" type="pres">
      <dgm:prSet presAssocID="{8C488471-4257-4CC9-A86A-013FDF70E205}" presName="spNode" presStyleCnt="0"/>
      <dgm:spPr/>
    </dgm:pt>
    <dgm:pt modelId="{4ADB6D96-9470-403B-8077-90F9171C7D85}" type="pres">
      <dgm:prSet presAssocID="{80945926-C8AF-450E-B968-70DF0CEFDB03}" presName="sibTrans" presStyleLbl="sibTrans1D1" presStyleIdx="4" presStyleCnt="7"/>
      <dgm:spPr/>
      <dgm:t>
        <a:bodyPr/>
        <a:lstStyle/>
        <a:p>
          <a:endParaRPr lang="ru-RU"/>
        </a:p>
      </dgm:t>
    </dgm:pt>
    <dgm:pt modelId="{87A55A89-95B1-4DD7-AAC2-566E83E49C42}" type="pres">
      <dgm:prSet presAssocID="{D4C8C8A3-EBC6-4BAA-BF32-E7E8771FA911}" presName="node" presStyleLbl="node1" presStyleIdx="5" presStyleCnt="7" custScaleX="124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9D3CFD-6011-4FA2-8EF3-A828FF0C75DB}" type="pres">
      <dgm:prSet presAssocID="{D4C8C8A3-EBC6-4BAA-BF32-E7E8771FA911}" presName="spNode" presStyleCnt="0"/>
      <dgm:spPr/>
    </dgm:pt>
    <dgm:pt modelId="{5140FDE2-797A-4125-8EC6-9C2140A52F30}" type="pres">
      <dgm:prSet presAssocID="{5A8E0D71-B1C1-4B85-A58F-C40611149D56}" presName="sibTrans" presStyleLbl="sibTrans1D1" presStyleIdx="5" presStyleCnt="7"/>
      <dgm:spPr/>
      <dgm:t>
        <a:bodyPr/>
        <a:lstStyle/>
        <a:p>
          <a:endParaRPr lang="ru-RU"/>
        </a:p>
      </dgm:t>
    </dgm:pt>
    <dgm:pt modelId="{9576A779-6E88-401F-A4FE-67AC3AB0BF57}" type="pres">
      <dgm:prSet presAssocID="{8F9D9ACD-B123-4CFF-97BE-E22CC10F838A}" presName="node" presStyleLbl="node1" presStyleIdx="6" presStyleCnt="7" custScaleX="1253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3F4B6D-6A7B-4996-A886-BD01B143914F}" type="pres">
      <dgm:prSet presAssocID="{8F9D9ACD-B123-4CFF-97BE-E22CC10F838A}" presName="spNode" presStyleCnt="0"/>
      <dgm:spPr/>
    </dgm:pt>
    <dgm:pt modelId="{30F96EF7-35C0-4DCE-A3B0-CD867BDE41F5}" type="pres">
      <dgm:prSet presAssocID="{BF548D80-38C0-4716-8BDE-DD42839000C0}" presName="sibTrans" presStyleLbl="sibTrans1D1" presStyleIdx="6" presStyleCnt="7"/>
      <dgm:spPr/>
      <dgm:t>
        <a:bodyPr/>
        <a:lstStyle/>
        <a:p>
          <a:endParaRPr lang="uk-UA"/>
        </a:p>
      </dgm:t>
    </dgm:pt>
  </dgm:ptLst>
  <dgm:cxnLst>
    <dgm:cxn modelId="{05AB7E31-69E4-464B-98F1-C3F6202CD18E}" type="presOf" srcId="{8F9D9ACD-B123-4CFF-97BE-E22CC10F838A}" destId="{9576A779-6E88-401F-A4FE-67AC3AB0BF57}" srcOrd="0" destOrd="0" presId="urn:microsoft.com/office/officeart/2005/8/layout/cycle6"/>
    <dgm:cxn modelId="{840A6311-0A39-4EF6-B5D6-3AF3642B11EC}" type="presOf" srcId="{68D4585C-AE5F-42B2-B5BC-52F42FECFC82}" destId="{A8946D9C-EF69-4152-A1B0-AAD88CD64C3D}" srcOrd="0" destOrd="0" presId="urn:microsoft.com/office/officeart/2005/8/layout/cycle6"/>
    <dgm:cxn modelId="{2E710EF4-FDDC-48F8-B110-9A77679C9556}" type="presOf" srcId="{784614DA-B1DB-4859-9395-AA7817FAEF2E}" destId="{4D794358-C2B9-4976-9B82-06882B4E084E}" srcOrd="0" destOrd="0" presId="urn:microsoft.com/office/officeart/2005/8/layout/cycle6"/>
    <dgm:cxn modelId="{07D6EAAB-158E-406B-ABEE-5BDD9A4767F1}" srcId="{9F190D71-DBB2-48E1-AB22-F5FB6AE1ABC5}" destId="{8C488471-4257-4CC9-A86A-013FDF70E205}" srcOrd="4" destOrd="0" parTransId="{403EE732-0C2E-46F6-94D0-67D8B8ADE2DC}" sibTransId="{80945926-C8AF-450E-B968-70DF0CEFDB03}"/>
    <dgm:cxn modelId="{3C496648-90EF-43AE-863E-2FD07536D4C2}" type="presOf" srcId="{8C488471-4257-4CC9-A86A-013FDF70E205}" destId="{9CAABE6F-72E0-4727-B2BA-11E536066C0F}" srcOrd="0" destOrd="0" presId="urn:microsoft.com/office/officeart/2005/8/layout/cycle6"/>
    <dgm:cxn modelId="{F90CEC36-E888-42B2-B2D1-096A43CD1129}" type="presOf" srcId="{32F80604-521E-47C4-9941-BFC61AE2F23D}" destId="{102AB998-DE85-4FB8-B132-00B375A63D63}" srcOrd="0" destOrd="0" presId="urn:microsoft.com/office/officeart/2005/8/layout/cycle6"/>
    <dgm:cxn modelId="{04162FC9-1F0B-467A-9F5C-7434151C26CF}" srcId="{9F190D71-DBB2-48E1-AB22-F5FB6AE1ABC5}" destId="{F45A767A-4E7C-4F6A-A120-F9BE73D95E05}" srcOrd="3" destOrd="0" parTransId="{B19EE397-4C25-45B4-BDB1-0CA292EB7385}" sibTransId="{32F80604-521E-47C4-9941-BFC61AE2F23D}"/>
    <dgm:cxn modelId="{EB62AB39-2FAA-46B2-ACFD-691326884B5D}" srcId="{9F190D71-DBB2-48E1-AB22-F5FB6AE1ABC5}" destId="{D4C8C8A3-EBC6-4BAA-BF32-E7E8771FA911}" srcOrd="5" destOrd="0" parTransId="{2B075983-0567-48E6-B875-6677A0F5202C}" sibTransId="{5A8E0D71-B1C1-4B85-A58F-C40611149D56}"/>
    <dgm:cxn modelId="{BF901DBD-6B15-4C33-95FB-F0C7418B8EAE}" type="presOf" srcId="{80945926-C8AF-450E-B968-70DF0CEFDB03}" destId="{4ADB6D96-9470-403B-8077-90F9171C7D85}" srcOrd="0" destOrd="0" presId="urn:microsoft.com/office/officeart/2005/8/layout/cycle6"/>
    <dgm:cxn modelId="{6E42C401-F0A8-4C62-9FC5-81459927C37C}" srcId="{9F190D71-DBB2-48E1-AB22-F5FB6AE1ABC5}" destId="{8F9D9ACD-B123-4CFF-97BE-E22CC10F838A}" srcOrd="6" destOrd="0" parTransId="{398314F5-7005-46F4-95D3-ECC23B617C9A}" sibTransId="{BF548D80-38C0-4716-8BDE-DD42839000C0}"/>
    <dgm:cxn modelId="{FB0E10E7-7F45-443B-8F59-80FB89B56661}" type="presOf" srcId="{9F190D71-DBB2-48E1-AB22-F5FB6AE1ABC5}" destId="{5F428EB7-9C60-42D7-A23F-F8CDDF2AE4E7}" srcOrd="0" destOrd="0" presId="urn:microsoft.com/office/officeart/2005/8/layout/cycle6"/>
    <dgm:cxn modelId="{F1361766-E683-45AB-8DA4-42D7BE002C78}" type="presOf" srcId="{F3A9344F-F0B5-4991-9A85-EE503393FF17}" destId="{662BBE1E-8B0A-4162-8402-E8DCFD0FEDCF}" srcOrd="0" destOrd="0" presId="urn:microsoft.com/office/officeart/2005/8/layout/cycle6"/>
    <dgm:cxn modelId="{7C1C9706-83A7-45A1-93DE-342EA933F24D}" type="presOf" srcId="{BF548D80-38C0-4716-8BDE-DD42839000C0}" destId="{30F96EF7-35C0-4DCE-A3B0-CD867BDE41F5}" srcOrd="0" destOrd="0" presId="urn:microsoft.com/office/officeart/2005/8/layout/cycle6"/>
    <dgm:cxn modelId="{B29CC928-C0E3-495A-9F4B-4DDB4873E290}" type="presOf" srcId="{5915BE5B-3B0C-4D80-88EE-47F7590A4919}" destId="{E8458689-0712-413E-85D2-DB81C6B2EC0A}" srcOrd="0" destOrd="0" presId="urn:microsoft.com/office/officeart/2005/8/layout/cycle6"/>
    <dgm:cxn modelId="{335194F3-6198-410F-ACF9-4DED0E7EC830}" type="presOf" srcId="{5A8E0D71-B1C1-4B85-A58F-C40611149D56}" destId="{5140FDE2-797A-4125-8EC6-9C2140A52F30}" srcOrd="0" destOrd="0" presId="urn:microsoft.com/office/officeart/2005/8/layout/cycle6"/>
    <dgm:cxn modelId="{DD7A5202-DB8F-487F-AA03-B45A762098AE}" type="presOf" srcId="{3671B6B2-81CB-4830-8D91-D06B48547393}" destId="{9D0E752D-CF73-4900-BA11-2026E5039F03}" srcOrd="0" destOrd="0" presId="urn:microsoft.com/office/officeart/2005/8/layout/cycle6"/>
    <dgm:cxn modelId="{CFD5FA9B-EEE8-46CB-AD54-C47E9B89FC79}" srcId="{9F190D71-DBB2-48E1-AB22-F5FB6AE1ABC5}" destId="{5915BE5B-3B0C-4D80-88EE-47F7590A4919}" srcOrd="0" destOrd="0" parTransId="{848A4D27-3242-40E0-9B75-74AB597C3C99}" sibTransId="{3671B6B2-81CB-4830-8D91-D06B48547393}"/>
    <dgm:cxn modelId="{DF221840-3984-4979-8C14-C10BAC4B2DE6}" type="presOf" srcId="{D4C8C8A3-EBC6-4BAA-BF32-E7E8771FA911}" destId="{87A55A89-95B1-4DD7-AAC2-566E83E49C42}" srcOrd="0" destOrd="0" presId="urn:microsoft.com/office/officeart/2005/8/layout/cycle6"/>
    <dgm:cxn modelId="{24A9D563-498E-45AC-B78F-5BFCA61AADA5}" srcId="{9F190D71-DBB2-48E1-AB22-F5FB6AE1ABC5}" destId="{D502F810-3EAA-47D3-A79B-0593A928ED10}" srcOrd="2" destOrd="0" parTransId="{7D8F2373-5F33-4B14-9726-DE73323AC58D}" sibTransId="{F3A9344F-F0B5-4991-9A85-EE503393FF17}"/>
    <dgm:cxn modelId="{15BD6110-EE6D-4254-B47A-281DE54B853F}" type="presOf" srcId="{F45A767A-4E7C-4F6A-A120-F9BE73D95E05}" destId="{3E1D3D0C-9451-4967-8412-865D2F94DB6F}" srcOrd="0" destOrd="0" presId="urn:microsoft.com/office/officeart/2005/8/layout/cycle6"/>
    <dgm:cxn modelId="{59FFB7BA-4D91-4FBA-A5FF-D6D82CE2D5F8}" type="presOf" srcId="{D502F810-3EAA-47D3-A79B-0593A928ED10}" destId="{BF561604-71C9-47A0-92FA-76BDE74C3E63}" srcOrd="0" destOrd="0" presId="urn:microsoft.com/office/officeart/2005/8/layout/cycle6"/>
    <dgm:cxn modelId="{178464F3-8E73-40C5-8DDA-D89162631011}" srcId="{9F190D71-DBB2-48E1-AB22-F5FB6AE1ABC5}" destId="{784614DA-B1DB-4859-9395-AA7817FAEF2E}" srcOrd="1" destOrd="0" parTransId="{9DB8C46E-5B6A-4C90-AC9D-3204CD219118}" sibTransId="{68D4585C-AE5F-42B2-B5BC-52F42FECFC82}"/>
    <dgm:cxn modelId="{BD887A6C-C73A-4103-B766-B8A1058E3798}" type="presParOf" srcId="{5F428EB7-9C60-42D7-A23F-F8CDDF2AE4E7}" destId="{E8458689-0712-413E-85D2-DB81C6B2EC0A}" srcOrd="0" destOrd="0" presId="urn:microsoft.com/office/officeart/2005/8/layout/cycle6"/>
    <dgm:cxn modelId="{B96476CD-DA6F-4993-AFF9-0C84331E4C0A}" type="presParOf" srcId="{5F428EB7-9C60-42D7-A23F-F8CDDF2AE4E7}" destId="{EDE3B6A4-1310-45B6-8697-955CDEA45277}" srcOrd="1" destOrd="0" presId="urn:microsoft.com/office/officeart/2005/8/layout/cycle6"/>
    <dgm:cxn modelId="{C11C0CD2-AC4B-45C8-8FC4-3B853D3DA6ED}" type="presParOf" srcId="{5F428EB7-9C60-42D7-A23F-F8CDDF2AE4E7}" destId="{9D0E752D-CF73-4900-BA11-2026E5039F03}" srcOrd="2" destOrd="0" presId="urn:microsoft.com/office/officeart/2005/8/layout/cycle6"/>
    <dgm:cxn modelId="{AB7EA14C-D269-4561-BA2C-F0B90F474F22}" type="presParOf" srcId="{5F428EB7-9C60-42D7-A23F-F8CDDF2AE4E7}" destId="{4D794358-C2B9-4976-9B82-06882B4E084E}" srcOrd="3" destOrd="0" presId="urn:microsoft.com/office/officeart/2005/8/layout/cycle6"/>
    <dgm:cxn modelId="{1923511E-2A20-4367-9A63-58D5803A1D81}" type="presParOf" srcId="{5F428EB7-9C60-42D7-A23F-F8CDDF2AE4E7}" destId="{475862EC-F81F-479E-A0AB-A0D5566616CC}" srcOrd="4" destOrd="0" presId="urn:microsoft.com/office/officeart/2005/8/layout/cycle6"/>
    <dgm:cxn modelId="{825D2156-540B-4585-85E1-92EFAB23A292}" type="presParOf" srcId="{5F428EB7-9C60-42D7-A23F-F8CDDF2AE4E7}" destId="{A8946D9C-EF69-4152-A1B0-AAD88CD64C3D}" srcOrd="5" destOrd="0" presId="urn:microsoft.com/office/officeart/2005/8/layout/cycle6"/>
    <dgm:cxn modelId="{452B1E10-7DEF-4AEB-AB44-ED6B952B2738}" type="presParOf" srcId="{5F428EB7-9C60-42D7-A23F-F8CDDF2AE4E7}" destId="{BF561604-71C9-47A0-92FA-76BDE74C3E63}" srcOrd="6" destOrd="0" presId="urn:microsoft.com/office/officeart/2005/8/layout/cycle6"/>
    <dgm:cxn modelId="{17695058-BD18-4C28-8BC3-DB0BD45ED59E}" type="presParOf" srcId="{5F428EB7-9C60-42D7-A23F-F8CDDF2AE4E7}" destId="{D392A64A-EBCA-4D76-8E4D-5579F2DF5D27}" srcOrd="7" destOrd="0" presId="urn:microsoft.com/office/officeart/2005/8/layout/cycle6"/>
    <dgm:cxn modelId="{D9F3370A-49D6-4EBF-AACC-AE6A51F8F345}" type="presParOf" srcId="{5F428EB7-9C60-42D7-A23F-F8CDDF2AE4E7}" destId="{662BBE1E-8B0A-4162-8402-E8DCFD0FEDCF}" srcOrd="8" destOrd="0" presId="urn:microsoft.com/office/officeart/2005/8/layout/cycle6"/>
    <dgm:cxn modelId="{136DD830-9EE8-4AAB-BB09-5A53BD943A87}" type="presParOf" srcId="{5F428EB7-9C60-42D7-A23F-F8CDDF2AE4E7}" destId="{3E1D3D0C-9451-4967-8412-865D2F94DB6F}" srcOrd="9" destOrd="0" presId="urn:microsoft.com/office/officeart/2005/8/layout/cycle6"/>
    <dgm:cxn modelId="{BCC8B468-AAE0-4D6B-9D17-4DA6E18ED684}" type="presParOf" srcId="{5F428EB7-9C60-42D7-A23F-F8CDDF2AE4E7}" destId="{870BED9C-369D-49CB-BF9C-5E437CAB316A}" srcOrd="10" destOrd="0" presId="urn:microsoft.com/office/officeart/2005/8/layout/cycle6"/>
    <dgm:cxn modelId="{0C762BFC-1C63-43C7-9D28-F0FC25EF25F1}" type="presParOf" srcId="{5F428EB7-9C60-42D7-A23F-F8CDDF2AE4E7}" destId="{102AB998-DE85-4FB8-B132-00B375A63D63}" srcOrd="11" destOrd="0" presId="urn:microsoft.com/office/officeart/2005/8/layout/cycle6"/>
    <dgm:cxn modelId="{63EDF6FE-7087-41C7-AE00-67C812EE168D}" type="presParOf" srcId="{5F428EB7-9C60-42D7-A23F-F8CDDF2AE4E7}" destId="{9CAABE6F-72E0-4727-B2BA-11E536066C0F}" srcOrd="12" destOrd="0" presId="urn:microsoft.com/office/officeart/2005/8/layout/cycle6"/>
    <dgm:cxn modelId="{7C8557E7-8DA6-4F75-B74E-01C0BF99876D}" type="presParOf" srcId="{5F428EB7-9C60-42D7-A23F-F8CDDF2AE4E7}" destId="{1C9B229A-93F1-49DA-89F5-90AEFA3AC192}" srcOrd="13" destOrd="0" presId="urn:microsoft.com/office/officeart/2005/8/layout/cycle6"/>
    <dgm:cxn modelId="{CC6F03A9-7DF9-489E-9C75-14F1531D98AD}" type="presParOf" srcId="{5F428EB7-9C60-42D7-A23F-F8CDDF2AE4E7}" destId="{4ADB6D96-9470-403B-8077-90F9171C7D85}" srcOrd="14" destOrd="0" presId="urn:microsoft.com/office/officeart/2005/8/layout/cycle6"/>
    <dgm:cxn modelId="{10BF2761-21AC-4B22-8031-285B53D6C6ED}" type="presParOf" srcId="{5F428EB7-9C60-42D7-A23F-F8CDDF2AE4E7}" destId="{87A55A89-95B1-4DD7-AAC2-566E83E49C42}" srcOrd="15" destOrd="0" presId="urn:microsoft.com/office/officeart/2005/8/layout/cycle6"/>
    <dgm:cxn modelId="{127AE078-0EB8-49B0-A9C5-CD3CC0B0DFCF}" type="presParOf" srcId="{5F428EB7-9C60-42D7-A23F-F8CDDF2AE4E7}" destId="{329D3CFD-6011-4FA2-8EF3-A828FF0C75DB}" srcOrd="16" destOrd="0" presId="urn:microsoft.com/office/officeart/2005/8/layout/cycle6"/>
    <dgm:cxn modelId="{A264ED5F-7A9B-4F6E-B0BB-A941551100F4}" type="presParOf" srcId="{5F428EB7-9C60-42D7-A23F-F8CDDF2AE4E7}" destId="{5140FDE2-797A-4125-8EC6-9C2140A52F30}" srcOrd="17" destOrd="0" presId="urn:microsoft.com/office/officeart/2005/8/layout/cycle6"/>
    <dgm:cxn modelId="{F57E1DBA-7A9A-49D8-B7C0-6A868C9957F3}" type="presParOf" srcId="{5F428EB7-9C60-42D7-A23F-F8CDDF2AE4E7}" destId="{9576A779-6E88-401F-A4FE-67AC3AB0BF57}" srcOrd="18" destOrd="0" presId="urn:microsoft.com/office/officeart/2005/8/layout/cycle6"/>
    <dgm:cxn modelId="{4784B2C8-5C38-4093-83FC-3C1C057E7B87}" type="presParOf" srcId="{5F428EB7-9C60-42D7-A23F-F8CDDF2AE4E7}" destId="{C33F4B6D-6A7B-4996-A886-BD01B143914F}" srcOrd="19" destOrd="0" presId="urn:microsoft.com/office/officeart/2005/8/layout/cycle6"/>
    <dgm:cxn modelId="{F936BF94-AC28-49E9-9D91-5C9F3E612145}" type="presParOf" srcId="{5F428EB7-9C60-42D7-A23F-F8CDDF2AE4E7}" destId="{30F96EF7-35C0-4DCE-A3B0-CD867BDE41F5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116120-6D46-4D46-81C0-0ADCA262DDA0}">
      <dsp:nvSpPr>
        <dsp:cNvPr id="0" name=""/>
        <dsp:cNvSpPr/>
      </dsp:nvSpPr>
      <dsp:spPr>
        <a:xfrm rot="5400000">
          <a:off x="4062865" y="-1450748"/>
          <a:ext cx="1177701" cy="437808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1" kern="1200" dirty="0" err="1" smtClean="0">
              <a:latin typeface="Times New Roman" pitchFamily="18" charset="0"/>
              <a:cs typeface="Times New Roman" pitchFamily="18" charset="0"/>
            </a:rPr>
            <a:t>розширені</a:t>
          </a:r>
          <a:r>
            <a:rPr lang="ru-RU" sz="23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b="1" kern="1200" dirty="0" err="1" smtClean="0">
              <a:latin typeface="Times New Roman" pitchFamily="18" charset="0"/>
              <a:cs typeface="Times New Roman" pitchFamily="18" charset="0"/>
            </a:rPr>
            <a:t>освітні</a:t>
          </a:r>
          <a:r>
            <a:rPr lang="ru-RU" sz="23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b="1" kern="1200" dirty="0" err="1" smtClean="0">
              <a:latin typeface="Times New Roman" pitchFamily="18" charset="0"/>
              <a:cs typeface="Times New Roman" pitchFamily="18" charset="0"/>
            </a:rPr>
            <a:t>можливості</a:t>
          </a:r>
          <a:endParaRPr lang="ru-RU" sz="23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462673" y="206935"/>
        <a:ext cx="4320595" cy="1062719"/>
      </dsp:txXfrm>
    </dsp:sp>
    <dsp:sp modelId="{A06DDB88-B5C5-4DB0-AE39-664BD1BE95AB}">
      <dsp:nvSpPr>
        <dsp:cNvPr id="0" name=""/>
        <dsp:cNvSpPr/>
      </dsp:nvSpPr>
      <dsp:spPr>
        <a:xfrm>
          <a:off x="0" y="2230"/>
          <a:ext cx="2462673" cy="147212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Times New Roman" pitchFamily="18" charset="0"/>
              <a:cs typeface="Times New Roman" pitchFamily="18" charset="0"/>
            </a:rPr>
            <a:t>для учнів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1863" y="74093"/>
        <a:ext cx="2318947" cy="1328401"/>
      </dsp:txXfrm>
    </dsp:sp>
    <dsp:sp modelId="{DEB78CE8-4C5E-4A82-A0E8-E18A18A37FA6}">
      <dsp:nvSpPr>
        <dsp:cNvPr id="0" name=""/>
        <dsp:cNvSpPr/>
      </dsp:nvSpPr>
      <dsp:spPr>
        <a:xfrm rot="5400000">
          <a:off x="4062865" y="94984"/>
          <a:ext cx="1177701" cy="437808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300" b="1" kern="1200" dirty="0" smtClean="0">
              <a:latin typeface="Times New Roman" pitchFamily="18" charset="0"/>
              <a:cs typeface="Times New Roman" pitchFamily="18" charset="0"/>
            </a:rPr>
            <a:t>якісна освіта для дітей</a:t>
          </a:r>
          <a:endParaRPr lang="ru-RU" sz="23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300" b="1" kern="1200" dirty="0" smtClean="0">
              <a:latin typeface="Times New Roman" pitchFamily="18" charset="0"/>
              <a:cs typeface="Times New Roman" pitchFamily="18" charset="0"/>
            </a:rPr>
            <a:t>навчання на засадах гуманістичних цінностей</a:t>
          </a:r>
          <a:endParaRPr lang="ru-RU" sz="23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462673" y="1752668"/>
        <a:ext cx="4320595" cy="1062719"/>
      </dsp:txXfrm>
    </dsp:sp>
    <dsp:sp modelId="{97013EA0-737D-4AC1-9F2C-EC4A4789352D}">
      <dsp:nvSpPr>
        <dsp:cNvPr id="0" name=""/>
        <dsp:cNvSpPr/>
      </dsp:nvSpPr>
      <dsp:spPr>
        <a:xfrm>
          <a:off x="0" y="1547964"/>
          <a:ext cx="2462673" cy="147212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Times New Roman" pitchFamily="18" charset="0"/>
              <a:cs typeface="Times New Roman" pitchFamily="18" charset="0"/>
            </a:rPr>
            <a:t>для батьків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1863" y="1619827"/>
        <a:ext cx="2318947" cy="1328401"/>
      </dsp:txXfrm>
    </dsp:sp>
    <dsp:sp modelId="{A7E63994-A5EA-4087-922B-48D3B3DAED59}">
      <dsp:nvSpPr>
        <dsp:cNvPr id="0" name=""/>
        <dsp:cNvSpPr/>
      </dsp:nvSpPr>
      <dsp:spPr>
        <a:xfrm rot="5400000">
          <a:off x="4062865" y="1640718"/>
          <a:ext cx="1177701" cy="437808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300" b="1" kern="1200" dirty="0" smtClean="0">
              <a:latin typeface="Times New Roman" pitchFamily="18" charset="0"/>
              <a:cs typeface="Times New Roman" pitchFamily="18" charset="0"/>
            </a:rPr>
            <a:t>безперервний професійний розвиток</a:t>
          </a:r>
          <a:endParaRPr lang="ru-RU" sz="23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462673" y="3298402"/>
        <a:ext cx="4320595" cy="1062719"/>
      </dsp:txXfrm>
    </dsp:sp>
    <dsp:sp modelId="{A8904B82-F86C-4E3A-B821-9729E75751CA}">
      <dsp:nvSpPr>
        <dsp:cNvPr id="0" name=""/>
        <dsp:cNvSpPr/>
      </dsp:nvSpPr>
      <dsp:spPr>
        <a:xfrm>
          <a:off x="0" y="3093698"/>
          <a:ext cx="2462673" cy="147212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Times New Roman" pitchFamily="18" charset="0"/>
              <a:cs typeface="Times New Roman" pitchFamily="18" charset="0"/>
            </a:rPr>
            <a:t>для педагогів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1863" y="3165561"/>
        <a:ext cx="2318947" cy="132840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1ED104-0662-4628-8D00-E8C6174845DD}">
      <dsp:nvSpPr>
        <dsp:cNvPr id="0" name=""/>
        <dsp:cNvSpPr/>
      </dsp:nvSpPr>
      <dsp:spPr>
        <a:xfrm>
          <a:off x="639971" y="0"/>
          <a:ext cx="7253005" cy="5805263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26113391-AAED-4429-844B-6B3DDD82FCEA}">
      <dsp:nvSpPr>
        <dsp:cNvPr id="0" name=""/>
        <dsp:cNvSpPr/>
      </dsp:nvSpPr>
      <dsp:spPr>
        <a:xfrm>
          <a:off x="684078" y="1656183"/>
          <a:ext cx="1837684" cy="84977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Times New Roman" pitchFamily="18" charset="0"/>
              <a:cs typeface="Times New Roman" pitchFamily="18" charset="0"/>
            </a:rPr>
            <a:t>Орієнтація у навчальному просторі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25561" y="1697666"/>
        <a:ext cx="1754718" cy="766808"/>
      </dsp:txXfrm>
    </dsp:sp>
    <dsp:sp modelId="{5828153C-D5C2-4388-8B0D-CD714037FF71}">
      <dsp:nvSpPr>
        <dsp:cNvPr id="0" name=""/>
        <dsp:cNvSpPr/>
      </dsp:nvSpPr>
      <dsp:spPr>
        <a:xfrm>
          <a:off x="2700290" y="1509171"/>
          <a:ext cx="1830190" cy="128154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Використання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освітніх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наукових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ресурсів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Інтернету</a:t>
          </a:r>
          <a:endParaRPr lang="ru-RU" sz="14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англійською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мовою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включно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) 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62850" y="1571731"/>
        <a:ext cx="1705070" cy="1156426"/>
      </dsp:txXfrm>
    </dsp:sp>
    <dsp:sp modelId="{A22C89C3-4859-45A3-9468-8625009AE6D7}">
      <dsp:nvSpPr>
        <dsp:cNvPr id="0" name=""/>
        <dsp:cNvSpPr/>
      </dsp:nvSpPr>
      <dsp:spPr>
        <a:xfrm>
          <a:off x="4788540" y="1758124"/>
          <a:ext cx="2102435" cy="10806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Times New Roman" pitchFamily="18" charset="0"/>
              <a:cs typeface="Times New Roman" pitchFamily="18" charset="0"/>
            </a:rPr>
            <a:t>Вибір курсів у мережі Інтернет та навчання  он-лайн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41295" y="1810879"/>
        <a:ext cx="1996925" cy="97517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B49412-C0D4-444A-9BA8-64CF9C5B1242}">
      <dsp:nvSpPr>
        <dsp:cNvPr id="0" name=""/>
        <dsp:cNvSpPr/>
      </dsp:nvSpPr>
      <dsp:spPr>
        <a:xfrm>
          <a:off x="2857676" y="2593380"/>
          <a:ext cx="1773478" cy="177347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Засоби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17396" y="2853100"/>
        <a:ext cx="1254038" cy="1254038"/>
      </dsp:txXfrm>
    </dsp:sp>
    <dsp:sp modelId="{99C3860B-FD70-49A5-9541-7DE9B49C29FC}">
      <dsp:nvSpPr>
        <dsp:cNvPr id="0" name=""/>
        <dsp:cNvSpPr/>
      </dsp:nvSpPr>
      <dsp:spPr>
        <a:xfrm rot="16200000">
          <a:off x="3613174" y="2051691"/>
          <a:ext cx="262483" cy="602982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3652547" y="2211660"/>
        <a:ext cx="183738" cy="361790"/>
      </dsp:txXfrm>
    </dsp:sp>
    <dsp:sp modelId="{98A45CC6-2845-4B7C-8F50-B17BB8BB6CFB}">
      <dsp:nvSpPr>
        <dsp:cNvPr id="0" name=""/>
        <dsp:cNvSpPr/>
      </dsp:nvSpPr>
      <dsp:spPr>
        <a:xfrm>
          <a:off x="2593100" y="-104301"/>
          <a:ext cx="2302630" cy="220242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Інтернет=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доступ до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інформації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соціальних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засобів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масової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інформації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, 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комунікації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інших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розроблених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веб-інструментів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30312" y="218237"/>
        <a:ext cx="1628206" cy="1557353"/>
      </dsp:txXfrm>
    </dsp:sp>
    <dsp:sp modelId="{FFB27780-DC82-4B11-BF0A-90A8F8CAD76D}">
      <dsp:nvSpPr>
        <dsp:cNvPr id="0" name=""/>
        <dsp:cNvSpPr/>
      </dsp:nvSpPr>
      <dsp:spPr>
        <a:xfrm rot="1800000">
          <a:off x="4622378" y="3794106"/>
          <a:ext cx="376155" cy="602982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4629937" y="3886491"/>
        <a:ext cx="263309" cy="361790"/>
      </dsp:txXfrm>
    </dsp:sp>
    <dsp:sp modelId="{0831F991-CEAA-40D8-812D-404730E287A6}">
      <dsp:nvSpPr>
        <dsp:cNvPr id="0" name=""/>
        <dsp:cNvSpPr/>
      </dsp:nvSpPr>
      <dsp:spPr>
        <a:xfrm>
          <a:off x="5008196" y="3834983"/>
          <a:ext cx="1773478" cy="177347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Мобільні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пристрої = введення даних і доступ до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потрібної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інформації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67916" y="4094703"/>
        <a:ext cx="1254038" cy="1254038"/>
      </dsp:txXfrm>
    </dsp:sp>
    <dsp:sp modelId="{B8A666F2-7C4F-40A7-9EB3-309AA14631A8}">
      <dsp:nvSpPr>
        <dsp:cNvPr id="0" name=""/>
        <dsp:cNvSpPr/>
      </dsp:nvSpPr>
      <dsp:spPr>
        <a:xfrm rot="9000000">
          <a:off x="2490297" y="3794106"/>
          <a:ext cx="376155" cy="602982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800000">
        <a:off x="2595584" y="3886491"/>
        <a:ext cx="263309" cy="361790"/>
      </dsp:txXfrm>
    </dsp:sp>
    <dsp:sp modelId="{1232F1F5-8232-416B-9C04-A611FF5EF0C6}">
      <dsp:nvSpPr>
        <dsp:cNvPr id="0" name=""/>
        <dsp:cNvSpPr/>
      </dsp:nvSpPr>
      <dsp:spPr>
        <a:xfrm>
          <a:off x="707157" y="3834983"/>
          <a:ext cx="1773478" cy="177347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Полегшена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взаємодія з матеріалом за допомогою різних цифрових додатків</a:t>
          </a:r>
          <a:r>
            <a:rPr lang="ru-RU" sz="700" kern="1200" dirty="0" smtClean="0"/>
            <a:t>.</a:t>
          </a:r>
          <a:endParaRPr lang="ru-RU" sz="700" kern="1200" dirty="0"/>
        </a:p>
      </dsp:txBody>
      <dsp:txXfrm>
        <a:off x="966877" y="4094703"/>
        <a:ext cx="1254038" cy="125403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B2990A-1B75-4075-8654-6550F9EACA7C}">
      <dsp:nvSpPr>
        <dsp:cNvPr id="0" name=""/>
        <dsp:cNvSpPr/>
      </dsp:nvSpPr>
      <dsp:spPr>
        <a:xfrm>
          <a:off x="2189121" y="718886"/>
          <a:ext cx="669674" cy="66967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900" b="1" kern="1200" dirty="0" smtClean="0">
              <a:latin typeface="Times New Roman" pitchFamily="18" charset="0"/>
              <a:cs typeface="Times New Roman" pitchFamily="18" charset="0"/>
            </a:rPr>
            <a:t>Загальні стратегії </a:t>
          </a: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21812" y="751577"/>
        <a:ext cx="604292" cy="604292"/>
      </dsp:txXfrm>
    </dsp:sp>
    <dsp:sp modelId="{9F8AEA48-952C-46B2-80CD-298A6B7E556B}">
      <dsp:nvSpPr>
        <dsp:cNvPr id="0" name=""/>
        <dsp:cNvSpPr/>
      </dsp:nvSpPr>
      <dsp:spPr>
        <a:xfrm rot="16200000">
          <a:off x="2340528" y="535456"/>
          <a:ext cx="36686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66860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A132A3-6652-40D3-86F3-BA59B8854358}">
      <dsp:nvSpPr>
        <dsp:cNvPr id="0" name=""/>
        <dsp:cNvSpPr/>
      </dsp:nvSpPr>
      <dsp:spPr>
        <a:xfrm>
          <a:off x="1815413" y="-27761"/>
          <a:ext cx="1417089" cy="37978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800" b="1" kern="1200" dirty="0" smtClean="0">
              <a:latin typeface="Times New Roman" pitchFamily="18" charset="0"/>
              <a:cs typeface="Times New Roman" pitchFamily="18" charset="0"/>
            </a:rPr>
            <a:t>соціально-психологічна (зміна організаційної культури)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33953" y="-9221"/>
        <a:ext cx="1380009" cy="342706"/>
      </dsp:txXfrm>
    </dsp:sp>
    <dsp:sp modelId="{F458AC44-E111-4541-86B4-DA0C87D42198}">
      <dsp:nvSpPr>
        <dsp:cNvPr id="0" name=""/>
        <dsp:cNvSpPr/>
      </dsp:nvSpPr>
      <dsp:spPr>
        <a:xfrm rot="46251">
          <a:off x="2858786" y="1059645"/>
          <a:ext cx="21058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0581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84C065-EEDD-4705-B705-EFCFB128B803}">
      <dsp:nvSpPr>
        <dsp:cNvPr id="0" name=""/>
        <dsp:cNvSpPr/>
      </dsp:nvSpPr>
      <dsp:spPr>
        <a:xfrm>
          <a:off x="3069358" y="734291"/>
          <a:ext cx="1018763" cy="66724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800" b="1" kern="1200" dirty="0" smtClean="0">
              <a:latin typeface="Times New Roman" pitchFamily="18" charset="0"/>
              <a:cs typeface="Times New Roman" pitchFamily="18" charset="0"/>
            </a:rPr>
            <a:t>управлінська (оновлення функціонального механізму управління)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01930" y="766863"/>
        <a:ext cx="953619" cy="602104"/>
      </dsp:txXfrm>
    </dsp:sp>
    <dsp:sp modelId="{366A3BEF-5E93-4B12-B2F2-07CE4E1435B2}">
      <dsp:nvSpPr>
        <dsp:cNvPr id="0" name=""/>
        <dsp:cNvSpPr/>
      </dsp:nvSpPr>
      <dsp:spPr>
        <a:xfrm rot="5400000">
          <a:off x="2402928" y="1509590"/>
          <a:ext cx="24205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2059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045C04-6078-4C1B-ADFD-C3B5928E1E54}">
      <dsp:nvSpPr>
        <dsp:cNvPr id="0" name=""/>
        <dsp:cNvSpPr/>
      </dsp:nvSpPr>
      <dsp:spPr>
        <a:xfrm>
          <a:off x="2079759" y="1630620"/>
          <a:ext cx="888399" cy="62938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800" b="1" kern="1200" dirty="0" smtClean="0">
              <a:latin typeface="Times New Roman" pitchFamily="18" charset="0"/>
              <a:cs typeface="Times New Roman" pitchFamily="18" charset="0"/>
            </a:rPr>
            <a:t>педагогічна (модернізація                              </a:t>
          </a:r>
          <a:r>
            <a:rPr lang="uk-UA" sz="800" b="1" kern="1200" dirty="0" err="1" smtClean="0">
              <a:latin typeface="Times New Roman" pitchFamily="18" charset="0"/>
              <a:cs typeface="Times New Roman" pitchFamily="18" charset="0"/>
            </a:rPr>
            <a:t>освітньо-виховного</a:t>
          </a:r>
          <a:r>
            <a:rPr lang="uk-UA" sz="800" b="1" kern="1200" dirty="0" smtClean="0">
              <a:latin typeface="Times New Roman" pitchFamily="18" charset="0"/>
              <a:cs typeface="Times New Roman" pitchFamily="18" charset="0"/>
            </a:rPr>
            <a:t> процесу)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10483" y="1661344"/>
        <a:ext cx="826951" cy="567940"/>
      </dsp:txXfrm>
    </dsp:sp>
    <dsp:sp modelId="{DD4F0137-16CF-4D44-A07D-28DE875BBD05}">
      <dsp:nvSpPr>
        <dsp:cNvPr id="0" name=""/>
        <dsp:cNvSpPr/>
      </dsp:nvSpPr>
      <dsp:spPr>
        <a:xfrm rot="10779021">
          <a:off x="1914176" y="1056605"/>
          <a:ext cx="27494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4947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C6BC5-EF88-401D-AB12-A88341FD80A9}">
      <dsp:nvSpPr>
        <dsp:cNvPr id="0" name=""/>
        <dsp:cNvSpPr/>
      </dsp:nvSpPr>
      <dsp:spPr>
        <a:xfrm>
          <a:off x="736685" y="734291"/>
          <a:ext cx="1177493" cy="653491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800" b="1" kern="1200" dirty="0" smtClean="0">
              <a:latin typeface="Times New Roman" pitchFamily="18" charset="0"/>
              <a:cs typeface="Times New Roman" pitchFamily="18" charset="0"/>
            </a:rPr>
            <a:t>забезпечення ресурсами (створення й розвиток необхідних для якісної освіти ресурсів) 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68586" y="766192"/>
        <a:ext cx="1113691" cy="58968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8185C7-2212-4665-ACA0-138A31CBBC67}">
      <dsp:nvSpPr>
        <dsp:cNvPr id="0" name=""/>
        <dsp:cNvSpPr/>
      </dsp:nvSpPr>
      <dsp:spPr>
        <a:xfrm>
          <a:off x="1646498" y="1216825"/>
          <a:ext cx="1143389" cy="113936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err="1" smtClean="0">
              <a:latin typeface="Times New Roman" pitchFamily="18" charset="0"/>
              <a:cs typeface="Times New Roman" pitchFamily="18" charset="0"/>
            </a:rPr>
            <a:t>Автентичний</a:t>
          </a: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 учитель</a:t>
          </a: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13943" y="1383681"/>
        <a:ext cx="808499" cy="805653"/>
      </dsp:txXfrm>
    </dsp:sp>
    <dsp:sp modelId="{9CC962BF-78CD-4FC1-A02C-139E4A355006}">
      <dsp:nvSpPr>
        <dsp:cNvPr id="0" name=""/>
        <dsp:cNvSpPr/>
      </dsp:nvSpPr>
      <dsp:spPr>
        <a:xfrm rot="16200000">
          <a:off x="2145266" y="923532"/>
          <a:ext cx="145853" cy="319645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2167144" y="1009339"/>
        <a:ext cx="102097" cy="191787"/>
      </dsp:txXfrm>
    </dsp:sp>
    <dsp:sp modelId="{C1FC9FAD-6303-4592-B1CC-3E256AFE66F5}">
      <dsp:nvSpPr>
        <dsp:cNvPr id="0" name=""/>
        <dsp:cNvSpPr/>
      </dsp:nvSpPr>
      <dsp:spPr>
        <a:xfrm>
          <a:off x="1748127" y="1496"/>
          <a:ext cx="940132" cy="94013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err="1" smtClean="0">
              <a:latin typeface="Times New Roman" pitchFamily="18" charset="0"/>
              <a:cs typeface="Times New Roman" pitchFamily="18" charset="0"/>
            </a:rPr>
            <a:t>має</a:t>
          </a: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900" b="1" kern="1200" dirty="0" err="1" smtClean="0">
              <a:latin typeface="Times New Roman" pitchFamily="18" charset="0"/>
              <a:cs typeface="Times New Roman" pitchFamily="18" charset="0"/>
            </a:rPr>
            <a:t>досвід</a:t>
          </a: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85806" y="139175"/>
        <a:ext cx="664774" cy="664774"/>
      </dsp:txXfrm>
    </dsp:sp>
    <dsp:sp modelId="{2D216F61-CBF3-4C5E-902B-520DA2CB6E0C}">
      <dsp:nvSpPr>
        <dsp:cNvPr id="0" name=""/>
        <dsp:cNvSpPr/>
      </dsp:nvSpPr>
      <dsp:spPr>
        <a:xfrm rot="19800000">
          <a:off x="2755286" y="1274721"/>
          <a:ext cx="145054" cy="319645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2758201" y="1349529"/>
        <a:ext cx="101538" cy="191787"/>
      </dsp:txXfrm>
    </dsp:sp>
    <dsp:sp modelId="{BBDC4844-2CB4-4E9D-8FE1-FF2BA164C725}">
      <dsp:nvSpPr>
        <dsp:cNvPr id="0" name=""/>
        <dsp:cNvSpPr/>
      </dsp:nvSpPr>
      <dsp:spPr>
        <a:xfrm>
          <a:off x="2886902" y="658969"/>
          <a:ext cx="940132" cy="94013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900" b="1" kern="1200" dirty="0" err="1" smtClean="0">
              <a:latin typeface="Times New Roman" pitchFamily="18" charset="0"/>
              <a:cs typeface="Times New Roman" pitchFamily="18" charset="0"/>
            </a:rPr>
            <a:t>володіє</a:t>
          </a: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900" b="1" kern="1200" dirty="0" err="1" smtClean="0">
              <a:latin typeface="Times New Roman" pitchFamily="18" charset="0"/>
              <a:cs typeface="Times New Roman" pitchFamily="18" charset="0"/>
            </a:rPr>
            <a:t>навичками</a:t>
          </a: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 21 </a:t>
          </a:r>
          <a:r>
            <a:rPr lang="ru-RU" sz="900" b="1" kern="1200" dirty="0" err="1" smtClean="0">
              <a:latin typeface="Times New Roman" pitchFamily="18" charset="0"/>
              <a:cs typeface="Times New Roman" pitchFamily="18" charset="0"/>
            </a:rPr>
            <a:t>століття</a:t>
          </a: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24581" y="796648"/>
        <a:ext cx="664774" cy="664774"/>
      </dsp:txXfrm>
    </dsp:sp>
    <dsp:sp modelId="{88A45FB8-99FF-4820-981A-5E89A3D6B1E3}">
      <dsp:nvSpPr>
        <dsp:cNvPr id="0" name=""/>
        <dsp:cNvSpPr/>
      </dsp:nvSpPr>
      <dsp:spPr>
        <a:xfrm rot="1800000">
          <a:off x="2755286" y="1978649"/>
          <a:ext cx="145054" cy="319645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2758201" y="2031699"/>
        <a:ext cx="101538" cy="191787"/>
      </dsp:txXfrm>
    </dsp:sp>
    <dsp:sp modelId="{11AD2AD7-5A21-4847-A1B1-1251EA176465}">
      <dsp:nvSpPr>
        <dsp:cNvPr id="0" name=""/>
        <dsp:cNvSpPr/>
      </dsp:nvSpPr>
      <dsp:spPr>
        <a:xfrm>
          <a:off x="2886902" y="1973913"/>
          <a:ext cx="940132" cy="94013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err="1" smtClean="0">
              <a:latin typeface="Times New Roman" pitchFamily="18" charset="0"/>
              <a:cs typeface="Times New Roman" pitchFamily="18" charset="0"/>
            </a:rPr>
            <a:t>науковець</a:t>
          </a: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24581" y="2111592"/>
        <a:ext cx="664774" cy="664774"/>
      </dsp:txXfrm>
    </dsp:sp>
    <dsp:sp modelId="{688A57EB-74AC-444A-8FB3-0634C07AD6FF}">
      <dsp:nvSpPr>
        <dsp:cNvPr id="0" name=""/>
        <dsp:cNvSpPr/>
      </dsp:nvSpPr>
      <dsp:spPr>
        <a:xfrm rot="5400000">
          <a:off x="2145266" y="2329838"/>
          <a:ext cx="145853" cy="319645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2167144" y="2371889"/>
        <a:ext cx="102097" cy="191787"/>
      </dsp:txXfrm>
    </dsp:sp>
    <dsp:sp modelId="{0C4AB682-1982-44C6-B294-A0A6775E1DED}">
      <dsp:nvSpPr>
        <dsp:cNvPr id="0" name=""/>
        <dsp:cNvSpPr/>
      </dsp:nvSpPr>
      <dsp:spPr>
        <a:xfrm>
          <a:off x="1748127" y="2631386"/>
          <a:ext cx="940132" cy="94013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практик</a:t>
          </a: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85806" y="2769065"/>
        <a:ext cx="664774" cy="664774"/>
      </dsp:txXfrm>
    </dsp:sp>
    <dsp:sp modelId="{64C3FD90-0BFE-4F81-ADE5-10229C4E1740}">
      <dsp:nvSpPr>
        <dsp:cNvPr id="0" name=""/>
        <dsp:cNvSpPr/>
      </dsp:nvSpPr>
      <dsp:spPr>
        <a:xfrm rot="9000000">
          <a:off x="1536045" y="1978649"/>
          <a:ext cx="145054" cy="319645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1576646" y="2031699"/>
        <a:ext cx="101538" cy="191787"/>
      </dsp:txXfrm>
    </dsp:sp>
    <dsp:sp modelId="{FB0CCD79-B9E2-4CAD-85EE-B5D2F49B32D1}">
      <dsp:nvSpPr>
        <dsp:cNvPr id="0" name=""/>
        <dsp:cNvSpPr/>
      </dsp:nvSpPr>
      <dsp:spPr>
        <a:xfrm>
          <a:off x="609351" y="1973913"/>
          <a:ext cx="940132" cy="94013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err="1" smtClean="0">
              <a:latin typeface="Times New Roman" pitchFamily="18" charset="0"/>
              <a:cs typeface="Times New Roman" pitchFamily="18" charset="0"/>
            </a:rPr>
            <a:t>навчається</a:t>
          </a: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900" b="1" kern="1200" dirty="0" err="1" smtClean="0">
              <a:latin typeface="Times New Roman" pitchFamily="18" charset="0"/>
              <a:cs typeface="Times New Roman" pitchFamily="18" charset="0"/>
            </a:rPr>
            <a:t>впродовж</a:t>
          </a: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900" b="1" kern="1200" dirty="0" err="1" smtClean="0">
              <a:latin typeface="Times New Roman" pitchFamily="18" charset="0"/>
              <a:cs typeface="Times New Roman" pitchFamily="18" charset="0"/>
            </a:rPr>
            <a:t>життя</a:t>
          </a: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47030" y="2111592"/>
        <a:ext cx="664774" cy="664774"/>
      </dsp:txXfrm>
    </dsp:sp>
    <dsp:sp modelId="{4180518E-50CF-405A-BBAA-63A76F19C1D9}">
      <dsp:nvSpPr>
        <dsp:cNvPr id="0" name=""/>
        <dsp:cNvSpPr/>
      </dsp:nvSpPr>
      <dsp:spPr>
        <a:xfrm rot="12600000">
          <a:off x="1536045" y="1274721"/>
          <a:ext cx="145054" cy="319645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1576646" y="1349529"/>
        <a:ext cx="101538" cy="191787"/>
      </dsp:txXfrm>
    </dsp:sp>
    <dsp:sp modelId="{F51ABC12-B6BE-42D2-A55E-C1841D6FA67D}">
      <dsp:nvSpPr>
        <dsp:cNvPr id="0" name=""/>
        <dsp:cNvSpPr/>
      </dsp:nvSpPr>
      <dsp:spPr>
        <a:xfrm>
          <a:off x="609351" y="658969"/>
          <a:ext cx="940132" cy="94013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err="1" smtClean="0">
              <a:latin typeface="Times New Roman" pitchFamily="18" charset="0"/>
              <a:cs typeface="Times New Roman" pitchFamily="18" charset="0"/>
            </a:rPr>
            <a:t>співтворець</a:t>
          </a: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47030" y="796648"/>
        <a:ext cx="664774" cy="66477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D1EFC5-DB2A-4B5C-9EB0-90B89744237B}">
      <dsp:nvSpPr>
        <dsp:cNvPr id="0" name=""/>
        <dsp:cNvSpPr/>
      </dsp:nvSpPr>
      <dsp:spPr>
        <a:xfrm>
          <a:off x="950569" y="119385"/>
          <a:ext cx="1120324" cy="11203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1" kern="1200" dirty="0" err="1" smtClean="0">
              <a:latin typeface="Times New Roman" pitchFamily="18" charset="0"/>
              <a:cs typeface="Times New Roman" pitchFamily="18" charset="0"/>
            </a:rPr>
            <a:t>Змішана</a:t>
          </a:r>
          <a:r>
            <a:rPr lang="ru-RU" sz="600" b="1" kern="1200" dirty="0" smtClean="0">
              <a:latin typeface="Times New Roman" pitchFamily="18" charset="0"/>
              <a:cs typeface="Times New Roman" pitchFamily="18" charset="0"/>
            </a:rPr>
            <a:t> модель </a:t>
          </a:r>
          <a:r>
            <a:rPr lang="ru-RU" sz="600" b="1" kern="1200" dirty="0" err="1" smtClean="0">
              <a:latin typeface="Times New Roman" pitchFamily="18" charset="0"/>
              <a:cs typeface="Times New Roman" pitchFamily="18" charset="0"/>
            </a:rPr>
            <a:t>навчання</a:t>
          </a:r>
          <a:endParaRPr lang="ru-RU" sz="600" kern="1200" dirty="0"/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600" kern="1200" dirty="0" smtClean="0">
              <a:latin typeface="Times New Roman" pitchFamily="18" charset="0"/>
              <a:cs typeface="Times New Roman" pitchFamily="18" charset="0"/>
            </a:rPr>
            <a:t>урочна система</a:t>
          </a: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600" kern="1200" dirty="0" smtClean="0">
              <a:latin typeface="Times New Roman" pitchFamily="18" charset="0"/>
              <a:cs typeface="Times New Roman" pitchFamily="18" charset="0"/>
            </a:rPr>
            <a:t>дистанційне навчання</a:t>
          </a:r>
          <a:endParaRPr lang="ru-RU" sz="600" kern="1200" dirty="0" smtClean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600" kern="1200" dirty="0" smtClean="0">
              <a:latin typeface="Times New Roman" pitchFamily="18" charset="0"/>
              <a:cs typeface="Times New Roman" pitchFamily="18" charset="0"/>
            </a:rPr>
            <a:t>самостійна та індивідуальна освітня діяльність учнів</a:t>
          </a:r>
          <a:endParaRPr lang="ru-RU" sz="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99946" y="315442"/>
        <a:ext cx="821571" cy="504146"/>
      </dsp:txXfrm>
    </dsp:sp>
    <dsp:sp modelId="{4105C39E-80F1-4C77-A016-469C97EF5477}">
      <dsp:nvSpPr>
        <dsp:cNvPr id="0" name=""/>
        <dsp:cNvSpPr/>
      </dsp:nvSpPr>
      <dsp:spPr>
        <a:xfrm>
          <a:off x="1374101" y="792331"/>
          <a:ext cx="1120324" cy="11203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00" b="1" kern="1200" dirty="0" smtClean="0">
              <a:latin typeface="Times New Roman" pitchFamily="18" charset="0"/>
              <a:cs typeface="Times New Roman" pitchFamily="18" charset="0"/>
            </a:rPr>
            <a:t>Автентичне навчання</a:t>
          </a:r>
          <a:endParaRPr lang="ru-RU" sz="600" kern="1200" dirty="0"/>
        </a:p>
      </dsp:txBody>
      <dsp:txXfrm>
        <a:off x="1716733" y="1081748"/>
        <a:ext cx="672194" cy="616178"/>
      </dsp:txXfrm>
    </dsp:sp>
    <dsp:sp modelId="{0454E5C0-5FD7-47BC-96E4-C6C003C00A8B}">
      <dsp:nvSpPr>
        <dsp:cNvPr id="0" name=""/>
        <dsp:cNvSpPr/>
      </dsp:nvSpPr>
      <dsp:spPr>
        <a:xfrm>
          <a:off x="539126" y="684331"/>
          <a:ext cx="1120324" cy="11203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1" kern="1200" dirty="0" err="1" smtClean="0">
              <a:latin typeface="Times New Roman" pitchFamily="18" charset="0"/>
              <a:cs typeface="Times New Roman" pitchFamily="18" charset="0"/>
            </a:rPr>
            <a:t>Формування</a:t>
          </a:r>
          <a:r>
            <a:rPr lang="ru-RU" sz="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b="1" kern="1200" dirty="0" err="1" smtClean="0">
              <a:latin typeface="Times New Roman" pitchFamily="18" charset="0"/>
              <a:cs typeface="Times New Roman" pitchFamily="18" charset="0"/>
            </a:rPr>
            <a:t>культурних</a:t>
          </a:r>
          <a:r>
            <a:rPr lang="ru-RU" sz="600" b="1" kern="1200" dirty="0" smtClean="0">
              <a:latin typeface="Times New Roman" pitchFamily="18" charset="0"/>
              <a:cs typeface="Times New Roman" pitchFamily="18" charset="0"/>
            </a:rPr>
            <a:t> норм </a:t>
          </a:r>
          <a:endParaRPr lang="ru-RU" sz="600" kern="1200" dirty="0"/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 dirty="0" err="1" smtClean="0">
              <a:latin typeface="Times New Roman" pitchFamily="18" charset="0"/>
              <a:cs typeface="Times New Roman" pitchFamily="18" charset="0"/>
            </a:rPr>
            <a:t>підтримка</a:t>
          </a:r>
          <a:r>
            <a:rPr lang="ru-RU" sz="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kern="1200" dirty="0" err="1" smtClean="0">
              <a:latin typeface="Times New Roman" pitchFamily="18" charset="0"/>
              <a:cs typeface="Times New Roman" pitchFamily="18" charset="0"/>
            </a:rPr>
            <a:t>стійких</a:t>
          </a:r>
          <a:r>
            <a:rPr lang="ru-RU" sz="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kern="1200" dirty="0" err="1" smtClean="0">
              <a:latin typeface="Times New Roman" pitchFamily="18" charset="0"/>
              <a:cs typeface="Times New Roman" pitchFamily="18" charset="0"/>
            </a:rPr>
            <a:t>принципів</a:t>
          </a:r>
          <a:r>
            <a:rPr lang="ru-RU" sz="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kern="1200" dirty="0" err="1" smtClean="0">
              <a:latin typeface="Times New Roman" pitchFamily="18" charset="0"/>
              <a:cs typeface="Times New Roman" pitchFamily="18" charset="0"/>
            </a:rPr>
            <a:t>комунікації</a:t>
          </a:r>
          <a:r>
            <a:rPr lang="ru-RU" sz="6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600" kern="1200" dirty="0" err="1" smtClean="0">
              <a:latin typeface="Times New Roman" pitchFamily="18" charset="0"/>
              <a:cs typeface="Times New Roman" pitchFamily="18" charset="0"/>
            </a:rPr>
            <a:t>взаємодії</a:t>
          </a:r>
          <a:r>
            <a:rPr lang="ru-RU" sz="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kern="1200" dirty="0" err="1" smtClean="0">
              <a:latin typeface="Times New Roman" pitchFamily="18" charset="0"/>
              <a:cs typeface="Times New Roman" pitchFamily="18" charset="0"/>
            </a:rPr>
            <a:t>між</a:t>
          </a:r>
          <a:r>
            <a:rPr lang="ru-RU" sz="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kern="1200" dirty="0" err="1" smtClean="0">
              <a:latin typeface="Times New Roman" pitchFamily="18" charset="0"/>
              <a:cs typeface="Times New Roman" pitchFamily="18" charset="0"/>
            </a:rPr>
            <a:t>індивідами</a:t>
          </a:r>
          <a:r>
            <a:rPr lang="ru-RU" sz="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kern="1200" dirty="0" err="1" smtClean="0">
              <a:latin typeface="Times New Roman" pitchFamily="18" charset="0"/>
              <a:cs typeface="Times New Roman" pitchFamily="18" charset="0"/>
            </a:rPr>
            <a:t>і</a:t>
          </a:r>
          <a:r>
            <a:rPr lang="ru-RU" sz="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kern="1200" dirty="0" err="1" smtClean="0">
              <a:latin typeface="Times New Roman" pitchFamily="18" charset="0"/>
              <a:cs typeface="Times New Roman" pitchFamily="18" charset="0"/>
            </a:rPr>
            <a:t>різними</a:t>
          </a:r>
          <a:r>
            <a:rPr lang="ru-RU" sz="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600" kern="1200" dirty="0" err="1" smtClean="0">
              <a:latin typeface="Times New Roman" pitchFamily="18" charset="0"/>
              <a:cs typeface="Times New Roman" pitchFamily="18" charset="0"/>
            </a:rPr>
            <a:t>групами</a:t>
          </a:r>
          <a:endParaRPr lang="ru-RU" sz="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4624" y="973749"/>
        <a:ext cx="672194" cy="61617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018894-490F-4E9F-AC97-FECE55AE1A08}">
      <dsp:nvSpPr>
        <dsp:cNvPr id="0" name=""/>
        <dsp:cNvSpPr/>
      </dsp:nvSpPr>
      <dsp:spPr>
        <a:xfrm>
          <a:off x="609036" y="1140498"/>
          <a:ext cx="753066" cy="75306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Школа 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19320" y="1250782"/>
        <a:ext cx="532498" cy="532498"/>
      </dsp:txXfrm>
    </dsp:sp>
    <dsp:sp modelId="{0440F5B0-A8EC-4A78-907C-37F04F121F41}">
      <dsp:nvSpPr>
        <dsp:cNvPr id="0" name=""/>
        <dsp:cNvSpPr/>
      </dsp:nvSpPr>
      <dsp:spPr>
        <a:xfrm rot="18946066">
          <a:off x="1146051" y="957962"/>
          <a:ext cx="771211" cy="54851"/>
        </a:xfrm>
        <a:custGeom>
          <a:avLst/>
          <a:gdLst/>
          <a:ahLst/>
          <a:cxnLst/>
          <a:rect l="0" t="0" r="0" b="0"/>
          <a:pathLst>
            <a:path>
              <a:moveTo>
                <a:pt x="0" y="27425"/>
              </a:moveTo>
              <a:lnTo>
                <a:pt x="771211" y="27425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12376" y="966107"/>
        <a:ext cx="38560" cy="38560"/>
      </dsp:txXfrm>
    </dsp:sp>
    <dsp:sp modelId="{4E95E8CF-36BE-47F1-B275-18E7E787084F}">
      <dsp:nvSpPr>
        <dsp:cNvPr id="0" name=""/>
        <dsp:cNvSpPr/>
      </dsp:nvSpPr>
      <dsp:spPr>
        <a:xfrm>
          <a:off x="1701210" y="77210"/>
          <a:ext cx="753066" cy="75306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Державний</a:t>
          </a:r>
          <a:r>
            <a:rPr lang="ru-RU" sz="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сектор                  </a:t>
          </a:r>
          <a:r>
            <a:rPr lang="ru-RU" sz="5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Місцеве</a:t>
          </a:r>
          <a:r>
            <a:rPr lang="ru-RU" sz="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5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самоуправління</a:t>
          </a:r>
          <a:r>
            <a:rPr lang="ru-RU" sz="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5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11494" y="187494"/>
        <a:ext cx="532498" cy="532498"/>
      </dsp:txXfrm>
    </dsp:sp>
    <dsp:sp modelId="{0FCED75A-5217-4596-8AC8-D3F719C83642}">
      <dsp:nvSpPr>
        <dsp:cNvPr id="0" name=""/>
        <dsp:cNvSpPr/>
      </dsp:nvSpPr>
      <dsp:spPr>
        <a:xfrm rot="2376344">
          <a:off x="1196870" y="1948488"/>
          <a:ext cx="686560" cy="54851"/>
        </a:xfrm>
        <a:custGeom>
          <a:avLst/>
          <a:gdLst/>
          <a:ahLst/>
          <a:cxnLst/>
          <a:rect l="0" t="0" r="0" b="0"/>
          <a:pathLst>
            <a:path>
              <a:moveTo>
                <a:pt x="0" y="27425"/>
              </a:moveTo>
              <a:lnTo>
                <a:pt x="686560" y="27425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22986" y="1958750"/>
        <a:ext cx="34328" cy="34328"/>
      </dsp:txXfrm>
    </dsp:sp>
    <dsp:sp modelId="{207E4CCC-591E-430C-B9DF-AFCE638079A2}">
      <dsp:nvSpPr>
        <dsp:cNvPr id="0" name=""/>
        <dsp:cNvSpPr/>
      </dsp:nvSpPr>
      <dsp:spPr>
        <a:xfrm>
          <a:off x="1718197" y="2058263"/>
          <a:ext cx="753066" cy="75306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Некомерційний</a:t>
          </a:r>
          <a:r>
            <a:rPr lang="ru-RU" sz="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сектор                   </a:t>
          </a:r>
          <a:r>
            <a:rPr lang="ru-RU" sz="5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Соціальні</a:t>
          </a:r>
          <a:r>
            <a:rPr lang="ru-RU" sz="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5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ініціативи</a:t>
          </a:r>
          <a:endParaRPr lang="ru-RU" sz="5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28481" y="2168547"/>
        <a:ext cx="532498" cy="532498"/>
      </dsp:txXfrm>
    </dsp:sp>
    <dsp:sp modelId="{8E520928-6759-4B9B-9FD3-21E223BC697E}">
      <dsp:nvSpPr>
        <dsp:cNvPr id="0" name=""/>
        <dsp:cNvSpPr/>
      </dsp:nvSpPr>
      <dsp:spPr>
        <a:xfrm rot="21599988">
          <a:off x="1362103" y="1489604"/>
          <a:ext cx="356093" cy="54851"/>
        </a:xfrm>
        <a:custGeom>
          <a:avLst/>
          <a:gdLst/>
          <a:ahLst/>
          <a:cxnLst/>
          <a:rect l="0" t="0" r="0" b="0"/>
          <a:pathLst>
            <a:path>
              <a:moveTo>
                <a:pt x="0" y="27425"/>
              </a:moveTo>
              <a:lnTo>
                <a:pt x="356093" y="27425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31248" y="1508128"/>
        <a:ext cx="17804" cy="17804"/>
      </dsp:txXfrm>
    </dsp:sp>
    <dsp:sp modelId="{BD0C8076-2BCE-4810-83C0-973A872E26BE}">
      <dsp:nvSpPr>
        <dsp:cNvPr id="0" name=""/>
        <dsp:cNvSpPr/>
      </dsp:nvSpPr>
      <dsp:spPr>
        <a:xfrm>
          <a:off x="1718197" y="1140495"/>
          <a:ext cx="753066" cy="75306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Комерційний</a:t>
          </a:r>
          <a:r>
            <a:rPr lang="ru-RU" sz="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сектор                    </a:t>
          </a:r>
          <a:r>
            <a:rPr lang="ru-RU" sz="5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Середній</a:t>
          </a:r>
          <a:r>
            <a:rPr lang="ru-RU" sz="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5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малий</a:t>
          </a:r>
          <a:r>
            <a:rPr lang="ru-RU" sz="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5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бізнес</a:t>
          </a:r>
          <a:r>
            <a:rPr lang="ru-RU" sz="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5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міста</a:t>
          </a:r>
          <a:endParaRPr lang="ru-RU" sz="5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28481" y="1250779"/>
        <a:ext cx="532498" cy="53249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E14D5-AA2B-4213-8227-CE39D6A51592}">
      <dsp:nvSpPr>
        <dsp:cNvPr id="0" name=""/>
        <dsp:cNvSpPr/>
      </dsp:nvSpPr>
      <dsp:spPr>
        <a:xfrm rot="11037031">
          <a:off x="35920" y="376973"/>
          <a:ext cx="5037581" cy="4202155"/>
        </a:xfrm>
        <a:prstGeom prst="swooshArrow">
          <a:avLst>
            <a:gd name="adj1" fmla="val 25000"/>
            <a:gd name="adj2" fmla="val 25000"/>
          </a:avLst>
        </a:prstGeom>
        <a:gradFill rotWithShape="1">
          <a:gsLst>
            <a:gs pos="0">
              <a:schemeClr val="accent2">
                <a:lumMod val="95000"/>
              </a:schemeClr>
            </a:gs>
            <a:gs pos="100000">
              <a:schemeClr val="accent2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/>
          <a:lightRig rig="flat" dir="t"/>
        </a:scene3d>
        <a:sp3d z="-190500" extrusionH="12700" contourW="14605" prstMaterial="plastic">
          <a:bevelT w="50800"/>
          <a:contourClr>
            <a:schemeClr val="accent2">
              <a:shade val="30000"/>
              <a:satMod val="120000"/>
            </a:schemeClr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C6939AEE-6853-4F1B-8897-327D0E6BA941}">
      <dsp:nvSpPr>
        <dsp:cNvPr id="0" name=""/>
        <dsp:cNvSpPr/>
      </dsp:nvSpPr>
      <dsp:spPr>
        <a:xfrm>
          <a:off x="4320826" y="1700181"/>
          <a:ext cx="154907" cy="154907"/>
        </a:xfrm>
        <a:prstGeom prst="ellipse">
          <a:avLst/>
        </a:prstGeom>
        <a:solidFill>
          <a:srgbClr val="FFFF00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93A2FA-6FF1-4641-AF76-F6ACE56FB5E5}">
      <dsp:nvSpPr>
        <dsp:cNvPr id="0" name=""/>
        <dsp:cNvSpPr/>
      </dsp:nvSpPr>
      <dsp:spPr>
        <a:xfrm>
          <a:off x="4286998" y="1916121"/>
          <a:ext cx="1670970" cy="632791"/>
        </a:xfrm>
        <a:prstGeom prst="rect">
          <a:avLst/>
        </a:prstGeom>
        <a:gradFill rotWithShape="1">
          <a:gsLst>
            <a:gs pos="0">
              <a:schemeClr val="accent1">
                <a:lumMod val="95000"/>
              </a:schemeClr>
            </a:gs>
            <a:gs pos="100000">
              <a:schemeClr val="accent1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shade val="30000"/>
              <a:satMod val="12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2082" tIns="0" rIns="0" bIns="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i="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uk-UA" sz="1200" b="1" i="0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школа І ступеня – науково-педагогічний проект </a:t>
          </a:r>
          <a:r>
            <a:rPr lang="ru-RU" sz="1200" b="1" i="0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«</a:t>
          </a:r>
          <a:r>
            <a:rPr lang="ru-RU" sz="1200" b="1" i="0" kern="1200" dirty="0" err="1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Інтелект</a:t>
          </a:r>
          <a:r>
            <a:rPr lang="ru-RU" sz="1200" b="1" i="0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ru-RU" sz="1200" b="1" i="0" kern="1200" dirty="0" err="1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України</a:t>
          </a:r>
          <a:r>
            <a:rPr lang="ru-RU" sz="1200" b="1" i="0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»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b="1" i="0" kern="1200" dirty="0" smtClean="0">
            <a:solidFill>
              <a:schemeClr val="bg1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4286998" y="1916121"/>
        <a:ext cx="1670970" cy="632791"/>
      </dsp:txXfrm>
    </dsp:sp>
    <dsp:sp modelId="{5E30998B-F921-4116-93AD-D36EE999B34B}">
      <dsp:nvSpPr>
        <dsp:cNvPr id="0" name=""/>
        <dsp:cNvSpPr/>
      </dsp:nvSpPr>
      <dsp:spPr>
        <a:xfrm>
          <a:off x="2945418" y="2769860"/>
          <a:ext cx="280024" cy="280024"/>
        </a:xfrm>
        <a:prstGeom prst="ellipse">
          <a:avLst/>
        </a:prstGeom>
        <a:solidFill>
          <a:srgbClr val="FFFF00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9D22C2-5C4B-4A9B-9143-02F5A80CE128}">
      <dsp:nvSpPr>
        <dsp:cNvPr id="0" name=""/>
        <dsp:cNvSpPr/>
      </dsp:nvSpPr>
      <dsp:spPr>
        <a:xfrm>
          <a:off x="3062945" y="3050680"/>
          <a:ext cx="1869024" cy="313539"/>
        </a:xfrm>
        <a:prstGeom prst="rect">
          <a:avLst/>
        </a:prstGeom>
        <a:gradFill rotWithShape="1">
          <a:gsLst>
            <a:gs pos="0">
              <a:schemeClr val="accent1">
                <a:lumMod val="95000"/>
              </a:schemeClr>
            </a:gs>
            <a:gs pos="100000">
              <a:schemeClr val="accent1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shade val="30000"/>
              <a:satMod val="12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48379" tIns="0" rIns="0" bIns="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i="0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школа ІІ ступеня – змішане навчання</a:t>
          </a:r>
          <a:endParaRPr lang="ru-RU" sz="1200" b="1" i="0" kern="1200" dirty="0">
            <a:solidFill>
              <a:schemeClr val="bg1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3062945" y="3050680"/>
        <a:ext cx="1869024" cy="313539"/>
      </dsp:txXfrm>
    </dsp:sp>
    <dsp:sp modelId="{DD32B873-A168-4377-BBE0-2F5EC001FE11}">
      <dsp:nvSpPr>
        <dsp:cNvPr id="0" name=""/>
        <dsp:cNvSpPr/>
      </dsp:nvSpPr>
      <dsp:spPr>
        <a:xfrm>
          <a:off x="713732" y="3195915"/>
          <a:ext cx="387267" cy="387267"/>
        </a:xfrm>
        <a:prstGeom prst="ellipse">
          <a:avLst/>
        </a:prstGeom>
        <a:solidFill>
          <a:srgbClr val="FFFF00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ABF578-AFC0-47C2-89DD-0AB5B34EB719}">
      <dsp:nvSpPr>
        <dsp:cNvPr id="0" name=""/>
        <dsp:cNvSpPr/>
      </dsp:nvSpPr>
      <dsp:spPr>
        <a:xfrm>
          <a:off x="713727" y="3668088"/>
          <a:ext cx="2108191" cy="388794"/>
        </a:xfrm>
        <a:prstGeom prst="rect">
          <a:avLst/>
        </a:prstGeom>
        <a:gradFill rotWithShape="1">
          <a:gsLst>
            <a:gs pos="0">
              <a:schemeClr val="accent1">
                <a:lumMod val="95000"/>
              </a:schemeClr>
            </a:gs>
            <a:gs pos="100000">
              <a:schemeClr val="accent1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shade val="30000"/>
              <a:satMod val="12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05205" tIns="0" rIns="0" bIns="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i="0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 школа ІІІ ступеня –                           змішане навчання</a:t>
          </a:r>
          <a:endParaRPr lang="ru-RU" sz="1200" b="1" i="0" kern="1200" dirty="0">
            <a:solidFill>
              <a:schemeClr val="bg1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713727" y="3668088"/>
        <a:ext cx="2108191" cy="38879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6DE9E4-7747-450E-B86C-DE77241D7270}">
      <dsp:nvSpPr>
        <dsp:cNvPr id="0" name=""/>
        <dsp:cNvSpPr/>
      </dsp:nvSpPr>
      <dsp:spPr>
        <a:xfrm>
          <a:off x="0" y="685704"/>
          <a:ext cx="9144000" cy="12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99F760F-FCB4-4148-9599-534958651975}">
      <dsp:nvSpPr>
        <dsp:cNvPr id="0" name=""/>
        <dsp:cNvSpPr/>
      </dsp:nvSpPr>
      <dsp:spPr>
        <a:xfrm>
          <a:off x="467541" y="513874"/>
          <a:ext cx="7984998" cy="49885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функціонування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автентичної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школи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1893" y="538226"/>
        <a:ext cx="7936294" cy="450151"/>
      </dsp:txXfrm>
    </dsp:sp>
    <dsp:sp modelId="{978D89C2-E93F-4445-B7F8-1C40CC9B9311}">
      <dsp:nvSpPr>
        <dsp:cNvPr id="0" name=""/>
        <dsp:cNvSpPr/>
      </dsp:nvSpPr>
      <dsp:spPr>
        <a:xfrm>
          <a:off x="0" y="1087850"/>
          <a:ext cx="9144000" cy="12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A4DDFF-D542-4945-97AD-580C625B8189}">
      <dsp:nvSpPr>
        <dsp:cNvPr id="0" name=""/>
        <dsp:cNvSpPr/>
      </dsp:nvSpPr>
      <dsp:spPr>
        <a:xfrm>
          <a:off x="467546" y="1052736"/>
          <a:ext cx="8036460" cy="32294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забезпечення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цілісного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охоплення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основних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чинників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якості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освіти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3311" y="1068501"/>
        <a:ext cx="8004930" cy="291415"/>
      </dsp:txXfrm>
    </dsp:sp>
    <dsp:sp modelId="{1CBDB0BB-FB8A-40F5-B892-5581DA83D3B7}">
      <dsp:nvSpPr>
        <dsp:cNvPr id="0" name=""/>
        <dsp:cNvSpPr/>
      </dsp:nvSpPr>
      <dsp:spPr>
        <a:xfrm>
          <a:off x="0" y="1841174"/>
          <a:ext cx="9144000" cy="12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9786F85-AE93-4479-83D9-22B769091F8D}">
      <dsp:nvSpPr>
        <dsp:cNvPr id="0" name=""/>
        <dsp:cNvSpPr/>
      </dsp:nvSpPr>
      <dsp:spPr>
        <a:xfrm>
          <a:off x="467546" y="1492084"/>
          <a:ext cx="7978734" cy="67412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застосування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новітніх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інформаційно-комунікаційних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технологій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в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процесі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інноваційного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розвитку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0454" y="1524992"/>
        <a:ext cx="7912918" cy="608308"/>
      </dsp:txXfrm>
    </dsp:sp>
    <dsp:sp modelId="{8B07CAB8-E247-48B8-B346-E23900662D7C}">
      <dsp:nvSpPr>
        <dsp:cNvPr id="0" name=""/>
        <dsp:cNvSpPr/>
      </dsp:nvSpPr>
      <dsp:spPr>
        <a:xfrm>
          <a:off x="0" y="2436849"/>
          <a:ext cx="9144000" cy="12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4161051-7F7E-44C6-A799-EA5CB8287DE8}">
      <dsp:nvSpPr>
        <dsp:cNvPr id="0" name=""/>
        <dsp:cNvSpPr/>
      </dsp:nvSpPr>
      <dsp:spPr>
        <a:xfrm>
          <a:off x="467541" y="2267010"/>
          <a:ext cx="7984998" cy="51647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залучення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освітньої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системи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школи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до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додаткових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фінансових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і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матеріально-технічних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ресурсів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2753" y="2292222"/>
        <a:ext cx="7934574" cy="466050"/>
      </dsp:txXfrm>
    </dsp:sp>
    <dsp:sp modelId="{01104633-9E76-4845-973A-A7533B716723}">
      <dsp:nvSpPr>
        <dsp:cNvPr id="0" name=""/>
        <dsp:cNvSpPr/>
      </dsp:nvSpPr>
      <dsp:spPr>
        <a:xfrm>
          <a:off x="0" y="3102555"/>
          <a:ext cx="9144000" cy="12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1433DDD-FF3E-4287-A8BB-AF9A41BE7017}">
      <dsp:nvSpPr>
        <dsp:cNvPr id="0" name=""/>
        <dsp:cNvSpPr/>
      </dsp:nvSpPr>
      <dsp:spPr>
        <a:xfrm>
          <a:off x="467546" y="2877881"/>
          <a:ext cx="7978734" cy="58650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контрольована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фінансова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самостійність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6177" y="2906512"/>
        <a:ext cx="7921472" cy="529244"/>
      </dsp:txXfrm>
    </dsp:sp>
    <dsp:sp modelId="{AD218C12-C20D-4C9B-A1C6-655D3305BD0C}">
      <dsp:nvSpPr>
        <dsp:cNvPr id="0" name=""/>
        <dsp:cNvSpPr/>
      </dsp:nvSpPr>
      <dsp:spPr>
        <a:xfrm>
          <a:off x="0" y="3647033"/>
          <a:ext cx="9144000" cy="12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F5EDDF8-75E6-4481-8E78-D949B9022FFF}">
      <dsp:nvSpPr>
        <dsp:cNvPr id="0" name=""/>
        <dsp:cNvSpPr/>
      </dsp:nvSpPr>
      <dsp:spPr>
        <a:xfrm>
          <a:off x="467541" y="3496806"/>
          <a:ext cx="7984998" cy="46527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раціональне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використання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бюджетних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коштів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фінансових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витрат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на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рівні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закладу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0254" y="3519519"/>
        <a:ext cx="7939572" cy="419852"/>
      </dsp:txXfrm>
    </dsp:sp>
    <dsp:sp modelId="{8B5DE56C-8CD3-4E3D-A267-399F599EBA46}">
      <dsp:nvSpPr>
        <dsp:cNvPr id="0" name=""/>
        <dsp:cNvSpPr/>
      </dsp:nvSpPr>
      <dsp:spPr>
        <a:xfrm>
          <a:off x="0" y="4468269"/>
          <a:ext cx="9144000" cy="12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3DBB0BE-8F2E-4904-8272-6C8D39A8554C}">
      <dsp:nvSpPr>
        <dsp:cNvPr id="0" name=""/>
        <dsp:cNvSpPr/>
      </dsp:nvSpPr>
      <dsp:spPr>
        <a:xfrm>
          <a:off x="467546" y="4070431"/>
          <a:ext cx="7978734" cy="74203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підвищення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відповідальності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керівника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за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ухвалені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управлінські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(у т. ч.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фінансові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і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кадрові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)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рішення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3769" y="4106654"/>
        <a:ext cx="7906288" cy="669589"/>
      </dsp:txXfrm>
    </dsp:sp>
    <dsp:sp modelId="{C3E54E5B-188D-4311-BE9F-960FA9AA3DBB}">
      <dsp:nvSpPr>
        <dsp:cNvPr id="0" name=""/>
        <dsp:cNvSpPr/>
      </dsp:nvSpPr>
      <dsp:spPr>
        <a:xfrm>
          <a:off x="0" y="5039691"/>
          <a:ext cx="9144000" cy="12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2B146BC-3DA7-40E7-8557-5259E22237D9}">
      <dsp:nvSpPr>
        <dsp:cNvPr id="0" name=""/>
        <dsp:cNvSpPr/>
      </dsp:nvSpPr>
      <dsp:spPr>
        <a:xfrm>
          <a:off x="395537" y="4849249"/>
          <a:ext cx="8021482" cy="49222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забезпечення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дієвого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соціального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партнерства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школи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з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державними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й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громадськими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організаціями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установами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9565" y="4873277"/>
        <a:ext cx="7973426" cy="444166"/>
      </dsp:txXfrm>
    </dsp:sp>
    <dsp:sp modelId="{2DD6318E-A8CE-4392-904D-4224BAE4A4E3}">
      <dsp:nvSpPr>
        <dsp:cNvPr id="0" name=""/>
        <dsp:cNvSpPr/>
      </dsp:nvSpPr>
      <dsp:spPr>
        <a:xfrm>
          <a:off x="0" y="5689254"/>
          <a:ext cx="9144000" cy="12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424817B-A1EE-4F36-B303-792A19E4CFC9}">
      <dsp:nvSpPr>
        <dsp:cNvPr id="0" name=""/>
        <dsp:cNvSpPr/>
      </dsp:nvSpPr>
      <dsp:spPr>
        <a:xfrm>
          <a:off x="395534" y="5425315"/>
          <a:ext cx="8028612" cy="57036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оптимізація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інформаційного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обміну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школи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з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іншими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освітніми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науковими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установами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3377" y="5453158"/>
        <a:ext cx="7972926" cy="514677"/>
      </dsp:txXfrm>
    </dsp:sp>
    <dsp:sp modelId="{C6FB5D0C-C71E-4B16-99E0-E84534C92756}">
      <dsp:nvSpPr>
        <dsp:cNvPr id="0" name=""/>
        <dsp:cNvSpPr/>
      </dsp:nvSpPr>
      <dsp:spPr>
        <a:xfrm>
          <a:off x="0" y="6471351"/>
          <a:ext cx="9144000" cy="12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8DD9306-DDE3-4604-B781-9E1E6D78756B}">
      <dsp:nvSpPr>
        <dsp:cNvPr id="0" name=""/>
        <dsp:cNvSpPr/>
      </dsp:nvSpPr>
      <dsp:spPr>
        <a:xfrm>
          <a:off x="395534" y="6060243"/>
          <a:ext cx="7978734" cy="70289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активізація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міжнародної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співпраці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школи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 та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установлення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зв’язків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з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міжнародними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освітніми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організаціями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9847" y="6094556"/>
        <a:ext cx="7910108" cy="63427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B54080-1EFF-4BFE-90D0-86A3E167397E}">
      <dsp:nvSpPr>
        <dsp:cNvPr id="0" name=""/>
        <dsp:cNvSpPr/>
      </dsp:nvSpPr>
      <dsp:spPr>
        <a:xfrm rot="5400000">
          <a:off x="2424709" y="27607"/>
          <a:ext cx="1013862" cy="116289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-5400000">
        <a:off x="2544010" y="271098"/>
        <a:ext cx="775260" cy="675908"/>
      </dsp:txXfrm>
    </dsp:sp>
    <dsp:sp modelId="{CA91769F-D16E-459F-9E89-C3678E8030CD}">
      <dsp:nvSpPr>
        <dsp:cNvPr id="0" name=""/>
        <dsp:cNvSpPr/>
      </dsp:nvSpPr>
      <dsp:spPr>
        <a:xfrm>
          <a:off x="2997738" y="203426"/>
          <a:ext cx="1131470" cy="608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E20AC3-D055-42CD-BDAB-573F892AC673}">
      <dsp:nvSpPr>
        <dsp:cNvPr id="0" name=""/>
        <dsp:cNvSpPr/>
      </dsp:nvSpPr>
      <dsp:spPr>
        <a:xfrm rot="5400000">
          <a:off x="1212829" y="-32161"/>
          <a:ext cx="1013862" cy="128242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1292285" y="271098"/>
        <a:ext cx="854951" cy="675908"/>
      </dsp:txXfrm>
    </dsp:sp>
    <dsp:sp modelId="{B8560E60-56DC-4481-B50E-57373EEA5C19}">
      <dsp:nvSpPr>
        <dsp:cNvPr id="0" name=""/>
        <dsp:cNvSpPr/>
      </dsp:nvSpPr>
      <dsp:spPr>
        <a:xfrm rot="5400000">
          <a:off x="654177" y="804114"/>
          <a:ext cx="1013862" cy="1170088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771079" y="1051204"/>
        <a:ext cx="780058" cy="675908"/>
      </dsp:txXfrm>
    </dsp:sp>
    <dsp:sp modelId="{ABEC3008-F9EE-4CAC-9AAB-D3F6255C86B5}">
      <dsp:nvSpPr>
        <dsp:cNvPr id="0" name=""/>
        <dsp:cNvSpPr/>
      </dsp:nvSpPr>
      <dsp:spPr>
        <a:xfrm>
          <a:off x="720082" y="1042653"/>
          <a:ext cx="1009465" cy="608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latin typeface="Times New Roman" pitchFamily="18" charset="0"/>
              <a:cs typeface="Times New Roman" pitchFamily="18" charset="0"/>
            </a:rPr>
            <a:t>Успішна особистість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20082" y="1042653"/>
        <a:ext cx="1009465" cy="608317"/>
      </dsp:txXfrm>
    </dsp:sp>
    <dsp:sp modelId="{5B70F008-BD02-4B59-A408-1F4C6554ECD9}">
      <dsp:nvSpPr>
        <dsp:cNvPr id="0" name=""/>
        <dsp:cNvSpPr/>
      </dsp:nvSpPr>
      <dsp:spPr>
        <a:xfrm rot="5400000">
          <a:off x="1788039" y="791291"/>
          <a:ext cx="1013862" cy="1141818"/>
        </a:xfrm>
        <a:prstGeom prst="hexagon">
          <a:avLst>
            <a:gd name="adj" fmla="val 25000"/>
            <a:gd name="vf" fmla="val 11547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1914364" y="1024246"/>
        <a:ext cx="761212" cy="675908"/>
      </dsp:txXfrm>
    </dsp:sp>
    <dsp:sp modelId="{5E14D5C5-FDBA-43A1-813D-5857FC926D9A}">
      <dsp:nvSpPr>
        <dsp:cNvPr id="0" name=""/>
        <dsp:cNvSpPr/>
      </dsp:nvSpPr>
      <dsp:spPr>
        <a:xfrm rot="5400000">
          <a:off x="2434676" y="1463931"/>
          <a:ext cx="1013862" cy="127681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-5400000">
        <a:off x="2516002" y="1764385"/>
        <a:ext cx="851211" cy="675908"/>
      </dsp:txXfrm>
    </dsp:sp>
    <dsp:sp modelId="{31EA0E11-2005-4723-BC6B-4C8E1B9B3E8B}">
      <dsp:nvSpPr>
        <dsp:cNvPr id="0" name=""/>
        <dsp:cNvSpPr/>
      </dsp:nvSpPr>
      <dsp:spPr>
        <a:xfrm>
          <a:off x="2997738" y="1924559"/>
          <a:ext cx="1131470" cy="608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2997738" y="1924559"/>
        <a:ext cx="1131470" cy="608317"/>
      </dsp:txXfrm>
    </dsp:sp>
    <dsp:sp modelId="{EC1862EE-3EC9-4379-B052-BC34F3D3C799}">
      <dsp:nvSpPr>
        <dsp:cNvPr id="0" name=""/>
        <dsp:cNvSpPr/>
      </dsp:nvSpPr>
      <dsp:spPr>
        <a:xfrm rot="5400000">
          <a:off x="1264244" y="1582110"/>
          <a:ext cx="1013862" cy="1092714"/>
        </a:xfrm>
        <a:prstGeom prst="hexagon">
          <a:avLst>
            <a:gd name="adj" fmla="val 25000"/>
            <a:gd name="vf" fmla="val 115470"/>
          </a:avLst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1406937" y="1790513"/>
        <a:ext cx="728476" cy="675908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1C2658-2F6A-4C3B-A607-E439A5E44912}">
      <dsp:nvSpPr>
        <dsp:cNvPr id="0" name=""/>
        <dsp:cNvSpPr/>
      </dsp:nvSpPr>
      <dsp:spPr>
        <a:xfrm rot="5400000">
          <a:off x="333202" y="1641172"/>
          <a:ext cx="1001162" cy="166591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3FE78E-2604-4784-95D8-92DE9E7E05F6}">
      <dsp:nvSpPr>
        <dsp:cNvPr id="0" name=""/>
        <dsp:cNvSpPr/>
      </dsp:nvSpPr>
      <dsp:spPr>
        <a:xfrm>
          <a:off x="166084" y="2138921"/>
          <a:ext cx="1503994" cy="1318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err="1" smtClean="0">
              <a:latin typeface="Times New Roman" pitchFamily="18" charset="0"/>
              <a:cs typeface="Times New Roman" pitchFamily="18" charset="0"/>
            </a:rPr>
            <a:t>Компетентнісно</a:t>
          </a:r>
          <a:r>
            <a:rPr lang="uk-UA" sz="1200" b="1" kern="1200" dirty="0" smtClean="0">
              <a:latin typeface="Times New Roman" pitchFamily="18" charset="0"/>
              <a:cs typeface="Times New Roman" pitchFamily="18" charset="0"/>
            </a:rPr>
            <a:t>  здійснює вибір майбутньої професії, що відповідає власним здібностям, індивідуальним можливостям.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6084" y="2138921"/>
        <a:ext cx="1503994" cy="1318339"/>
      </dsp:txXfrm>
    </dsp:sp>
    <dsp:sp modelId="{C182C606-E8BE-4DB6-BB6C-E6BBE3713C3D}">
      <dsp:nvSpPr>
        <dsp:cNvPr id="0" name=""/>
        <dsp:cNvSpPr/>
      </dsp:nvSpPr>
      <dsp:spPr>
        <a:xfrm>
          <a:off x="1386305" y="1518526"/>
          <a:ext cx="283772" cy="283772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3D6AD0-0086-4033-B9D0-8B58816AB11A}">
      <dsp:nvSpPr>
        <dsp:cNvPr id="0" name=""/>
        <dsp:cNvSpPr/>
      </dsp:nvSpPr>
      <dsp:spPr>
        <a:xfrm rot="5400000">
          <a:off x="2174385" y="1185569"/>
          <a:ext cx="1001162" cy="166591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E8B3CF-3635-4ADF-B19E-36B65526F522}">
      <dsp:nvSpPr>
        <dsp:cNvPr id="0" name=""/>
        <dsp:cNvSpPr/>
      </dsp:nvSpPr>
      <dsp:spPr>
        <a:xfrm>
          <a:off x="2007267" y="1683318"/>
          <a:ext cx="1503994" cy="1318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latin typeface="Times New Roman" pitchFamily="18" charset="0"/>
              <a:cs typeface="Times New Roman" pitchFamily="18" charset="0"/>
            </a:rPr>
            <a:t>Вміє об'єктивно оцінити свої резерви і здібності до продовження навчання у ВНЗ. 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07267" y="1683318"/>
        <a:ext cx="1503994" cy="1318339"/>
      </dsp:txXfrm>
    </dsp:sp>
    <dsp:sp modelId="{BD3A2E1B-641C-4A1F-8244-C95230E6BA35}">
      <dsp:nvSpPr>
        <dsp:cNvPr id="0" name=""/>
        <dsp:cNvSpPr/>
      </dsp:nvSpPr>
      <dsp:spPr>
        <a:xfrm>
          <a:off x="3227489" y="1062923"/>
          <a:ext cx="283772" cy="283772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7E8125-2B88-4046-9603-CF466B3243B1}">
      <dsp:nvSpPr>
        <dsp:cNvPr id="0" name=""/>
        <dsp:cNvSpPr/>
      </dsp:nvSpPr>
      <dsp:spPr>
        <a:xfrm rot="5400000">
          <a:off x="4015569" y="729967"/>
          <a:ext cx="1001162" cy="166591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072CE4-1E2B-410E-94B2-8CA906E2BBDC}">
      <dsp:nvSpPr>
        <dsp:cNvPr id="0" name=""/>
        <dsp:cNvSpPr/>
      </dsp:nvSpPr>
      <dsp:spPr>
        <a:xfrm>
          <a:off x="3848450" y="1227716"/>
          <a:ext cx="1503994" cy="1318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latin typeface="Times New Roman" pitchFamily="18" charset="0"/>
              <a:cs typeface="Times New Roman" pitchFamily="18" charset="0"/>
            </a:rPr>
            <a:t>Має високий рівень мотивації на навчання за обраною спеціальністю, на отримання якісної освіти. 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48450" y="1227716"/>
        <a:ext cx="1503994" cy="1318339"/>
      </dsp:txXfrm>
    </dsp:sp>
    <dsp:sp modelId="{11C8A203-99CC-44DE-8903-D7FFE210CA95}">
      <dsp:nvSpPr>
        <dsp:cNvPr id="0" name=""/>
        <dsp:cNvSpPr/>
      </dsp:nvSpPr>
      <dsp:spPr>
        <a:xfrm>
          <a:off x="5068672" y="607321"/>
          <a:ext cx="283772" cy="283772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AF7F93A-6976-4403-9840-753D9CF26712}">
      <dsp:nvSpPr>
        <dsp:cNvPr id="0" name=""/>
        <dsp:cNvSpPr/>
      </dsp:nvSpPr>
      <dsp:spPr>
        <a:xfrm rot="5400000">
          <a:off x="5856752" y="274364"/>
          <a:ext cx="1001162" cy="166591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9C0F23-E885-474E-97B2-ED6362CAACE8}">
      <dsp:nvSpPr>
        <dsp:cNvPr id="0" name=""/>
        <dsp:cNvSpPr/>
      </dsp:nvSpPr>
      <dsp:spPr>
        <a:xfrm>
          <a:off x="5689633" y="772113"/>
          <a:ext cx="1503994" cy="1318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latin typeface="Times New Roman" pitchFamily="18" charset="0"/>
              <a:cs typeface="Times New Roman" pitchFamily="18" charset="0"/>
            </a:rPr>
            <a:t>Готовий повністю нести відповідальність за зроблений вибір. </a:t>
          </a:r>
          <a:r>
            <a:rPr lang="uk-UA" sz="1200" b="1" kern="1200" dirty="0" err="1" smtClean="0">
              <a:latin typeface="Times New Roman" pitchFamily="18" charset="0"/>
              <a:cs typeface="Times New Roman" pitchFamily="18" charset="0"/>
            </a:rPr>
            <a:t>Конкурентноспроможний</a:t>
          </a:r>
          <a:r>
            <a:rPr lang="uk-UA" sz="1200" b="1" kern="1200" dirty="0" smtClean="0">
              <a:latin typeface="Times New Roman" pitchFamily="18" charset="0"/>
              <a:cs typeface="Times New Roman" pitchFamily="18" charset="0"/>
            </a:rPr>
            <a:t>, здатний адаптуватися в сучасному світі і змінити його на краще.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89633" y="772113"/>
        <a:ext cx="1503994" cy="13183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4780AA-3F34-463E-A778-E1B8FED375A2}">
      <dsp:nvSpPr>
        <dsp:cNvPr id="0" name=""/>
        <dsp:cNvSpPr/>
      </dsp:nvSpPr>
      <dsp:spPr>
        <a:xfrm>
          <a:off x="164488" y="304520"/>
          <a:ext cx="3862272" cy="1206960"/>
        </a:xfrm>
        <a:prstGeom prst="rect">
          <a:avLst/>
        </a:prstGeom>
        <a:solidFill>
          <a:schemeClr val="accent5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17514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i="0" kern="1200" dirty="0" err="1" smtClean="0">
              <a:latin typeface="Times New Roman" pitchFamily="18" charset="0"/>
              <a:cs typeface="Times New Roman" pitchFamily="18" charset="0"/>
            </a:rPr>
            <a:t>Компетентнісний</a:t>
          </a:r>
          <a:endParaRPr lang="ru-RU" sz="2300" b="1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4488" y="304520"/>
        <a:ext cx="3862272" cy="1206960"/>
      </dsp:txXfrm>
    </dsp:sp>
    <dsp:sp modelId="{F45AAE1D-2C23-4E02-84AD-9F7AE140A8C1}">
      <dsp:nvSpPr>
        <dsp:cNvPr id="0" name=""/>
        <dsp:cNvSpPr/>
      </dsp:nvSpPr>
      <dsp:spPr>
        <a:xfrm>
          <a:off x="3559" y="130181"/>
          <a:ext cx="844872" cy="126730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559FFF0-4DC5-48EC-8D2E-C22B33BE021A}">
      <dsp:nvSpPr>
        <dsp:cNvPr id="0" name=""/>
        <dsp:cNvSpPr/>
      </dsp:nvSpPr>
      <dsp:spPr>
        <a:xfrm>
          <a:off x="4415087" y="304520"/>
          <a:ext cx="3862272" cy="1206960"/>
        </a:xfrm>
        <a:prstGeom prst="rect">
          <a:avLst/>
        </a:prstGeom>
        <a:solidFill>
          <a:schemeClr val="accent5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17514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i="0" kern="1200" dirty="0" smtClean="0">
              <a:latin typeface="Times New Roman" pitchFamily="18" charset="0"/>
              <a:cs typeface="Times New Roman" pitchFamily="18" charset="0"/>
            </a:rPr>
            <a:t>Особистісно-орієнтований</a:t>
          </a:r>
          <a:endParaRPr lang="ru-RU" sz="2300" b="1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15087" y="304520"/>
        <a:ext cx="3862272" cy="1206960"/>
      </dsp:txXfrm>
    </dsp:sp>
    <dsp:sp modelId="{7D4765C5-7FAD-4698-BA8B-6EE15CFBA051}">
      <dsp:nvSpPr>
        <dsp:cNvPr id="0" name=""/>
        <dsp:cNvSpPr/>
      </dsp:nvSpPr>
      <dsp:spPr>
        <a:xfrm>
          <a:off x="4254159" y="130181"/>
          <a:ext cx="844872" cy="126730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9871FD6-F792-4EA2-918C-D659EFAB4F31}">
      <dsp:nvSpPr>
        <dsp:cNvPr id="0" name=""/>
        <dsp:cNvSpPr/>
      </dsp:nvSpPr>
      <dsp:spPr>
        <a:xfrm>
          <a:off x="164488" y="1823949"/>
          <a:ext cx="3862272" cy="1206960"/>
        </a:xfrm>
        <a:prstGeom prst="rect">
          <a:avLst/>
        </a:prstGeom>
        <a:solidFill>
          <a:schemeClr val="accent5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17514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0" kern="1200" dirty="0" err="1" smtClean="0">
              <a:latin typeface="Times New Roman" pitchFamily="18" charset="0"/>
              <a:cs typeface="Times New Roman" pitchFamily="18" charset="0"/>
            </a:rPr>
            <a:t>Діяльнісний</a:t>
          </a:r>
          <a:endParaRPr lang="ru-RU" sz="2300" b="1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4488" y="1823949"/>
        <a:ext cx="3862272" cy="1206960"/>
      </dsp:txXfrm>
    </dsp:sp>
    <dsp:sp modelId="{CBB8BA13-548A-409F-8856-89D073F9C551}">
      <dsp:nvSpPr>
        <dsp:cNvPr id="0" name=""/>
        <dsp:cNvSpPr/>
      </dsp:nvSpPr>
      <dsp:spPr>
        <a:xfrm>
          <a:off x="3559" y="1649610"/>
          <a:ext cx="844872" cy="126730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9000" r="-49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7C0D1E6-87BC-4907-A2A5-ECFB8824101B}">
      <dsp:nvSpPr>
        <dsp:cNvPr id="0" name=""/>
        <dsp:cNvSpPr/>
      </dsp:nvSpPr>
      <dsp:spPr>
        <a:xfrm>
          <a:off x="4415087" y="1823949"/>
          <a:ext cx="3862272" cy="1206960"/>
        </a:xfrm>
        <a:prstGeom prst="rect">
          <a:avLst/>
        </a:prstGeom>
        <a:solidFill>
          <a:schemeClr val="accent5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17514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i="0" kern="1200" dirty="0" smtClean="0">
              <a:latin typeface="Times New Roman" pitchFamily="18" charset="0"/>
              <a:cs typeface="Times New Roman" pitchFamily="18" charset="0"/>
            </a:rPr>
            <a:t>Інтегративний</a:t>
          </a:r>
          <a:endParaRPr lang="ru-RU" sz="2300" b="1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15087" y="1823949"/>
        <a:ext cx="3862272" cy="1206960"/>
      </dsp:txXfrm>
    </dsp:sp>
    <dsp:sp modelId="{81E4EAE6-A7F7-47A0-8D8B-42D3708CA05A}">
      <dsp:nvSpPr>
        <dsp:cNvPr id="0" name=""/>
        <dsp:cNvSpPr/>
      </dsp:nvSpPr>
      <dsp:spPr>
        <a:xfrm>
          <a:off x="4254159" y="1649610"/>
          <a:ext cx="844872" cy="1267308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7000" r="-4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665BD3F-A3CE-4346-9AF7-E4250D8E7083}">
      <dsp:nvSpPr>
        <dsp:cNvPr id="0" name=""/>
        <dsp:cNvSpPr/>
      </dsp:nvSpPr>
      <dsp:spPr>
        <a:xfrm>
          <a:off x="164488" y="3343378"/>
          <a:ext cx="3862272" cy="1206960"/>
        </a:xfrm>
        <a:prstGeom prst="rect">
          <a:avLst/>
        </a:prstGeom>
        <a:solidFill>
          <a:schemeClr val="accent5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17514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i="0" kern="1200" dirty="0" smtClean="0">
              <a:latin typeface="Times New Roman" pitchFamily="18" charset="0"/>
              <a:cs typeface="Times New Roman" pitchFamily="18" charset="0"/>
            </a:rPr>
            <a:t>Конструктивістський</a:t>
          </a:r>
          <a:endParaRPr lang="ru-RU" sz="2300" b="1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4488" y="3343378"/>
        <a:ext cx="3862272" cy="1206960"/>
      </dsp:txXfrm>
    </dsp:sp>
    <dsp:sp modelId="{06D752D6-0175-44D6-B9C8-21736B5C604F}">
      <dsp:nvSpPr>
        <dsp:cNvPr id="0" name=""/>
        <dsp:cNvSpPr/>
      </dsp:nvSpPr>
      <dsp:spPr>
        <a:xfrm>
          <a:off x="3559" y="3169039"/>
          <a:ext cx="844872" cy="1267308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5000" r="-9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1C56FF3-EED8-4F35-9F10-835883E3B9C4}">
      <dsp:nvSpPr>
        <dsp:cNvPr id="0" name=""/>
        <dsp:cNvSpPr/>
      </dsp:nvSpPr>
      <dsp:spPr>
        <a:xfrm>
          <a:off x="4415087" y="3343378"/>
          <a:ext cx="3862272" cy="1206960"/>
        </a:xfrm>
        <a:prstGeom prst="rect">
          <a:avLst/>
        </a:prstGeom>
        <a:solidFill>
          <a:schemeClr val="accent5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17514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i="0" kern="1200" dirty="0" err="1" smtClean="0">
              <a:latin typeface="Times New Roman" pitchFamily="18" charset="0"/>
              <a:cs typeface="Times New Roman" pitchFamily="18" charset="0"/>
            </a:rPr>
            <a:t>Інтенційний</a:t>
          </a:r>
          <a:endParaRPr lang="ru-RU" sz="2300" b="1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15087" y="3343378"/>
        <a:ext cx="3862272" cy="1206960"/>
      </dsp:txXfrm>
    </dsp:sp>
    <dsp:sp modelId="{A59FFCE2-14F4-43AF-973C-C4D37174B112}">
      <dsp:nvSpPr>
        <dsp:cNvPr id="0" name=""/>
        <dsp:cNvSpPr/>
      </dsp:nvSpPr>
      <dsp:spPr>
        <a:xfrm>
          <a:off x="4254159" y="3169039"/>
          <a:ext cx="844872" cy="1267308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83F565-D87F-4775-968E-1F7D3B96AC7A}">
      <dsp:nvSpPr>
        <dsp:cNvPr id="0" name=""/>
        <dsp:cNvSpPr/>
      </dsp:nvSpPr>
      <dsp:spPr>
        <a:xfrm rot="5400000">
          <a:off x="-132494" y="134813"/>
          <a:ext cx="883293" cy="6183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1.</a:t>
          </a:r>
          <a:endParaRPr lang="ru-RU" sz="18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311472"/>
        <a:ext cx="618305" cy="264988"/>
      </dsp:txXfrm>
    </dsp:sp>
    <dsp:sp modelId="{21DAAA80-1C81-4AE4-8E2F-2697F2EA8955}">
      <dsp:nvSpPr>
        <dsp:cNvPr id="0" name=""/>
        <dsp:cNvSpPr/>
      </dsp:nvSpPr>
      <dsp:spPr>
        <a:xfrm rot="5400000">
          <a:off x="4846618" y="-4225993"/>
          <a:ext cx="574140" cy="9030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500" b="1" kern="1200" dirty="0" smtClean="0">
              <a:latin typeface="Times New Roman" pitchFamily="18" charset="0"/>
              <a:cs typeface="Times New Roman" pitchFamily="18" charset="0"/>
            </a:rPr>
            <a:t>Актуальність навчальної інформації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18306" y="30346"/>
        <a:ext cx="9002739" cy="518086"/>
      </dsp:txXfrm>
    </dsp:sp>
    <dsp:sp modelId="{500E2B55-4407-4800-971C-8056D06EB5A0}">
      <dsp:nvSpPr>
        <dsp:cNvPr id="0" name=""/>
        <dsp:cNvSpPr/>
      </dsp:nvSpPr>
      <dsp:spPr>
        <a:xfrm rot="5400000">
          <a:off x="-132494" y="934930"/>
          <a:ext cx="883293" cy="6183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2.</a:t>
          </a:r>
          <a:endParaRPr lang="ru-RU" sz="18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1111589"/>
        <a:ext cx="618305" cy="264988"/>
      </dsp:txXfrm>
    </dsp:sp>
    <dsp:sp modelId="{9D75A9A4-D2D6-4F2D-9C5A-96D09A99ADF8}">
      <dsp:nvSpPr>
        <dsp:cNvPr id="0" name=""/>
        <dsp:cNvSpPr/>
      </dsp:nvSpPr>
      <dsp:spPr>
        <a:xfrm rot="5400000">
          <a:off x="4846618" y="-3425876"/>
          <a:ext cx="574140" cy="9030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500" b="1" kern="1200" dirty="0" err="1" smtClean="0">
              <a:latin typeface="Times New Roman" pitchFamily="18" charset="0"/>
              <a:cs typeface="Times New Roman" pitchFamily="18" charset="0"/>
            </a:rPr>
            <a:t>Компетентнісно-орієнтовані</a:t>
          </a:r>
          <a:r>
            <a:rPr lang="uk-UA" sz="3500" b="1" kern="1200" dirty="0" smtClean="0">
              <a:latin typeface="Times New Roman" pitchFamily="18" charset="0"/>
              <a:cs typeface="Times New Roman" pitchFamily="18" charset="0"/>
            </a:rPr>
            <a:t> завдання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18306" y="830463"/>
        <a:ext cx="9002739" cy="518086"/>
      </dsp:txXfrm>
    </dsp:sp>
    <dsp:sp modelId="{6709ACAC-0A1C-4E57-8A1C-C77445842AFD}">
      <dsp:nvSpPr>
        <dsp:cNvPr id="0" name=""/>
        <dsp:cNvSpPr/>
      </dsp:nvSpPr>
      <dsp:spPr>
        <a:xfrm rot="5400000">
          <a:off x="-132494" y="1735046"/>
          <a:ext cx="883293" cy="6183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3.</a:t>
          </a:r>
          <a:endParaRPr lang="ru-RU" sz="18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1911705"/>
        <a:ext cx="618305" cy="264988"/>
      </dsp:txXfrm>
    </dsp:sp>
    <dsp:sp modelId="{CD99B5A5-A30F-439C-B6E1-1054F8BB4CD7}">
      <dsp:nvSpPr>
        <dsp:cNvPr id="0" name=""/>
        <dsp:cNvSpPr/>
      </dsp:nvSpPr>
      <dsp:spPr>
        <a:xfrm rot="5400000">
          <a:off x="4846618" y="-2625760"/>
          <a:ext cx="574140" cy="9030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500" b="1" kern="1200" dirty="0" smtClean="0">
              <a:latin typeface="Times New Roman" pitchFamily="18" charset="0"/>
              <a:cs typeface="Times New Roman" pitchFamily="18" charset="0"/>
            </a:rPr>
            <a:t>Доступність та неперервність розвитку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18306" y="1630579"/>
        <a:ext cx="9002739" cy="518086"/>
      </dsp:txXfrm>
    </dsp:sp>
    <dsp:sp modelId="{FA856A82-F1B5-4B59-AE4E-91CD1FFEF08F}">
      <dsp:nvSpPr>
        <dsp:cNvPr id="0" name=""/>
        <dsp:cNvSpPr/>
      </dsp:nvSpPr>
      <dsp:spPr>
        <a:xfrm rot="5400000">
          <a:off x="-132494" y="2535163"/>
          <a:ext cx="883293" cy="6183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4.</a:t>
          </a:r>
          <a:endParaRPr lang="ru-RU" sz="18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2711822"/>
        <a:ext cx="618305" cy="264988"/>
      </dsp:txXfrm>
    </dsp:sp>
    <dsp:sp modelId="{D98A88BD-BC14-4296-A12F-9739B76F26D7}">
      <dsp:nvSpPr>
        <dsp:cNvPr id="0" name=""/>
        <dsp:cNvSpPr/>
      </dsp:nvSpPr>
      <dsp:spPr>
        <a:xfrm rot="5400000">
          <a:off x="4846618" y="-1825643"/>
          <a:ext cx="574140" cy="9030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500" b="1" kern="1200" dirty="0" smtClean="0">
              <a:latin typeface="Times New Roman" pitchFamily="18" charset="0"/>
              <a:cs typeface="Times New Roman" pitchFamily="18" charset="0"/>
            </a:rPr>
            <a:t>Перспективність проектної діяльності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18306" y="2430696"/>
        <a:ext cx="9002739" cy="518086"/>
      </dsp:txXfrm>
    </dsp:sp>
    <dsp:sp modelId="{835DFAFD-FEF2-4D51-9E8A-BC78534194F1}">
      <dsp:nvSpPr>
        <dsp:cNvPr id="0" name=""/>
        <dsp:cNvSpPr/>
      </dsp:nvSpPr>
      <dsp:spPr>
        <a:xfrm rot="5400000">
          <a:off x="-132494" y="3335279"/>
          <a:ext cx="883293" cy="6183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5. </a:t>
          </a:r>
          <a:endParaRPr lang="ru-RU" sz="18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3511938"/>
        <a:ext cx="618305" cy="264988"/>
      </dsp:txXfrm>
    </dsp:sp>
    <dsp:sp modelId="{59A03374-8BB1-40D0-AB4F-183F8F7FBA79}">
      <dsp:nvSpPr>
        <dsp:cNvPr id="0" name=""/>
        <dsp:cNvSpPr/>
      </dsp:nvSpPr>
      <dsp:spPr>
        <a:xfrm rot="5400000">
          <a:off x="4846618" y="-1025527"/>
          <a:ext cx="574140" cy="9030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500" b="1" kern="1200" err="1" smtClean="0">
              <a:latin typeface="Times New Roman" pitchFamily="18" charset="0"/>
              <a:cs typeface="Times New Roman" pitchFamily="18" charset="0"/>
            </a:rPr>
            <a:t>Компетентнісне</a:t>
          </a:r>
          <a:r>
            <a:rPr lang="ru-RU" sz="3500" b="1" kern="120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3500" b="1" kern="1200" smtClean="0">
              <a:latin typeface="Times New Roman" pitchFamily="18" charset="0"/>
              <a:cs typeface="Times New Roman" pitchFamily="18" charset="0"/>
            </a:rPr>
            <a:t>оцінювання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18306" y="3230812"/>
        <a:ext cx="9002739" cy="518086"/>
      </dsp:txXfrm>
    </dsp:sp>
    <dsp:sp modelId="{D2DCB165-9FDF-4D38-9600-E81118AAA2EE}">
      <dsp:nvSpPr>
        <dsp:cNvPr id="0" name=""/>
        <dsp:cNvSpPr/>
      </dsp:nvSpPr>
      <dsp:spPr>
        <a:xfrm rot="5400000">
          <a:off x="-132494" y="4135396"/>
          <a:ext cx="883293" cy="6183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6.</a:t>
          </a:r>
          <a:endParaRPr lang="ru-RU" sz="18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4312055"/>
        <a:ext cx="618305" cy="264988"/>
      </dsp:txXfrm>
    </dsp:sp>
    <dsp:sp modelId="{E48FBC1D-6407-48AD-9DD3-0F5DF8329EC4}">
      <dsp:nvSpPr>
        <dsp:cNvPr id="0" name=""/>
        <dsp:cNvSpPr/>
      </dsp:nvSpPr>
      <dsp:spPr>
        <a:xfrm rot="5400000">
          <a:off x="4846618" y="-225410"/>
          <a:ext cx="574140" cy="9030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500" b="1" kern="1200" dirty="0" err="1" smtClean="0">
              <a:latin typeface="Times New Roman" pitchFamily="18" charset="0"/>
              <a:cs typeface="Times New Roman" pitchFamily="18" charset="0"/>
            </a:rPr>
            <a:t>Співпраця</a:t>
          </a:r>
          <a:r>
            <a:rPr lang="ru-RU" sz="3500" b="1" kern="12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3500" b="1" kern="1200" dirty="0" err="1" smtClean="0">
              <a:latin typeface="Times New Roman" pitchFamily="18" charset="0"/>
              <a:cs typeface="Times New Roman" pitchFamily="18" charset="0"/>
            </a:rPr>
            <a:t>взаємодія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18306" y="4030929"/>
        <a:ext cx="9002739" cy="518086"/>
      </dsp:txXfrm>
    </dsp:sp>
    <dsp:sp modelId="{A34627E2-FDD9-4DB4-8775-8555169CC482}">
      <dsp:nvSpPr>
        <dsp:cNvPr id="0" name=""/>
        <dsp:cNvSpPr/>
      </dsp:nvSpPr>
      <dsp:spPr>
        <a:xfrm rot="5400000">
          <a:off x="-132494" y="4935513"/>
          <a:ext cx="883293" cy="6183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7.</a:t>
          </a:r>
          <a:endParaRPr lang="ru-RU" sz="18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5112172"/>
        <a:ext cx="618305" cy="264988"/>
      </dsp:txXfrm>
    </dsp:sp>
    <dsp:sp modelId="{3C6463B3-D2E2-44E2-A4EB-FF12084D6B85}">
      <dsp:nvSpPr>
        <dsp:cNvPr id="0" name=""/>
        <dsp:cNvSpPr/>
      </dsp:nvSpPr>
      <dsp:spPr>
        <a:xfrm rot="5400000">
          <a:off x="4846618" y="574706"/>
          <a:ext cx="574140" cy="9030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500" b="1" kern="1200" dirty="0" smtClean="0">
              <a:latin typeface="Times New Roman" pitchFamily="18" charset="0"/>
              <a:cs typeface="Times New Roman" pitchFamily="18" charset="0"/>
            </a:rPr>
            <a:t>Рефлексія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18306" y="4831046"/>
        <a:ext cx="9002739" cy="5180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E14D5-AA2B-4213-8227-CE39D6A51592}">
      <dsp:nvSpPr>
        <dsp:cNvPr id="0" name=""/>
        <dsp:cNvSpPr/>
      </dsp:nvSpPr>
      <dsp:spPr>
        <a:xfrm>
          <a:off x="0" y="0"/>
          <a:ext cx="9144000" cy="6858000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dk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C6939AEE-6853-4F1B-8897-327D0E6BA941}">
      <dsp:nvSpPr>
        <dsp:cNvPr id="0" name=""/>
        <dsp:cNvSpPr/>
      </dsp:nvSpPr>
      <dsp:spPr>
        <a:xfrm>
          <a:off x="1187625" y="4725143"/>
          <a:ext cx="237744" cy="23774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93A2FA-6FF1-4641-AF76-F6ACE56FB5E5}">
      <dsp:nvSpPr>
        <dsp:cNvPr id="0" name=""/>
        <dsp:cNvSpPr/>
      </dsp:nvSpPr>
      <dsp:spPr>
        <a:xfrm>
          <a:off x="875941" y="4945727"/>
          <a:ext cx="3649315" cy="1075561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25976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0" kern="1200" dirty="0" smtClean="0">
              <a:latin typeface="Times New Roman" pitchFamily="18" charset="0"/>
              <a:ea typeface="+mn-ea"/>
              <a:cs typeface="Times New Roman" pitchFamily="18" charset="0"/>
            </a:rPr>
            <a:t>початкова школа –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0" kern="1200" dirty="0" smtClean="0">
              <a:latin typeface="Times New Roman" pitchFamily="18" charset="0"/>
              <a:ea typeface="+mn-ea"/>
              <a:cs typeface="Times New Roman" pitchFamily="18" charset="0"/>
            </a:rPr>
            <a:t>науково-педагогічний проект «Інтелект України»</a:t>
          </a:r>
        </a:p>
      </dsp:txBody>
      <dsp:txXfrm>
        <a:off x="875941" y="4945727"/>
        <a:ext cx="3649315" cy="1075561"/>
      </dsp:txXfrm>
    </dsp:sp>
    <dsp:sp modelId="{5E30998B-F921-4116-93AD-D36EE999B34B}">
      <dsp:nvSpPr>
        <dsp:cNvPr id="0" name=""/>
        <dsp:cNvSpPr/>
      </dsp:nvSpPr>
      <dsp:spPr>
        <a:xfrm>
          <a:off x="3259836" y="2962655"/>
          <a:ext cx="429768" cy="42976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9D22C2-5C4B-4A9B-9143-02F5A80CE128}">
      <dsp:nvSpPr>
        <dsp:cNvPr id="0" name=""/>
        <dsp:cNvSpPr/>
      </dsp:nvSpPr>
      <dsp:spPr>
        <a:xfrm>
          <a:off x="2924159" y="3573030"/>
          <a:ext cx="2425800" cy="635471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27725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0" kern="1200" dirty="0" smtClean="0">
              <a:latin typeface="Times New Roman" pitchFamily="18" charset="0"/>
              <a:ea typeface="+mn-ea"/>
              <a:cs typeface="Times New Roman" pitchFamily="18" charset="0"/>
            </a:rPr>
            <a:t>основна школа –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0" kern="1200" dirty="0" smtClean="0">
              <a:latin typeface="Times New Roman" pitchFamily="18" charset="0"/>
              <a:ea typeface="+mn-ea"/>
              <a:cs typeface="Times New Roman" pitchFamily="18" charset="0"/>
            </a:rPr>
            <a:t>змішане навчання</a:t>
          </a:r>
          <a:endParaRPr lang="ru-RU" sz="2000" b="1" i="0" kern="1200" dirty="0"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2924159" y="3573030"/>
        <a:ext cx="2425800" cy="635471"/>
      </dsp:txXfrm>
    </dsp:sp>
    <dsp:sp modelId="{DD32B873-A168-4377-BBE0-2F5EC001FE11}">
      <dsp:nvSpPr>
        <dsp:cNvPr id="0" name=""/>
        <dsp:cNvSpPr/>
      </dsp:nvSpPr>
      <dsp:spPr>
        <a:xfrm>
          <a:off x="6372198" y="1556789"/>
          <a:ext cx="594360" cy="5943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ABF578-AFC0-47C2-89DD-0AB5B34EB719}">
      <dsp:nvSpPr>
        <dsp:cNvPr id="0" name=""/>
        <dsp:cNvSpPr/>
      </dsp:nvSpPr>
      <dsp:spPr>
        <a:xfrm>
          <a:off x="6084172" y="2204870"/>
          <a:ext cx="2588505" cy="718362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314939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0" kern="1200" dirty="0" smtClean="0">
              <a:latin typeface="Times New Roman" pitchFamily="18" charset="0"/>
              <a:ea typeface="+mn-ea"/>
              <a:cs typeface="Times New Roman" pitchFamily="18" charset="0"/>
            </a:rPr>
            <a:t>старша школа – </a:t>
          </a:r>
          <a:endParaRPr lang="en-US" sz="2000" b="1" i="0" kern="1200" dirty="0" smtClean="0"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0" kern="1200" dirty="0" smtClean="0">
              <a:latin typeface="Times New Roman" pitchFamily="18" charset="0"/>
              <a:ea typeface="+mn-ea"/>
              <a:cs typeface="Times New Roman" pitchFamily="18" charset="0"/>
            </a:rPr>
            <a:t>змішане навчання</a:t>
          </a:r>
          <a:endParaRPr lang="ru-RU" sz="2000" b="1" i="0" kern="1200" dirty="0"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6084172" y="2204870"/>
        <a:ext cx="2588505" cy="71836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366893-842A-42D5-8D5E-5CEF0F613C9B}">
      <dsp:nvSpPr>
        <dsp:cNvPr id="0" name=""/>
        <dsp:cNvSpPr/>
      </dsp:nvSpPr>
      <dsp:spPr>
        <a:xfrm>
          <a:off x="1088183" y="72011"/>
          <a:ext cx="4078247" cy="2293916"/>
        </a:xfrm>
        <a:prstGeom prst="ellipse">
          <a:avLst/>
        </a:prstGeom>
        <a:solidFill>
          <a:sysClr val="windowText" lastClr="000000">
            <a:tint val="50000"/>
            <a:alpha val="40000"/>
            <a:hueOff val="0"/>
            <a:satOff val="0"/>
            <a:lumOff val="0"/>
            <a:alphaOff val="0"/>
          </a:sysClr>
        </a:solidFill>
        <a:ln>
          <a:noFill/>
        </a:ln>
        <a:effectLst/>
        <a:sp3d z="-1524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CE8C07-046D-4361-B1EA-7D7145F416CD}">
      <dsp:nvSpPr>
        <dsp:cNvPr id="0" name=""/>
        <dsp:cNvSpPr/>
      </dsp:nvSpPr>
      <dsp:spPr>
        <a:xfrm>
          <a:off x="2565212" y="4552461"/>
          <a:ext cx="790357" cy="505829"/>
        </a:xfrm>
        <a:prstGeom prst="downArrow">
          <a:avLst/>
        </a:prstGeom>
        <a:solidFill>
          <a:sysClr val="windowText" lastClr="000000">
            <a:tint val="60000"/>
            <a:hueOff val="0"/>
            <a:satOff val="0"/>
            <a:lumOff val="0"/>
            <a:alphaOff val="0"/>
          </a:sys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ysClr val="window" lastClr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C0E4A5-4776-40A3-93FB-448F6BF37EA9}">
      <dsp:nvSpPr>
        <dsp:cNvPr id="0" name=""/>
        <dsp:cNvSpPr/>
      </dsp:nvSpPr>
      <dsp:spPr>
        <a:xfrm>
          <a:off x="1562011" y="4328625"/>
          <a:ext cx="3793718" cy="9484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rebuchet MS"/>
            <a:ea typeface="+mn-ea"/>
            <a:cs typeface="+mn-cs"/>
          </a:endParaRPr>
        </a:p>
      </dsp:txBody>
      <dsp:txXfrm>
        <a:off x="1562011" y="4328625"/>
        <a:ext cx="3793718" cy="948429"/>
      </dsp:txXfrm>
    </dsp:sp>
    <dsp:sp modelId="{ED3975D9-148A-4FFC-B7BA-F1A852796A91}">
      <dsp:nvSpPr>
        <dsp:cNvPr id="0" name=""/>
        <dsp:cNvSpPr/>
      </dsp:nvSpPr>
      <dsp:spPr>
        <a:xfrm>
          <a:off x="2471931" y="1604876"/>
          <a:ext cx="1422644" cy="1422644"/>
        </a:xfrm>
        <a:prstGeom prst="ellipse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lumMod val="95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ys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rebuchet MS"/>
              <a:ea typeface="+mn-ea"/>
              <a:cs typeface="+mn-cs"/>
            </a:rPr>
            <a:t>Дистанційне навчання</a:t>
          </a:r>
          <a:endParaRPr lang="ru-RU" sz="11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rebuchet MS"/>
            <a:ea typeface="+mn-ea"/>
            <a:cs typeface="+mn-cs"/>
          </a:endParaRPr>
        </a:p>
      </dsp:txBody>
      <dsp:txXfrm>
        <a:off x="2680272" y="1813217"/>
        <a:ext cx="1005962" cy="1005962"/>
      </dsp:txXfrm>
    </dsp:sp>
    <dsp:sp modelId="{6F8A32CB-10F8-4AE0-AFE9-9832EFFD6711}">
      <dsp:nvSpPr>
        <dsp:cNvPr id="0" name=""/>
        <dsp:cNvSpPr/>
      </dsp:nvSpPr>
      <dsp:spPr>
        <a:xfrm>
          <a:off x="1391823" y="864102"/>
          <a:ext cx="1422644" cy="1422644"/>
        </a:xfrm>
        <a:prstGeom prst="ellipse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lumMod val="95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ys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rebuchet MS"/>
              <a:ea typeface="+mn-ea"/>
              <a:cs typeface="+mn-cs"/>
            </a:rPr>
            <a:t>Самостійна та індивідуальна діяльність учнів</a:t>
          </a:r>
          <a:endParaRPr lang="ru-RU" sz="11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rebuchet MS"/>
            <a:ea typeface="+mn-ea"/>
            <a:cs typeface="+mn-cs"/>
          </a:endParaRPr>
        </a:p>
      </dsp:txBody>
      <dsp:txXfrm>
        <a:off x="1600164" y="1072443"/>
        <a:ext cx="1005962" cy="1005962"/>
      </dsp:txXfrm>
    </dsp:sp>
    <dsp:sp modelId="{BBA4B92D-CDED-47A9-8826-40D4CD93C748}">
      <dsp:nvSpPr>
        <dsp:cNvPr id="0" name=""/>
        <dsp:cNvSpPr/>
      </dsp:nvSpPr>
      <dsp:spPr>
        <a:xfrm>
          <a:off x="3264026" y="792091"/>
          <a:ext cx="1422644" cy="1422644"/>
        </a:xfrm>
        <a:prstGeom prst="ellipse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lumMod val="95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ys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rebuchet MS"/>
              <a:ea typeface="+mn-ea"/>
              <a:cs typeface="+mn-cs"/>
            </a:rPr>
            <a:t>Урочна</a:t>
          </a:r>
          <a:r>
            <a:rPr lang="ru-RU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rebuchet MS"/>
              <a:ea typeface="+mn-ea"/>
              <a:cs typeface="+mn-cs"/>
            </a:rPr>
            <a:t> система </a:t>
          </a:r>
          <a:endParaRPr lang="ru-RU" sz="11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rebuchet MS"/>
            <a:ea typeface="+mn-ea"/>
            <a:cs typeface="+mn-cs"/>
          </a:endParaRPr>
        </a:p>
      </dsp:txBody>
      <dsp:txXfrm>
        <a:off x="3472367" y="1000432"/>
        <a:ext cx="1005962" cy="1005962"/>
      </dsp:txXfrm>
    </dsp:sp>
    <dsp:sp modelId="{242AFF2D-E00F-46DD-B64D-A9F3E55757B6}">
      <dsp:nvSpPr>
        <dsp:cNvPr id="0" name=""/>
        <dsp:cNvSpPr/>
      </dsp:nvSpPr>
      <dsp:spPr>
        <a:xfrm>
          <a:off x="747411" y="-5"/>
          <a:ext cx="4426004" cy="4566786"/>
        </a:xfrm>
        <a:prstGeom prst="funnel">
          <a:avLst/>
        </a:prstGeom>
        <a:solidFill>
          <a:sysClr val="windowText" lastClr="000000">
            <a:alpha val="40000"/>
            <a:tint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ysClr val="windowText" lastClr="000000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BED3B5-E846-4FF2-A876-782782F633A9}">
      <dsp:nvSpPr>
        <dsp:cNvPr id="0" name=""/>
        <dsp:cNvSpPr/>
      </dsp:nvSpPr>
      <dsp:spPr>
        <a:xfrm>
          <a:off x="1963110" y="887349"/>
          <a:ext cx="2122452" cy="2122452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3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uk-UA" sz="3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73936" y="1198175"/>
        <a:ext cx="1500800" cy="1500800"/>
      </dsp:txXfrm>
    </dsp:sp>
    <dsp:sp modelId="{77BE0740-C679-4ABB-A315-9EE07EB96E83}">
      <dsp:nvSpPr>
        <dsp:cNvPr id="0" name=""/>
        <dsp:cNvSpPr/>
      </dsp:nvSpPr>
      <dsp:spPr>
        <a:xfrm>
          <a:off x="2493723" y="34977"/>
          <a:ext cx="1061226" cy="1061226"/>
        </a:xfrm>
        <a:prstGeom prst="ellipse">
          <a:avLst/>
        </a:prstGeom>
        <a:solidFill>
          <a:schemeClr val="accent5">
            <a:alpha val="50000"/>
            <a:hueOff val="-1419125"/>
            <a:satOff val="5687"/>
            <a:lumOff val="1233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 ділової гри</a:t>
          </a:r>
          <a:endParaRPr lang="uk-UA" sz="10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49136" y="190390"/>
        <a:ext cx="750400" cy="750400"/>
      </dsp:txXfrm>
    </dsp:sp>
    <dsp:sp modelId="{A6B1E9E0-1734-469E-A7F8-508608BE90F7}">
      <dsp:nvSpPr>
        <dsp:cNvPr id="0" name=""/>
        <dsp:cNvSpPr/>
      </dsp:nvSpPr>
      <dsp:spPr>
        <a:xfrm>
          <a:off x="3574984" y="555685"/>
          <a:ext cx="1061226" cy="1061226"/>
        </a:xfrm>
        <a:prstGeom prst="ellipse">
          <a:avLst/>
        </a:prstGeom>
        <a:solidFill>
          <a:schemeClr val="accent5">
            <a:alpha val="50000"/>
            <a:hueOff val="-2838251"/>
            <a:satOff val="11375"/>
            <a:lumOff val="246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uk-UA" sz="10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1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прес-конференції</a:t>
          </a:r>
          <a:endParaRPr lang="uk-UA" sz="10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30397" y="711098"/>
        <a:ext cx="750400" cy="750400"/>
      </dsp:txXfrm>
    </dsp:sp>
    <dsp:sp modelId="{3C31F993-EDA9-4F2E-BCF3-9AC0B26444FB}">
      <dsp:nvSpPr>
        <dsp:cNvPr id="0" name=""/>
        <dsp:cNvSpPr/>
      </dsp:nvSpPr>
      <dsp:spPr>
        <a:xfrm>
          <a:off x="3842033" y="1725705"/>
          <a:ext cx="1061226" cy="1061226"/>
        </a:xfrm>
        <a:prstGeom prst="ellipse">
          <a:avLst/>
        </a:prstGeom>
        <a:solidFill>
          <a:schemeClr val="accent5">
            <a:alpha val="50000"/>
            <a:hueOff val="-4257376"/>
            <a:satOff val="17062"/>
            <a:lumOff val="369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1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-змагання</a:t>
          </a:r>
          <a:endParaRPr lang="uk-UA" sz="10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97446" y="1881118"/>
        <a:ext cx="750400" cy="750400"/>
      </dsp:txXfrm>
    </dsp:sp>
    <dsp:sp modelId="{B658F880-2774-4B05-A513-3A93642FD938}">
      <dsp:nvSpPr>
        <dsp:cNvPr id="0" name=""/>
        <dsp:cNvSpPr/>
      </dsp:nvSpPr>
      <dsp:spPr>
        <a:xfrm>
          <a:off x="3093777" y="2663988"/>
          <a:ext cx="1061226" cy="1061226"/>
        </a:xfrm>
        <a:prstGeom prst="ellipse">
          <a:avLst/>
        </a:prstGeom>
        <a:solidFill>
          <a:schemeClr val="accent5">
            <a:alpha val="50000"/>
            <a:hueOff val="-5676501"/>
            <a:satOff val="22749"/>
            <a:lumOff val="493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uk-UA" sz="10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1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-консиліуми</a:t>
          </a:r>
          <a:endParaRPr lang="uk-UA" sz="10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49190" y="2819401"/>
        <a:ext cx="750400" cy="750400"/>
      </dsp:txXfrm>
    </dsp:sp>
    <dsp:sp modelId="{AB6F03FF-3183-4056-B073-BA0933BBE7E1}">
      <dsp:nvSpPr>
        <dsp:cNvPr id="0" name=""/>
        <dsp:cNvSpPr/>
      </dsp:nvSpPr>
      <dsp:spPr>
        <a:xfrm>
          <a:off x="1893669" y="2663988"/>
          <a:ext cx="1061226" cy="1061226"/>
        </a:xfrm>
        <a:prstGeom prst="ellipse">
          <a:avLst/>
        </a:prstGeom>
        <a:solidFill>
          <a:schemeClr val="accent5">
            <a:alpha val="50000"/>
            <a:hueOff val="-7095626"/>
            <a:satOff val="28436"/>
            <a:lumOff val="6163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uk-UA" sz="10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1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-твори</a:t>
          </a:r>
          <a:endParaRPr lang="uk-UA" sz="10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49082" y="2819401"/>
        <a:ext cx="750400" cy="750400"/>
      </dsp:txXfrm>
    </dsp:sp>
    <dsp:sp modelId="{762EA9E9-BEF9-4BE0-881D-52F4422772A2}">
      <dsp:nvSpPr>
        <dsp:cNvPr id="0" name=""/>
        <dsp:cNvSpPr/>
      </dsp:nvSpPr>
      <dsp:spPr>
        <a:xfrm>
          <a:off x="1145413" y="1725705"/>
          <a:ext cx="1061226" cy="1061226"/>
        </a:xfrm>
        <a:prstGeom prst="ellipse">
          <a:avLst/>
        </a:prstGeom>
        <a:solidFill>
          <a:schemeClr val="accent5">
            <a:alpha val="50000"/>
            <a:hueOff val="-8514751"/>
            <a:satOff val="34124"/>
            <a:lumOff val="739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uk-UA" sz="10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1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-винаходи</a:t>
          </a:r>
          <a:endParaRPr lang="uk-UA" sz="10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00826" y="1881118"/>
        <a:ext cx="750400" cy="750400"/>
      </dsp:txXfrm>
    </dsp:sp>
    <dsp:sp modelId="{01387382-31A6-4911-8BF5-AA7AD736D004}">
      <dsp:nvSpPr>
        <dsp:cNvPr id="0" name=""/>
        <dsp:cNvSpPr/>
      </dsp:nvSpPr>
      <dsp:spPr>
        <a:xfrm>
          <a:off x="1412462" y="555685"/>
          <a:ext cx="1061226" cy="1061226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uk-UA" sz="1000" b="1" kern="1200" dirty="0" err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уроки</a:t>
          </a:r>
          <a:r>
            <a:rPr lang="uk-UA" sz="1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-заліки </a:t>
          </a:r>
          <a:endParaRPr lang="uk-UA" sz="10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67875" y="711098"/>
        <a:ext cx="750400" cy="7504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BD9B23-7879-4268-95BC-DB2BAD483663}">
      <dsp:nvSpPr>
        <dsp:cNvPr id="0" name=""/>
        <dsp:cNvSpPr/>
      </dsp:nvSpPr>
      <dsp:spPr>
        <a:xfrm>
          <a:off x="0" y="2833169"/>
          <a:ext cx="4724175" cy="2128200"/>
        </a:xfrm>
        <a:custGeom>
          <a:avLst/>
          <a:gdLst/>
          <a:ahLst/>
          <a:cxnLst/>
          <a:rect l="0" t="0" r="0" b="0"/>
          <a:pathLst>
            <a:path>
              <a:moveTo>
                <a:pt x="4724175" y="0"/>
              </a:moveTo>
              <a:lnTo>
                <a:pt x="0" y="21282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800" kern="1200"/>
        </a:p>
      </dsp:txBody>
      <dsp:txXfrm>
        <a:off x="2232552" y="3767734"/>
        <a:ext cx="259070" cy="259070"/>
      </dsp:txXfrm>
    </dsp:sp>
    <dsp:sp modelId="{46BE55B7-FD13-48C1-959F-02FABEB3D419}">
      <dsp:nvSpPr>
        <dsp:cNvPr id="0" name=""/>
        <dsp:cNvSpPr/>
      </dsp:nvSpPr>
      <dsp:spPr>
        <a:xfrm>
          <a:off x="0" y="2833169"/>
          <a:ext cx="4724175" cy="1216837"/>
        </a:xfrm>
        <a:custGeom>
          <a:avLst/>
          <a:gdLst/>
          <a:ahLst/>
          <a:cxnLst/>
          <a:rect l="0" t="0" r="0" b="0"/>
          <a:pathLst>
            <a:path>
              <a:moveTo>
                <a:pt x="4724175" y="0"/>
              </a:moveTo>
              <a:lnTo>
                <a:pt x="0" y="12168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700" kern="1200"/>
        </a:p>
      </dsp:txBody>
      <dsp:txXfrm>
        <a:off x="2240128" y="3319628"/>
        <a:ext cx="243918" cy="243918"/>
      </dsp:txXfrm>
    </dsp:sp>
    <dsp:sp modelId="{0E021A59-A6F2-4AFB-8A16-DFA801153586}">
      <dsp:nvSpPr>
        <dsp:cNvPr id="0" name=""/>
        <dsp:cNvSpPr/>
      </dsp:nvSpPr>
      <dsp:spPr>
        <a:xfrm>
          <a:off x="0" y="2833169"/>
          <a:ext cx="4724175" cy="351733"/>
        </a:xfrm>
        <a:custGeom>
          <a:avLst/>
          <a:gdLst/>
          <a:ahLst/>
          <a:cxnLst/>
          <a:rect l="0" t="0" r="0" b="0"/>
          <a:pathLst>
            <a:path>
              <a:moveTo>
                <a:pt x="4724175" y="0"/>
              </a:moveTo>
              <a:lnTo>
                <a:pt x="0" y="3517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/>
        </a:p>
      </dsp:txBody>
      <dsp:txXfrm>
        <a:off x="2243656" y="2890604"/>
        <a:ext cx="236862" cy="236862"/>
      </dsp:txXfrm>
    </dsp:sp>
    <dsp:sp modelId="{7C167A79-641A-4FB0-AF7C-6AA39C2C8156}">
      <dsp:nvSpPr>
        <dsp:cNvPr id="0" name=""/>
        <dsp:cNvSpPr/>
      </dsp:nvSpPr>
      <dsp:spPr>
        <a:xfrm>
          <a:off x="0" y="2277865"/>
          <a:ext cx="4724175" cy="555304"/>
        </a:xfrm>
        <a:custGeom>
          <a:avLst/>
          <a:gdLst/>
          <a:ahLst/>
          <a:cxnLst/>
          <a:rect l="0" t="0" r="0" b="0"/>
          <a:pathLst>
            <a:path>
              <a:moveTo>
                <a:pt x="4724175" y="555304"/>
              </a:move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700" kern="1200"/>
        </a:p>
      </dsp:txBody>
      <dsp:txXfrm>
        <a:off x="2243170" y="2436599"/>
        <a:ext cx="237835" cy="237835"/>
      </dsp:txXfrm>
    </dsp:sp>
    <dsp:sp modelId="{6266E188-59C1-4EB8-81B8-0A1C310EB9AA}">
      <dsp:nvSpPr>
        <dsp:cNvPr id="0" name=""/>
        <dsp:cNvSpPr/>
      </dsp:nvSpPr>
      <dsp:spPr>
        <a:xfrm>
          <a:off x="0" y="1380762"/>
          <a:ext cx="4724175" cy="1452406"/>
        </a:xfrm>
        <a:custGeom>
          <a:avLst/>
          <a:gdLst/>
          <a:ahLst/>
          <a:cxnLst/>
          <a:rect l="0" t="0" r="0" b="0"/>
          <a:pathLst>
            <a:path>
              <a:moveTo>
                <a:pt x="4724175" y="1452406"/>
              </a:move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700" kern="1200"/>
        </a:p>
      </dsp:txBody>
      <dsp:txXfrm>
        <a:off x="2238527" y="1983406"/>
        <a:ext cx="247120" cy="247120"/>
      </dsp:txXfrm>
    </dsp:sp>
    <dsp:sp modelId="{9BA96E21-87E1-4C97-BF78-5F746FE3026D}">
      <dsp:nvSpPr>
        <dsp:cNvPr id="0" name=""/>
        <dsp:cNvSpPr/>
      </dsp:nvSpPr>
      <dsp:spPr>
        <a:xfrm>
          <a:off x="0" y="537450"/>
          <a:ext cx="4724175" cy="2295719"/>
        </a:xfrm>
        <a:custGeom>
          <a:avLst/>
          <a:gdLst/>
          <a:ahLst/>
          <a:cxnLst/>
          <a:rect l="0" t="0" r="0" b="0"/>
          <a:pathLst>
            <a:path>
              <a:moveTo>
                <a:pt x="4724175" y="2295719"/>
              </a:move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800" kern="1200"/>
        </a:p>
      </dsp:txBody>
      <dsp:txXfrm>
        <a:off x="2230776" y="1553998"/>
        <a:ext cx="262622" cy="262622"/>
      </dsp:txXfrm>
    </dsp:sp>
    <dsp:sp modelId="{FF420D49-D821-4F69-9B90-18035CBE9484}">
      <dsp:nvSpPr>
        <dsp:cNvPr id="0" name=""/>
        <dsp:cNvSpPr/>
      </dsp:nvSpPr>
      <dsp:spPr>
        <a:xfrm rot="16200000">
          <a:off x="2287853" y="2444176"/>
          <a:ext cx="4094659" cy="7779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Освітні технології автентичного навчання</a:t>
          </a:r>
          <a:endParaRPr lang="uk-UA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87853" y="2444176"/>
        <a:ext cx="4094659" cy="777985"/>
      </dsp:txXfrm>
    </dsp:sp>
    <dsp:sp modelId="{993CA0E3-D31D-4A16-9B21-856A074B0576}">
      <dsp:nvSpPr>
        <dsp:cNvPr id="0" name=""/>
        <dsp:cNvSpPr/>
      </dsp:nvSpPr>
      <dsp:spPr>
        <a:xfrm>
          <a:off x="0" y="148457"/>
          <a:ext cx="2551791" cy="7779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Проблемне навчання</a:t>
          </a:r>
          <a:endParaRPr lang="uk-UA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48457"/>
        <a:ext cx="2551791" cy="777985"/>
      </dsp:txXfrm>
    </dsp:sp>
    <dsp:sp modelId="{9941912C-A7C4-41DE-8948-B723AE93A738}">
      <dsp:nvSpPr>
        <dsp:cNvPr id="0" name=""/>
        <dsp:cNvSpPr/>
      </dsp:nvSpPr>
      <dsp:spPr>
        <a:xfrm>
          <a:off x="0" y="991770"/>
          <a:ext cx="2551791" cy="7779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Навчання як дослідження</a:t>
          </a:r>
          <a:endParaRPr lang="uk-UA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991770"/>
        <a:ext cx="2551791" cy="777985"/>
      </dsp:txXfrm>
    </dsp:sp>
    <dsp:sp modelId="{7C159517-ED24-41A1-9C2F-D3435126F921}">
      <dsp:nvSpPr>
        <dsp:cNvPr id="0" name=""/>
        <dsp:cNvSpPr/>
      </dsp:nvSpPr>
      <dsp:spPr>
        <a:xfrm>
          <a:off x="0" y="1888872"/>
          <a:ext cx="2551791" cy="7779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Інформаційно-комунікаційні технології</a:t>
          </a:r>
          <a:endParaRPr lang="uk-UA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888872"/>
        <a:ext cx="2551791" cy="777985"/>
      </dsp:txXfrm>
    </dsp:sp>
    <dsp:sp modelId="{63EF14CC-76FF-44DC-9608-5C94457E50BA}">
      <dsp:nvSpPr>
        <dsp:cNvPr id="0" name=""/>
        <dsp:cNvSpPr/>
      </dsp:nvSpPr>
      <dsp:spPr>
        <a:xfrm>
          <a:off x="0" y="2795910"/>
          <a:ext cx="2551791" cy="7779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Інтерактивні технології</a:t>
          </a:r>
          <a:endParaRPr lang="uk-UA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795910"/>
        <a:ext cx="2551791" cy="777985"/>
      </dsp:txXfrm>
    </dsp:sp>
    <dsp:sp modelId="{0520F8C5-BA8E-4AC3-A051-09601690929D}">
      <dsp:nvSpPr>
        <dsp:cNvPr id="0" name=""/>
        <dsp:cNvSpPr/>
      </dsp:nvSpPr>
      <dsp:spPr>
        <a:xfrm>
          <a:off x="0" y="3661014"/>
          <a:ext cx="2551791" cy="7779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Проектні технології</a:t>
          </a:r>
          <a:endParaRPr lang="uk-UA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661014"/>
        <a:ext cx="2551791" cy="777985"/>
      </dsp:txXfrm>
    </dsp:sp>
    <dsp:sp modelId="{7261F6C0-F5EC-4CE4-9253-D933D12435B4}">
      <dsp:nvSpPr>
        <dsp:cNvPr id="0" name=""/>
        <dsp:cNvSpPr/>
      </dsp:nvSpPr>
      <dsp:spPr>
        <a:xfrm>
          <a:off x="0" y="4572377"/>
          <a:ext cx="2551791" cy="7779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Самостійна пошукова діяльність  </a:t>
          </a:r>
          <a:endParaRPr lang="uk-UA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572377"/>
        <a:ext cx="2551791" cy="77798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458689-0712-413E-85D2-DB81C6B2EC0A}">
      <dsp:nvSpPr>
        <dsp:cNvPr id="0" name=""/>
        <dsp:cNvSpPr/>
      </dsp:nvSpPr>
      <dsp:spPr>
        <a:xfrm>
          <a:off x="3938373" y="353"/>
          <a:ext cx="1623484" cy="9295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факультативи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83750" y="45730"/>
        <a:ext cx="1532730" cy="838790"/>
      </dsp:txXfrm>
    </dsp:sp>
    <dsp:sp modelId="{9D0E752D-CF73-4900-BA11-2026E5039F03}">
      <dsp:nvSpPr>
        <dsp:cNvPr id="0" name=""/>
        <dsp:cNvSpPr/>
      </dsp:nvSpPr>
      <dsp:spPr>
        <a:xfrm>
          <a:off x="2095463" y="465126"/>
          <a:ext cx="5309305" cy="5309305"/>
        </a:xfrm>
        <a:custGeom>
          <a:avLst/>
          <a:gdLst/>
          <a:ahLst/>
          <a:cxnLst/>
          <a:rect l="0" t="0" r="0" b="0"/>
          <a:pathLst>
            <a:path>
              <a:moveTo>
                <a:pt x="3474821" y="129874"/>
              </a:moveTo>
              <a:arcTo wR="2654652" hR="2654652" stAng="17279776" swAng="112914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794358-C2B9-4976-9B82-06882B4E084E}">
      <dsp:nvSpPr>
        <dsp:cNvPr id="0" name=""/>
        <dsp:cNvSpPr/>
      </dsp:nvSpPr>
      <dsp:spPr>
        <a:xfrm>
          <a:off x="6110572" y="999857"/>
          <a:ext cx="1430067" cy="9295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спецкурси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55949" y="1045234"/>
        <a:ext cx="1339313" cy="838790"/>
      </dsp:txXfrm>
    </dsp:sp>
    <dsp:sp modelId="{A8946D9C-EF69-4152-A1B0-AAD88CD64C3D}">
      <dsp:nvSpPr>
        <dsp:cNvPr id="0" name=""/>
        <dsp:cNvSpPr/>
      </dsp:nvSpPr>
      <dsp:spPr>
        <a:xfrm>
          <a:off x="2095463" y="465126"/>
          <a:ext cx="5309305" cy="5309305"/>
        </a:xfrm>
        <a:custGeom>
          <a:avLst/>
          <a:gdLst/>
          <a:ahLst/>
          <a:cxnLst/>
          <a:rect l="0" t="0" r="0" b="0"/>
          <a:pathLst>
            <a:path>
              <a:moveTo>
                <a:pt x="5033456" y="1476317"/>
              </a:moveTo>
              <a:arcTo wR="2654652" hR="2654652" stAng="20018916" swAng="172681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561604-71C9-47A0-92FA-76BDE74C3E63}">
      <dsp:nvSpPr>
        <dsp:cNvPr id="0" name=""/>
        <dsp:cNvSpPr/>
      </dsp:nvSpPr>
      <dsp:spPr>
        <a:xfrm>
          <a:off x="6623176" y="3245722"/>
          <a:ext cx="1430067" cy="9295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елективні курси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668553" y="3291099"/>
        <a:ext cx="1339313" cy="838790"/>
      </dsp:txXfrm>
    </dsp:sp>
    <dsp:sp modelId="{662BBE1E-8B0A-4162-8402-E8DCFD0FEDCF}">
      <dsp:nvSpPr>
        <dsp:cNvPr id="0" name=""/>
        <dsp:cNvSpPr/>
      </dsp:nvSpPr>
      <dsp:spPr>
        <a:xfrm>
          <a:off x="2095463" y="465126"/>
          <a:ext cx="5309305" cy="5309305"/>
        </a:xfrm>
        <a:custGeom>
          <a:avLst/>
          <a:gdLst/>
          <a:ahLst/>
          <a:cxnLst/>
          <a:rect l="0" t="0" r="0" b="0"/>
          <a:pathLst>
            <a:path>
              <a:moveTo>
                <a:pt x="5086204" y="3719892"/>
              </a:moveTo>
              <a:arcTo wR="2654652" hR="2654652" stAng="1419466" swAng="135933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1D3D0C-9451-4967-8412-865D2F94DB6F}">
      <dsp:nvSpPr>
        <dsp:cNvPr id="0" name=""/>
        <dsp:cNvSpPr/>
      </dsp:nvSpPr>
      <dsp:spPr>
        <a:xfrm>
          <a:off x="5186892" y="5046765"/>
          <a:ext cx="1430067" cy="9295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занурення в окремі теми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32269" y="5092142"/>
        <a:ext cx="1339313" cy="838790"/>
      </dsp:txXfrm>
    </dsp:sp>
    <dsp:sp modelId="{102AB998-DE85-4FB8-B132-00B375A63D63}">
      <dsp:nvSpPr>
        <dsp:cNvPr id="0" name=""/>
        <dsp:cNvSpPr/>
      </dsp:nvSpPr>
      <dsp:spPr>
        <a:xfrm>
          <a:off x="2095463" y="465126"/>
          <a:ext cx="5309305" cy="5309305"/>
        </a:xfrm>
        <a:custGeom>
          <a:avLst/>
          <a:gdLst/>
          <a:ahLst/>
          <a:cxnLst/>
          <a:rect l="0" t="0" r="0" b="0"/>
          <a:pathLst>
            <a:path>
              <a:moveTo>
                <a:pt x="3082810" y="5274549"/>
              </a:moveTo>
              <a:arcTo wR="2654652" hR="2654652" stAng="4843108" swAng="111378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AABE6F-72E0-4727-B2BA-11E536066C0F}">
      <dsp:nvSpPr>
        <dsp:cNvPr id="0" name=""/>
        <dsp:cNvSpPr/>
      </dsp:nvSpPr>
      <dsp:spPr>
        <a:xfrm>
          <a:off x="2883271" y="5046765"/>
          <a:ext cx="1430067" cy="9295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МАН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28648" y="5092142"/>
        <a:ext cx="1339313" cy="838790"/>
      </dsp:txXfrm>
    </dsp:sp>
    <dsp:sp modelId="{4ADB6D96-9470-403B-8077-90F9171C7D85}">
      <dsp:nvSpPr>
        <dsp:cNvPr id="0" name=""/>
        <dsp:cNvSpPr/>
      </dsp:nvSpPr>
      <dsp:spPr>
        <a:xfrm>
          <a:off x="2095463" y="465126"/>
          <a:ext cx="5309305" cy="5309305"/>
        </a:xfrm>
        <a:custGeom>
          <a:avLst/>
          <a:gdLst/>
          <a:ahLst/>
          <a:cxnLst/>
          <a:rect l="0" t="0" r="0" b="0"/>
          <a:pathLst>
            <a:path>
              <a:moveTo>
                <a:pt x="821048" y="4574307"/>
              </a:moveTo>
              <a:arcTo wR="2654652" hR="2654652" stAng="8021196" swAng="135933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A55A89-95B1-4DD7-AAC2-566E83E49C42}">
      <dsp:nvSpPr>
        <dsp:cNvPr id="0" name=""/>
        <dsp:cNvSpPr/>
      </dsp:nvSpPr>
      <dsp:spPr>
        <a:xfrm>
          <a:off x="1274077" y="3245722"/>
          <a:ext cx="1775886" cy="9295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школа олімпійського резерву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319454" y="3291099"/>
        <a:ext cx="1685132" cy="838790"/>
      </dsp:txXfrm>
    </dsp:sp>
    <dsp:sp modelId="{5140FDE2-797A-4125-8EC6-9C2140A52F30}">
      <dsp:nvSpPr>
        <dsp:cNvPr id="0" name=""/>
        <dsp:cNvSpPr/>
      </dsp:nvSpPr>
      <dsp:spPr>
        <a:xfrm>
          <a:off x="2095463" y="465126"/>
          <a:ext cx="5309305" cy="5309305"/>
        </a:xfrm>
        <a:custGeom>
          <a:avLst/>
          <a:gdLst/>
          <a:ahLst/>
          <a:cxnLst/>
          <a:rect l="0" t="0" r="0" b="0"/>
          <a:pathLst>
            <a:path>
              <a:moveTo>
                <a:pt x="2384" y="2767154"/>
              </a:moveTo>
              <a:arcTo wR="2654652" hR="2654652" stAng="10654268" swAng="172681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76A779-6E88-401F-A4FE-67AC3AB0BF57}">
      <dsp:nvSpPr>
        <dsp:cNvPr id="0" name=""/>
        <dsp:cNvSpPr/>
      </dsp:nvSpPr>
      <dsp:spPr>
        <a:xfrm>
          <a:off x="1778136" y="999857"/>
          <a:ext cx="1792976" cy="9295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міжнародне співробітництво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23513" y="1045234"/>
        <a:ext cx="1702222" cy="838790"/>
      </dsp:txXfrm>
    </dsp:sp>
    <dsp:sp modelId="{30F96EF7-35C0-4DCE-A3B0-CD867BDE41F5}">
      <dsp:nvSpPr>
        <dsp:cNvPr id="0" name=""/>
        <dsp:cNvSpPr/>
      </dsp:nvSpPr>
      <dsp:spPr>
        <a:xfrm>
          <a:off x="2095463" y="465126"/>
          <a:ext cx="5309305" cy="5309305"/>
        </a:xfrm>
        <a:custGeom>
          <a:avLst/>
          <a:gdLst/>
          <a:ahLst/>
          <a:cxnLst/>
          <a:rect l="0" t="0" r="0" b="0"/>
          <a:pathLst>
            <a:path>
              <a:moveTo>
                <a:pt x="1063885" y="529413"/>
              </a:moveTo>
              <a:arcTo wR="2654652" hR="2654652" stAng="13991082" swAng="112914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8A456-E7F3-4B93-ADEF-17150251214F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7F581-B80B-4178-B237-BC3A938C8A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195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7F581-B80B-4178-B237-BC3A938C8A49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039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354D8-A9F7-427A-A91F-BC00B8D0F06B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98D7-45C5-4394-B940-65BA06B1C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40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354D8-A9F7-427A-A91F-BC00B8D0F06B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98D7-45C5-4394-B940-65BA06B1C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7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354D8-A9F7-427A-A91F-BC00B8D0F06B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98D7-45C5-4394-B940-65BA06B1C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670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699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758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920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951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07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029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120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739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354D8-A9F7-427A-A91F-BC00B8D0F06B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98D7-45C5-4394-B940-65BA06B1C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5211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496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753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742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245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881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199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71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411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297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952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354D8-A9F7-427A-A91F-BC00B8D0F06B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98D7-45C5-4394-B940-65BA06B1C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8875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956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88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499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461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4011F-5E9A-4A55-9BD6-E235B854A14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FB72-657B-4CE5-8926-C923FB8A10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7827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34D2A-0EE4-4853-A5B9-3F8E5B34F62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7F722-47B0-47AB-975F-A6E5CC71AB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9181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21F85-2381-4137-BEBB-EF1E55898A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F3B7F-20BF-4C05-88A3-B76E90CC1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892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244A0-2E06-4544-99B1-EFF5F6958D9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B1482-2061-4330-9A84-610C0033B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3334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C6874-DEEC-44A5-B58F-74F80F4FA85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6371D-3442-474F-B22F-A05F4B9245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1089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53FF9-0461-4A98-8547-7AC3DD31D3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601CB-8D9D-42D1-BCF5-4E21301770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288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354D8-A9F7-427A-A91F-BC00B8D0F06B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98D7-45C5-4394-B940-65BA06B1C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0942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6F5E8-0E5C-4237-8757-0DB4168954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53086-9DDB-4DD5-B581-7E94E1145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8578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9F957-117F-49A5-B318-2DE0DAE62E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8D97F-CFE8-4ED0-98FD-440DE7AA27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433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 smtClean="0"/>
              <a:t>Kliknij ikonę, aby dodać obraz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E7C6-DCDD-4984-8806-F9A37604A8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B8794-2218-4FDF-B5F6-23AB09ED6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0865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DA195-CAB6-4851-8C17-FD2CED716E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FEE5B-7BDA-4B6A-9914-FB20391005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1633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97B45-1C95-4DEE-A967-0A918BD960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817ED-111D-485B-AE16-8CB023998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3259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412EC36-3891-443D-94F5-8B068C916CFF}" type="datetimeFigureOut">
              <a:rPr lang="ru-RU"/>
              <a:pPr>
                <a:defRPr/>
              </a:pPr>
              <a:t>08.04.2017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DD91375-65B4-4105-961C-A26A4DA88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1979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1B7664B-B03C-47C9-942D-0F6832004A28}" type="datetimeFigureOut">
              <a:rPr lang="ru-RU"/>
              <a:pPr>
                <a:defRPr/>
              </a:pPr>
              <a:t>08.04.2017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DCC2AE1-CEF7-4922-B88F-F2CC37B21F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2493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1BA7449-AD6F-4069-9F57-CB9F2D459CD3}" type="datetimeFigureOut">
              <a:rPr lang="ru-RU"/>
              <a:pPr>
                <a:defRPr/>
              </a:pPr>
              <a:t>08.04.2017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2E9A6F5-7886-4DA0-BE63-5AB5401D3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9273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1128BFB-F69A-483D-8F86-10BAFC39FA94}" type="datetimeFigureOut">
              <a:rPr lang="ru-RU"/>
              <a:pPr>
                <a:defRPr/>
              </a:pPr>
              <a:t>08.04.2017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7078F91-09DD-4903-A7AB-8C5875E572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61051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2E45D3E-F1C7-468B-8615-9F26B3C7CA4A}" type="datetimeFigureOut">
              <a:rPr lang="ru-RU"/>
              <a:pPr>
                <a:defRPr/>
              </a:pPr>
              <a:t>08.04.2017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0155063-943F-482E-A01E-862CC89A6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427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354D8-A9F7-427A-A91F-BC00B8D0F06B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98D7-45C5-4394-B940-65BA06B1C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2206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A730914-BD0E-423B-B44D-B1A6DE922D89}" type="datetimeFigureOut">
              <a:rPr lang="ru-RU"/>
              <a:pPr>
                <a:defRPr/>
              </a:pPr>
              <a:t>08.04.2017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D3D608A-B310-48BC-B352-F6231678A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6102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532B24B-BD6C-4D25-AF6D-9A46A2EFF27C}" type="datetimeFigureOut">
              <a:rPr lang="ru-RU"/>
              <a:pPr>
                <a:defRPr/>
              </a:pPr>
              <a:t>08.04.2017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D9EEA28-185F-40D0-954E-F8A7FA9D1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34135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4671734-2F9F-4970-8259-099B2AECA03D}" type="datetimeFigureOut">
              <a:rPr lang="ru-RU"/>
              <a:pPr>
                <a:defRPr/>
              </a:pPr>
              <a:t>08.04.2017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6237371-EF2B-4BBC-BC23-B183345CA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6898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6BE2244-695E-407D-AE75-6F795332B6F3}" type="datetimeFigureOut">
              <a:rPr lang="ru-RU"/>
              <a:pPr>
                <a:defRPr/>
              </a:pPr>
              <a:t>08.04.2017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E2E8D95-EB8D-4FBF-A418-F4C5D79E1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4365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ACA1474-C116-4BF8-A3EC-C2BC2EC1A188}" type="datetimeFigureOut">
              <a:rPr lang="ru-RU"/>
              <a:pPr>
                <a:defRPr/>
              </a:pPr>
              <a:t>08.04.2017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29D7094-01CC-4E31-922C-763C9A7B9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1182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3512CDA0-8DBC-48C6-8427-7CE04009F2DC}" type="datetimeFigureOut">
              <a:rPr lang="ru-RU"/>
              <a:pPr>
                <a:defRPr/>
              </a:pPr>
              <a:t>08.04.2017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36172BE1-20BD-4396-B86E-B54376276E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6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354D8-A9F7-427A-A91F-BC00B8D0F06B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98D7-45C5-4394-B940-65BA06B1C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940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354D8-A9F7-427A-A91F-BC00B8D0F06B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98D7-45C5-4394-B940-65BA06B1C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939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354D8-A9F7-427A-A91F-BC00B8D0F06B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98D7-45C5-4394-B940-65BA06B1C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389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354D8-A9F7-427A-A91F-BC00B8D0F06B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98D7-45C5-4394-B940-65BA06B1C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285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354D8-A9F7-427A-A91F-BC00B8D0F06B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498D7-45C5-4394-B940-65BA06B1C4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576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355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372658C-4ACF-4F6B-A541-DA9A0497EBD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08.04.2017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51AB4D8-E1F7-4C9E-B412-E201A79B840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216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fld id="{AD6B0655-1029-4C57-9D41-11453D5781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08.04.2017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97AF8B83-70B9-484F-A56A-FFFBB792F79B}" type="slidenum">
              <a:rPr lang="ru-RU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371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defRPr>
            </a:lvl1pPr>
          </a:lstStyle>
          <a:p>
            <a:pPr>
              <a:defRPr/>
            </a:pPr>
            <a:fld id="{66D30F1C-221A-4C0B-B385-4CEB4DF69165}" type="datetimeFigureOut">
              <a:rPr lang="ru-RU"/>
              <a:pPr>
                <a:defRPr/>
              </a:pPr>
              <a:t>08.04.2017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eaLnBrk="1" fontAlgn="auto" hangingPunct="1">
              <a:spcBef>
                <a:spcPts val="0"/>
              </a:spcBef>
              <a:spcAft>
                <a:spcPts val="0"/>
              </a:spcAft>
              <a:defRPr sz="1200" b="1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defRPr>
            </a:lvl1pPr>
          </a:lstStyle>
          <a:p>
            <a:pPr>
              <a:defRPr/>
            </a:pPr>
            <a:fld id="{114E2159-668A-4A7E-942A-DE9CEF2918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743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diagramDrawing" Target="../diagrams/drawing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openxmlformats.org/officeDocument/2006/relationships/diagramColors" Target="../diagrams/colors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11" Type="http://schemas.openxmlformats.org/officeDocument/2006/relationships/diagramQuickStyle" Target="../diagrams/quickStyle9.xml"/><Relationship Id="rId5" Type="http://schemas.openxmlformats.org/officeDocument/2006/relationships/diagramQuickStyle" Target="../diagrams/quickStyle8.xml"/><Relationship Id="rId10" Type="http://schemas.openxmlformats.org/officeDocument/2006/relationships/diagramLayout" Target="../diagrams/layout9.xml"/><Relationship Id="rId4" Type="http://schemas.openxmlformats.org/officeDocument/2006/relationships/diagramLayout" Target="../diagrams/layout8.xml"/><Relationship Id="rId9" Type="http://schemas.openxmlformats.org/officeDocument/2006/relationships/diagramData" Target="../diagrams/data9.xml"/><Relationship Id="rId1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10" Type="http://schemas.openxmlformats.org/officeDocument/2006/relationships/image" Target="../media/image24.png"/><Relationship Id="rId4" Type="http://schemas.openxmlformats.org/officeDocument/2006/relationships/diagramLayout" Target="../diagrams/layout10.xml"/><Relationship Id="rId9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12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11" Type="http://schemas.openxmlformats.org/officeDocument/2006/relationships/image" Target="../media/image30.png"/><Relationship Id="rId5" Type="http://schemas.openxmlformats.org/officeDocument/2006/relationships/diagramQuickStyle" Target="../diagrams/quickStyle12.xml"/><Relationship Id="rId10" Type="http://schemas.openxmlformats.org/officeDocument/2006/relationships/image" Target="../media/image29.png"/><Relationship Id="rId4" Type="http://schemas.openxmlformats.org/officeDocument/2006/relationships/diagramLayout" Target="../diagrams/layout12.xml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36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3.xml"/><Relationship Id="rId11" Type="http://schemas.openxmlformats.org/officeDocument/2006/relationships/image" Target="../media/image39.png"/><Relationship Id="rId5" Type="http://schemas.openxmlformats.org/officeDocument/2006/relationships/diagramLayout" Target="../diagrams/layout13.xml"/><Relationship Id="rId10" Type="http://schemas.openxmlformats.org/officeDocument/2006/relationships/image" Target="../media/image38.png"/><Relationship Id="rId4" Type="http://schemas.openxmlformats.org/officeDocument/2006/relationships/diagramData" Target="../diagrams/data13.xml"/><Relationship Id="rId9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13" Type="http://schemas.openxmlformats.org/officeDocument/2006/relationships/diagramData" Target="../diagrams/data15.xml"/><Relationship Id="rId18" Type="http://schemas.openxmlformats.org/officeDocument/2006/relationships/image" Target="../media/image45.png"/><Relationship Id="rId3" Type="http://schemas.openxmlformats.org/officeDocument/2006/relationships/image" Target="../media/image40.png"/><Relationship Id="rId21" Type="http://schemas.openxmlformats.org/officeDocument/2006/relationships/diagramQuickStyle" Target="../diagrams/quickStyle16.xml"/><Relationship Id="rId7" Type="http://schemas.openxmlformats.org/officeDocument/2006/relationships/image" Target="../media/image44.jpeg"/><Relationship Id="rId12" Type="http://schemas.microsoft.com/office/2007/relationships/diagramDrawing" Target="../diagrams/drawing14.xml"/><Relationship Id="rId17" Type="http://schemas.microsoft.com/office/2007/relationships/diagramDrawing" Target="../diagrams/drawing15.xml"/><Relationship Id="rId25" Type="http://schemas.openxmlformats.org/officeDocument/2006/relationships/image" Target="../media/image47.png"/><Relationship Id="rId2" Type="http://schemas.openxmlformats.org/officeDocument/2006/relationships/image" Target="../media/image5.png"/><Relationship Id="rId16" Type="http://schemas.openxmlformats.org/officeDocument/2006/relationships/diagramColors" Target="../diagrams/colors15.xml"/><Relationship Id="rId20" Type="http://schemas.openxmlformats.org/officeDocument/2006/relationships/diagramLayout" Target="../diagrams/layout16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43.jpeg"/><Relationship Id="rId11" Type="http://schemas.openxmlformats.org/officeDocument/2006/relationships/diagramColors" Target="../diagrams/colors14.xml"/><Relationship Id="rId24" Type="http://schemas.openxmlformats.org/officeDocument/2006/relationships/image" Target="../media/image46.png"/><Relationship Id="rId5" Type="http://schemas.openxmlformats.org/officeDocument/2006/relationships/image" Target="../media/image42.jpeg"/><Relationship Id="rId15" Type="http://schemas.openxmlformats.org/officeDocument/2006/relationships/diagramQuickStyle" Target="../diagrams/quickStyle15.xml"/><Relationship Id="rId23" Type="http://schemas.microsoft.com/office/2007/relationships/diagramDrawing" Target="../diagrams/drawing16.xml"/><Relationship Id="rId10" Type="http://schemas.openxmlformats.org/officeDocument/2006/relationships/diagramQuickStyle" Target="../diagrams/quickStyle14.xml"/><Relationship Id="rId19" Type="http://schemas.openxmlformats.org/officeDocument/2006/relationships/diagramData" Target="../diagrams/data16.xml"/><Relationship Id="rId4" Type="http://schemas.openxmlformats.org/officeDocument/2006/relationships/image" Target="../media/image41.png"/><Relationship Id="rId9" Type="http://schemas.openxmlformats.org/officeDocument/2006/relationships/diagramLayout" Target="../diagrams/layout14.xml"/><Relationship Id="rId14" Type="http://schemas.openxmlformats.org/officeDocument/2006/relationships/diagramLayout" Target="../diagrams/layout15.xml"/><Relationship Id="rId22" Type="http://schemas.openxmlformats.org/officeDocument/2006/relationships/diagramColors" Target="../diagrams/colors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13" Type="http://schemas.openxmlformats.org/officeDocument/2006/relationships/diagramColors" Target="../diagrams/colors19.xml"/><Relationship Id="rId3" Type="http://schemas.openxmlformats.org/officeDocument/2006/relationships/image" Target="../media/image48.png"/><Relationship Id="rId7" Type="http://schemas.openxmlformats.org/officeDocument/2006/relationships/diagramColors" Target="../diagrams/colors18.xml"/><Relationship Id="rId12" Type="http://schemas.openxmlformats.org/officeDocument/2006/relationships/diagramQuickStyle" Target="../diagrams/quickStyle1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8.xml"/><Relationship Id="rId11" Type="http://schemas.openxmlformats.org/officeDocument/2006/relationships/diagramLayout" Target="../diagrams/layout19.xml"/><Relationship Id="rId5" Type="http://schemas.openxmlformats.org/officeDocument/2006/relationships/diagramLayout" Target="../diagrams/layout18.xml"/><Relationship Id="rId15" Type="http://schemas.openxmlformats.org/officeDocument/2006/relationships/image" Target="../media/image50.jpeg"/><Relationship Id="rId10" Type="http://schemas.openxmlformats.org/officeDocument/2006/relationships/diagramData" Target="../diagrams/data19.xml"/><Relationship Id="rId4" Type="http://schemas.openxmlformats.org/officeDocument/2006/relationships/diagramData" Target="../diagrams/data18.xml"/><Relationship Id="rId9" Type="http://schemas.openxmlformats.org/officeDocument/2006/relationships/image" Target="../media/image49.png"/><Relationship Id="rId14" Type="http://schemas.microsoft.com/office/2007/relationships/diagramDrawing" Target="../diagrams/drawin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5100" y="-184150"/>
            <a:ext cx="9699625" cy="715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681038" y="0"/>
            <a:ext cx="74961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нноваційна спеціалізована школи І-ІІІ ступенів №1</a:t>
            </a:r>
          </a:p>
          <a:p>
            <a:pPr algn="ctr"/>
            <a:r>
              <a:rPr lang="ru-RU" sz="24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«автентична школа»</a:t>
            </a:r>
          </a:p>
          <a:p>
            <a:pPr algn="ctr"/>
            <a:r>
              <a:rPr lang="ru-RU" sz="24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Ватутінської міської ради Черкаської області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5481274"/>
            <a:ext cx="2068851" cy="1376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104712" y="5488959"/>
            <a:ext cx="2204388" cy="1369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8100"/>
            <a:ext cx="9327323" cy="6995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08461095"/>
              </p:ext>
            </p:extLst>
          </p:nvPr>
        </p:nvGraphicFramePr>
        <p:xfrm>
          <a:off x="0" y="-38100"/>
          <a:ext cx="8892480" cy="65634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15187"/>
            <a:ext cx="2292777" cy="19870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35996072"/>
              </p:ext>
            </p:extLst>
          </p:nvPr>
        </p:nvGraphicFramePr>
        <p:xfrm>
          <a:off x="-1" y="841764"/>
          <a:ext cx="932732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12082" y="25841"/>
            <a:ext cx="8080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Дистанційне навчання </a:t>
            </a:r>
          </a:p>
          <a:p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в контексті автентичного навчання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8041" y="4704759"/>
            <a:ext cx="241123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lvl="0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Віртуальна школа </a:t>
            </a: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розширених </a:t>
            </a:r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освітніх </a:t>
            </a:r>
            <a:endParaRPr lang="uk-UA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можливостей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625" y="3189750"/>
            <a:ext cx="1305308" cy="1305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248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788"/>
            <a:ext cx="9144000" cy="7035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756" y="15222"/>
            <a:ext cx="8964488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Самостійна та індивідуальна освітня діяльність учнів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01473319"/>
              </p:ext>
            </p:extLst>
          </p:nvPr>
        </p:nvGraphicFramePr>
        <p:xfrm>
          <a:off x="431540" y="1052736"/>
          <a:ext cx="8532948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873532"/>
            <a:ext cx="1728192" cy="1245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F:\концепція\images (10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645024"/>
            <a:ext cx="1598452" cy="11926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концепція\SLS icon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12183"/>
            <a:ext cx="1663824" cy="10179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17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93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264417734"/>
              </p:ext>
            </p:extLst>
          </p:nvPr>
        </p:nvGraphicFramePr>
        <p:xfrm>
          <a:off x="1187624" y="1124744"/>
          <a:ext cx="7488832" cy="5504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4772" y="-24882"/>
            <a:ext cx="8074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Засоби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здійснення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автентичного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83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89048" y="-414808"/>
            <a:ext cx="9433048" cy="7272808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35496" y="3717032"/>
            <a:ext cx="3683148" cy="2880320"/>
          </a:xfrm>
          <a:prstGeom prst="ellipse">
            <a:avLst/>
          </a:prstGeom>
          <a:solidFill>
            <a:srgbClr val="FFCC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038115751"/>
              </p:ext>
            </p:extLst>
          </p:nvPr>
        </p:nvGraphicFramePr>
        <p:xfrm>
          <a:off x="-11015" y="1241113"/>
          <a:ext cx="4968552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57224" y="-230833"/>
            <a:ext cx="7766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Управління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стратегічними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змінами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игнута догори стрілка 4"/>
          <p:cNvSpPr/>
          <p:nvPr/>
        </p:nvSpPr>
        <p:spPr>
          <a:xfrm>
            <a:off x="2326737" y="456647"/>
            <a:ext cx="6086791" cy="720080"/>
          </a:xfrm>
          <a:prstGeom prst="curvedDownArrow">
            <a:avLst>
              <a:gd name="adj1" fmla="val 25000"/>
              <a:gd name="adj2" fmla="val 69433"/>
              <a:gd name="adj3" fmla="val 31977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108520" y="3933318"/>
            <a:ext cx="3827164" cy="2420363"/>
          </a:xfrm>
          <a:prstGeom prst="rect">
            <a:avLst/>
          </a:prstGeom>
        </p:spPr>
      </p:pic>
      <p:sp>
        <p:nvSpPr>
          <p:cNvPr id="8" name="Вигнута догори стрілка 7"/>
          <p:cNvSpPr/>
          <p:nvPr/>
        </p:nvSpPr>
        <p:spPr>
          <a:xfrm rot="5109289" flipV="1">
            <a:off x="-522829" y="2914111"/>
            <a:ext cx="1966787" cy="634066"/>
          </a:xfrm>
          <a:prstGeom prst="curved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071934" y="571480"/>
            <a:ext cx="4037450" cy="291503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 rot="1688911">
            <a:off x="592113" y="3958475"/>
            <a:ext cx="2797739" cy="2205985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ресурсами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Выгнутая вниз стрелка 9"/>
          <p:cNvSpPr/>
          <p:nvPr/>
        </p:nvSpPr>
        <p:spPr>
          <a:xfrm>
            <a:off x="1643042" y="6215082"/>
            <a:ext cx="3593000" cy="642918"/>
          </a:xfrm>
          <a:prstGeom prst="curved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31269"/>
            <a:ext cx="1868787" cy="1375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75856" y="945281"/>
            <a:ext cx="1113978" cy="83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Выгнутая вниз стрелка 11"/>
          <p:cNvSpPr/>
          <p:nvPr/>
        </p:nvSpPr>
        <p:spPr>
          <a:xfrm rot="17432164">
            <a:off x="3933720" y="2052129"/>
            <a:ext cx="786640" cy="298869"/>
          </a:xfrm>
          <a:prstGeom prst="curved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лево стрелка 12"/>
          <p:cNvSpPr/>
          <p:nvPr/>
        </p:nvSpPr>
        <p:spPr>
          <a:xfrm rot="17880879">
            <a:off x="2825444" y="3433133"/>
            <a:ext cx="300803" cy="772015"/>
          </a:xfrm>
          <a:prstGeom prst="curv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951" y="1269318"/>
            <a:ext cx="5234024" cy="3447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794695" y="4507212"/>
            <a:ext cx="15885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Науково-методичне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забезпечення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3429000"/>
            <a:ext cx="4860842" cy="3250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036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82027" y="754977"/>
            <a:ext cx="35514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imes New Roman"/>
                <a:ea typeface="Calibri"/>
              </a:rPr>
              <a:t>Зміни в колективі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67" y="1988840"/>
            <a:ext cx="4248471" cy="3186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609" y="1988840"/>
            <a:ext cx="4187957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755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86" y="0"/>
            <a:ext cx="926220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12776"/>
            <a:ext cx="3125230" cy="1728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53003579"/>
              </p:ext>
            </p:extLst>
          </p:nvPr>
        </p:nvGraphicFramePr>
        <p:xfrm>
          <a:off x="125927" y="280722"/>
          <a:ext cx="4436387" cy="357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787016" y="44897"/>
            <a:ext cx="32723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Автентичний учитель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546" y="3933056"/>
            <a:ext cx="4085454" cy="14401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88983"/>
            <a:ext cx="4843677" cy="2531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Выгнутая влево стрелка 7"/>
          <p:cNvSpPr/>
          <p:nvPr/>
        </p:nvSpPr>
        <p:spPr>
          <a:xfrm>
            <a:off x="65998" y="3196936"/>
            <a:ext cx="936104" cy="2952328"/>
          </a:xfrm>
          <a:prstGeom prst="curvedRightArrow">
            <a:avLst>
              <a:gd name="adj1" fmla="val 17073"/>
              <a:gd name="adj2" fmla="val 72312"/>
              <a:gd name="adj3" fmla="val 18488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102" y="5673551"/>
            <a:ext cx="1232239" cy="923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309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-46038"/>
            <a:ext cx="9334500" cy="7000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Штриховая стрелка вправо 49"/>
          <p:cNvSpPr/>
          <p:nvPr/>
        </p:nvSpPr>
        <p:spPr>
          <a:xfrm>
            <a:off x="1857375" y="-46038"/>
            <a:ext cx="5157788" cy="4643438"/>
          </a:xfrm>
          <a:prstGeom prst="stripedRightArrow">
            <a:avLst>
              <a:gd name="adj1" fmla="val 71333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16200000">
            <a:off x="-257175" y="2181225"/>
            <a:ext cx="3632200" cy="3683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uk-UA" b="1" dirty="0">
                <a:solidFill>
                  <a:prstClr val="black"/>
                </a:solidFill>
              </a:rPr>
              <a:t>                 Актуальний стан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536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" y="2341563"/>
            <a:ext cx="1222375" cy="92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549275"/>
            <a:ext cx="1201738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4421343" y="1198675"/>
            <a:ext cx="2151002" cy="2206919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98989" y="907389"/>
            <a:ext cx="430887" cy="3049604"/>
          </a:xfrm>
          <a:prstGeom prst="rect">
            <a:avLst/>
          </a:prstGeom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uk-UA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Пошуковий прогноз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7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1441450"/>
            <a:ext cx="1203325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1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257550"/>
            <a:ext cx="1231900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3" name="Схема 22"/>
          <p:cNvGraphicFramePr/>
          <p:nvPr/>
        </p:nvGraphicFramePr>
        <p:xfrm>
          <a:off x="3925074" y="1176969"/>
          <a:ext cx="2976562" cy="1928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373" name="Прямоугольник 23"/>
          <p:cNvSpPr>
            <a:spLocks noChangeArrowheads="1"/>
          </p:cNvSpPr>
          <p:nvPr/>
        </p:nvSpPr>
        <p:spPr bwMode="auto">
          <a:xfrm>
            <a:off x="2303463" y="763588"/>
            <a:ext cx="36734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Розширення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освітніх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можливостей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6" name="TextBox 47"/>
          <p:cNvSpPr txBox="1">
            <a:spLocks noChangeArrowheads="1"/>
          </p:cNvSpPr>
          <p:nvPr/>
        </p:nvSpPr>
        <p:spPr bwMode="auto">
          <a:xfrm>
            <a:off x="2411413" y="5318125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ціль</a:t>
            </a:r>
            <a:endParaRPr lang="ru-RU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val="754527642"/>
              </p:ext>
            </p:extLst>
          </p:nvPr>
        </p:nvGraphicFramePr>
        <p:xfrm>
          <a:off x="6490776" y="746370"/>
          <a:ext cx="2471264" cy="2811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5381" name="Picture 2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138" y="2714625"/>
            <a:ext cx="2020887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val="1142272960"/>
              </p:ext>
            </p:extLst>
          </p:nvPr>
        </p:nvGraphicFramePr>
        <p:xfrm>
          <a:off x="2411413" y="1994313"/>
          <a:ext cx="5957969" cy="47476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2" name="TextBox 1"/>
          <p:cNvSpPr txBox="1"/>
          <p:nvPr/>
        </p:nvSpPr>
        <p:spPr>
          <a:xfrm rot="20454216">
            <a:off x="3558607" y="4577244"/>
            <a:ext cx="2491259" cy="36933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Автентичне навчання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405" y="4447502"/>
            <a:ext cx="2321662" cy="174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83153"/>
            <a:ext cx="1955509" cy="14666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783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738763919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67544" y="5796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Очікувані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результати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інноваційного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98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587" y="0"/>
            <a:ext cx="9332115" cy="69744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8444" y="109998"/>
            <a:ext cx="8003232" cy="1143000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Випускник-інноваційна особистість,</a:t>
            </a:r>
            <a:b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здатна змінити життя в країні на краще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44646220"/>
              </p:ext>
            </p:extLst>
          </p:nvPr>
        </p:nvGraphicFramePr>
        <p:xfrm>
          <a:off x="1187624" y="1556792"/>
          <a:ext cx="4608512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192" y="2416482"/>
            <a:ext cx="1383895" cy="104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36805" y="2765104"/>
            <a:ext cx="11734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dirty="0" err="1" smtClean="0">
                <a:latin typeface="Times New Roman" pitchFamily="18" charset="0"/>
                <a:cs typeface="Times New Roman" pitchFamily="18" charset="0"/>
              </a:rPr>
              <a:t>Я-інноватор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6141" y="2037723"/>
            <a:ext cx="7720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Патріот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8091" y="2037722"/>
            <a:ext cx="8842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Гуманіст 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2030" y="2672771"/>
            <a:ext cx="984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Творча </a:t>
            </a:r>
          </a:p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особистість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072" y="3466360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Здорова </a:t>
            </a:r>
          </a:p>
          <a:p>
            <a:pPr algn="ctr"/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людина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82590" y="3457623"/>
            <a:ext cx="1393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Інтелектуальна особистість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9935307">
            <a:off x="5451540" y="2476116"/>
            <a:ext cx="1843518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Життєві </a:t>
            </a:r>
          </a:p>
          <a:p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компетенції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4672139" y="1875930"/>
            <a:ext cx="4189358" cy="2519226"/>
          </a:xfrm>
          <a:prstGeom prst="curvedLeftArrow">
            <a:avLst>
              <a:gd name="adj1" fmla="val 12417"/>
              <a:gd name="adj2" fmla="val 37676"/>
              <a:gd name="adj3" fmla="val 25940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748012150"/>
              </p:ext>
            </p:extLst>
          </p:nvPr>
        </p:nvGraphicFramePr>
        <p:xfrm>
          <a:off x="1763688" y="3405319"/>
          <a:ext cx="71944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763688" y="4687216"/>
            <a:ext cx="1405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Випускник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Выгнутая влево стрелка 13"/>
          <p:cNvSpPr/>
          <p:nvPr/>
        </p:nvSpPr>
        <p:spPr>
          <a:xfrm>
            <a:off x="878444" y="4763092"/>
            <a:ext cx="932650" cy="1546228"/>
          </a:xfrm>
          <a:prstGeom prst="curv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1" y="1715092"/>
            <a:ext cx="15716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3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788"/>
            <a:ext cx="9144000" cy="693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3788321"/>
            <a:ext cx="9144000" cy="1077218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Творчого</a:t>
            </a: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натхнення</a:t>
            </a: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2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успіхів</a:t>
            </a: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2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реалізації</a:t>
            </a: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ідей</a:t>
            </a: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uk-UA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32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692696"/>
            <a:ext cx="2857500" cy="3095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512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356" y="-99392"/>
            <a:ext cx="9382356" cy="703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8555" y="-24397"/>
            <a:ext cx="42881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Автентичне</a:t>
            </a:r>
            <a:r>
              <a:rPr lang="ru-RU" sz="3200" b="1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endParaRPr lang="ru-RU" sz="3200" b="1" dirty="0">
              <a:solidFill>
                <a:srgbClr val="FF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Вертикальный свиток 2"/>
          <p:cNvSpPr/>
          <p:nvPr/>
        </p:nvSpPr>
        <p:spPr>
          <a:xfrm rot="10800000" flipH="1">
            <a:off x="467544" y="1124744"/>
            <a:ext cx="8280920" cy="3456384"/>
          </a:xfrm>
          <a:prstGeom prst="verticalScroll">
            <a:avLst/>
          </a:prstGeom>
          <a:ln>
            <a:solidFill>
              <a:srgbClr val="FFFF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95636" y="1412776"/>
            <a:ext cx="6624736" cy="193899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Автентичне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реальному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яке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дозволяє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учням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навчатися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реальних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життєвих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процесів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і є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унікальним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для 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інтересів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кожного конкретного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учня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129" y="5984450"/>
            <a:ext cx="17434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C`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юзен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Аскью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Susan 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Askew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6209" y="5984450"/>
            <a:ext cx="19928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chemeClr val="bg1"/>
                </a:solidFill>
                <a:latin typeface="Times New Roman"/>
                <a:ea typeface="Calibri"/>
              </a:rPr>
              <a:t>Стів </a:t>
            </a:r>
            <a:r>
              <a:rPr lang="uk-UA" b="1" dirty="0" err="1">
                <a:solidFill>
                  <a:schemeClr val="bg1"/>
                </a:solidFill>
                <a:latin typeface="Times New Roman"/>
                <a:ea typeface="Calibri"/>
              </a:rPr>
              <a:t>Ревінгтон</a:t>
            </a:r>
            <a:r>
              <a:rPr lang="uk-UA" b="1" dirty="0">
                <a:solidFill>
                  <a:schemeClr val="bg1"/>
                </a:solidFill>
                <a:latin typeface="Times New Roman"/>
                <a:ea typeface="Calibri"/>
              </a:rPr>
              <a:t> </a:t>
            </a:r>
            <a:endParaRPr lang="uk-UA" b="1" dirty="0" smtClean="0">
              <a:solidFill>
                <a:schemeClr val="bg1"/>
              </a:solidFill>
              <a:latin typeface="Times New Roman"/>
              <a:ea typeface="Calibri"/>
            </a:endParaRPr>
          </a:p>
          <a:p>
            <a:r>
              <a:rPr lang="uk-UA" b="1" dirty="0" smtClean="0">
                <a:solidFill>
                  <a:schemeClr val="bg1"/>
                </a:solidFill>
                <a:latin typeface="Times New Roman"/>
                <a:ea typeface="Calibri"/>
              </a:rPr>
              <a:t>(</a:t>
            </a:r>
            <a:r>
              <a:rPr lang="uk-UA" b="1" dirty="0" err="1">
                <a:solidFill>
                  <a:schemeClr val="bg1"/>
                </a:solidFill>
                <a:latin typeface="Times New Roman"/>
                <a:ea typeface="Calibri"/>
              </a:rPr>
              <a:t>Steve</a:t>
            </a:r>
            <a:r>
              <a:rPr lang="uk-UA" b="1" dirty="0">
                <a:solidFill>
                  <a:schemeClr val="bg1"/>
                </a:solidFill>
                <a:latin typeface="Times New Roman"/>
                <a:ea typeface="Calibri"/>
              </a:rPr>
              <a:t> </a:t>
            </a:r>
            <a:r>
              <a:rPr lang="uk-UA" b="1" dirty="0" err="1">
                <a:solidFill>
                  <a:schemeClr val="bg1"/>
                </a:solidFill>
                <a:latin typeface="Times New Roman"/>
                <a:ea typeface="Calibri"/>
              </a:rPr>
              <a:t>Revington</a:t>
            </a:r>
            <a:r>
              <a:rPr lang="uk-UA" b="1" dirty="0">
                <a:solidFill>
                  <a:schemeClr val="bg1"/>
                </a:solidFill>
                <a:latin typeface="Times New Roman"/>
                <a:ea typeface="Calibri"/>
              </a:rPr>
              <a:t>)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58659" y="6001853"/>
            <a:ext cx="21898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Хейк</a:t>
            </a: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Terry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Heick</a:t>
            </a: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9" y="4776067"/>
            <a:ext cx="1107846" cy="126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842703"/>
            <a:ext cx="1126902" cy="1126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756" y="4745619"/>
            <a:ext cx="1227759" cy="1227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09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4039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97536" y="207463"/>
            <a:ext cx="10370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Мета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331640" y="1284001"/>
            <a:ext cx="7632847" cy="1969376"/>
          </a:xfrm>
          <a:prstGeom prst="horizontalScroll">
            <a:avLst/>
          </a:prstGeom>
          <a:ln>
            <a:solidFill>
              <a:srgbClr val="FFFF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1576192"/>
            <a:ext cx="75963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Місія: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здатна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себе в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сучасному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змінити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краще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309" y="4221088"/>
            <a:ext cx="2836643" cy="1866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4" y="4221088"/>
            <a:ext cx="2812551" cy="1866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918" y="4221088"/>
            <a:ext cx="3010502" cy="1866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Выгнутая вправо стрелка 3"/>
          <p:cNvSpPr/>
          <p:nvPr/>
        </p:nvSpPr>
        <p:spPr>
          <a:xfrm flipH="1">
            <a:off x="615360" y="469073"/>
            <a:ext cx="682176" cy="2348880"/>
          </a:xfrm>
          <a:prstGeom prst="curvedLeftArrow">
            <a:avLst>
              <a:gd name="adj1" fmla="val 25000"/>
              <a:gd name="adj2" fmla="val 53753"/>
              <a:gd name="adj3" fmla="val 25000"/>
            </a:avLst>
          </a:prstGeom>
          <a:ln>
            <a:solidFill>
              <a:srgbClr val="FFFF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6725112">
            <a:off x="532881" y="1199503"/>
            <a:ext cx="1257524" cy="733635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реалізація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06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015" y="0"/>
            <a:ext cx="9617037" cy="702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68468341"/>
              </p:ext>
            </p:extLst>
          </p:nvPr>
        </p:nvGraphicFramePr>
        <p:xfrm>
          <a:off x="2304416" y="1916832"/>
          <a:ext cx="6840760" cy="4568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40360" y="116632"/>
            <a:ext cx="5804048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Завдання автентичної школи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 flipH="1">
            <a:off x="1009146" y="260648"/>
            <a:ext cx="1431214" cy="2709814"/>
          </a:xfrm>
          <a:prstGeom prst="curvedLef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 flipH="1">
            <a:off x="887700" y="748586"/>
            <a:ext cx="1552658" cy="3816424"/>
          </a:xfrm>
          <a:prstGeom prst="curved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 flipH="1">
            <a:off x="899591" y="1268760"/>
            <a:ext cx="1540767" cy="4850992"/>
          </a:xfrm>
          <a:prstGeom prst="curvedLeft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21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77788"/>
            <a:ext cx="9476249" cy="710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5" y="18960"/>
            <a:ext cx="6228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Підходи автентичного навчання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79816463"/>
              </p:ext>
            </p:extLst>
          </p:nvPr>
        </p:nvGraphicFramePr>
        <p:xfrm>
          <a:off x="539552" y="1196752"/>
          <a:ext cx="828092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-77788"/>
            <a:ext cx="1944216" cy="1456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5460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80" y="-77789"/>
            <a:ext cx="9416415" cy="706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0"/>
            <a:ext cx="59416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Принципи автентичного навчання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89658302"/>
              </p:ext>
            </p:extLst>
          </p:nvPr>
        </p:nvGraphicFramePr>
        <p:xfrm>
          <a:off x="179512" y="692696"/>
          <a:ext cx="964907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9896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498" y="-70124"/>
            <a:ext cx="9237498" cy="692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6868244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 rot="20003001">
            <a:off x="2007156" y="2324560"/>
            <a:ext cx="4942693" cy="970223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marL="678815">
              <a:lnSpc>
                <a:spcPct val="115000"/>
              </a:lnSpc>
              <a:spcAft>
                <a:spcPts val="1000"/>
              </a:spcAft>
            </a:pPr>
            <a:r>
              <a:rPr lang="uk-UA" sz="2200" b="1" i="1" dirty="0" smtClean="0">
                <a:latin typeface="Times New Roman"/>
                <a:ea typeface="Calibri"/>
                <a:cs typeface="Times New Roman"/>
              </a:rPr>
              <a:t>АВТЕНТИЧНЕ НАВЧАННЯ</a:t>
            </a:r>
            <a:endParaRPr lang="ru-RU" sz="2200" b="1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1621" y="38579"/>
            <a:ext cx="4783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Модернізація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освітнього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процесу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70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738" y="885728"/>
            <a:ext cx="5639194" cy="5886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246529699"/>
              </p:ext>
            </p:extLst>
          </p:nvPr>
        </p:nvGraphicFramePr>
        <p:xfrm>
          <a:off x="1611607" y="620688"/>
          <a:ext cx="6917741" cy="5058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718913" y="3828805"/>
            <a:ext cx="1678843" cy="639762"/>
          </a:xfrm>
          <a:prstGeom prst="rect">
            <a:avLst/>
          </a:prstGeom>
        </p:spPr>
        <p:txBody>
          <a:bodyPr wrap="none">
            <a:prstTxWarp prst="textTriangleInverted">
              <a:avLst/>
            </a:prstTxWarp>
            <a:spAutoFit/>
          </a:bodyPr>
          <a:lstStyle/>
          <a:p>
            <a:pPr>
              <a:defRPr/>
            </a:pPr>
            <a:r>
              <a:rPr lang="uk-UA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Змішане навчання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1996" y="116287"/>
            <a:ext cx="71926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Забезпечення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автентичного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52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322348" cy="7124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27319" y="0"/>
            <a:ext cx="6840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Урочна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система 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контексті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автентичного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874838755"/>
              </p:ext>
            </p:extLst>
          </p:nvPr>
        </p:nvGraphicFramePr>
        <p:xfrm>
          <a:off x="-972616" y="836712"/>
          <a:ext cx="6048673" cy="3760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54149951"/>
              </p:ext>
            </p:extLst>
          </p:nvPr>
        </p:nvGraphicFramePr>
        <p:xfrm>
          <a:off x="4139952" y="954106"/>
          <a:ext cx="8664624" cy="56432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01912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</TotalTime>
  <Words>657</Words>
  <Application>Microsoft Office PowerPoint</Application>
  <PresentationFormat>Экран (4:3)</PresentationFormat>
  <Paragraphs>170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Презентация1</vt:lpstr>
      <vt:lpstr>2_Воздушный поток</vt:lpstr>
      <vt:lpstr>3_Воздушный поток</vt:lpstr>
      <vt:lpstr>Motyw pakietu Office</vt:lpstr>
      <vt:lpstr>4_Воздушный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Випускник-інноваційна особистість,  здатна змінити життя в країні на краще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211</cp:revision>
  <dcterms:created xsi:type="dcterms:W3CDTF">2017-03-17T16:45:17Z</dcterms:created>
  <dcterms:modified xsi:type="dcterms:W3CDTF">2017-04-08T19:20:48Z</dcterms:modified>
</cp:coreProperties>
</file>