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62" r:id="rId3"/>
    <p:sldId id="363" r:id="rId4"/>
    <p:sldId id="355" r:id="rId5"/>
    <p:sldId id="282" r:id="rId6"/>
    <p:sldId id="360" r:id="rId7"/>
    <p:sldId id="361" r:id="rId8"/>
    <p:sldId id="357" r:id="rId9"/>
    <p:sldId id="281" r:id="rId10"/>
    <p:sldId id="263" r:id="rId11"/>
    <p:sldId id="289" r:id="rId12"/>
    <p:sldId id="292" r:id="rId13"/>
    <p:sldId id="260" r:id="rId14"/>
    <p:sldId id="275" r:id="rId15"/>
    <p:sldId id="274" r:id="rId16"/>
    <p:sldId id="265" r:id="rId17"/>
    <p:sldId id="272" r:id="rId18"/>
    <p:sldId id="269" r:id="rId19"/>
    <p:sldId id="311" r:id="rId20"/>
    <p:sldId id="298" r:id="rId21"/>
    <p:sldId id="287" r:id="rId22"/>
    <p:sldId id="277" r:id="rId23"/>
    <p:sldId id="341" r:id="rId24"/>
    <p:sldId id="257" r:id="rId25"/>
    <p:sldId id="297" r:id="rId26"/>
    <p:sldId id="338" r:id="rId27"/>
    <p:sldId id="344" r:id="rId28"/>
    <p:sldId id="346" r:id="rId29"/>
    <p:sldId id="347" r:id="rId30"/>
    <p:sldId id="285" r:id="rId31"/>
    <p:sldId id="291" r:id="rId32"/>
    <p:sldId id="340" r:id="rId33"/>
    <p:sldId id="345" r:id="rId34"/>
    <p:sldId id="358" r:id="rId35"/>
    <p:sldId id="279" r:id="rId36"/>
    <p:sldId id="317" r:id="rId37"/>
    <p:sldId id="359" r:id="rId38"/>
    <p:sldId id="335" r:id="rId3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173" autoAdjust="0"/>
    <p:restoredTop sz="94660"/>
  </p:normalViewPr>
  <p:slideViewPr>
    <p:cSldViewPr>
      <p:cViewPr varScale="1">
        <p:scale>
          <a:sx n="89" d="100"/>
          <a:sy n="89" d="100"/>
        </p:scale>
        <p:origin x="53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pPr>
              <a:defRPr/>
            </a:pPr>
            <a:fld id="{74B28CFA-8D61-489B-B908-F1B6087309E3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pPr>
              <a:defRPr/>
            </a:pPr>
            <a:fld id="{4DECA549-D58B-4AD5-B3A0-7847D37D8A74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2081130"/>
      </p:ext>
    </p:extLst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13620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96791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6488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90510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5237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0534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3FA723-E2F4-4290-AB57-1D3EE0724DB9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63ACAF6-1AB3-491B-AF8C-012EC346859A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8215152"/>
      </p:ext>
    </p:extLst>
  </p:cSld>
  <p:clrMapOvr>
    <a:masterClrMapping/>
  </p:clrMapOvr>
  <p:transition spd="slow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27659B-67DC-47D9-A0BF-38D7DF5D2B10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82DF0C-546B-4B47-818E-A557A60921D6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2522633"/>
      </p:ext>
    </p:extLst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3FBBA8-2181-4CC4-8564-B1DC828E3AD4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AAD6C-D099-4049-BA5C-17427ADCDDA1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59127538"/>
      </p:ext>
    </p:extLst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6FDA101-9FE1-4B9B-B2B1-3C0087C3A967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514028-6A41-442D-BB03-927F379EE59C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5863647"/>
      </p:ext>
    </p:extLst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CA4FB3-025F-47C8-AF43-D0A4FB650532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AB9600-21D5-41AC-AC9F-907FC5F69FE7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97475322"/>
      </p:ext>
    </p:extLst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45AFBC-2CDC-4ADF-9CE0-52C2E40E3699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5F05D3-31F0-4D39-8A73-801103B5680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45356"/>
      </p:ext>
    </p:extLst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38A27A-65F2-430D-B43B-177117FD8942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954ECB-76DF-42DB-87E0-0C8FC2693759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707308"/>
      </p:ext>
    </p:extLst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25FC46-D6BA-431A-9D46-FEE7E231930C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577DF0-EFDE-42B6-AE2C-850EA1611D42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33367322"/>
      </p:ext>
    </p:extLst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2EBA004-6763-48FD-83BE-1D1154B7B0F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6A5A73-B84A-48D0-AD30-EEBB72554954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24155"/>
      </p:ext>
    </p:extLst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CA7026-8001-4E0C-A1F7-A3852FA0DA5D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D6FFE62-7A35-4A0F-873E-765D5F3F5E62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77174061"/>
      </p:ext>
    </p:extLst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B508EA2F-793F-46C0-BA78-8604017E93C1}" type="datetimeFigureOut">
              <a:rPr lang="uk-UA" smtClean="0"/>
              <a:pPr>
                <a:defRPr/>
              </a:pPr>
              <a:t>11.05.2019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30C2AF82-078A-4A48-B614-381638BB18A0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1904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ransition spd="slow">
    <p:pull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rcy;&amp;acy;&amp;mcy;&amp;kcy;&amp;acy; &amp;ucy;&amp;kcy;&amp;rcy;&amp;acy;&amp;yicy;&amp;ncy;&amp;scy;&amp;softcy;&amp;kcy;&amp;a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4449" r="3667" b="11319"/>
          <a:stretch>
            <a:fillRect/>
          </a:stretch>
        </p:blipFill>
        <p:spPr bwMode="auto">
          <a:xfrm>
            <a:off x="0" y="993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1547664" y="1916832"/>
            <a:ext cx="56896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Шкільний музей – діяльнісний осередок просвітництва </a:t>
            </a:r>
          </a:p>
          <a:p>
            <a:pPr algn="ctr" eaLnBrk="1" hangingPunct="1"/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</a:t>
            </a:r>
          </a:p>
          <a:p>
            <a:pPr algn="ctr" eaLnBrk="1" hangingPunct="1"/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духовної спадщини українського народу</a:t>
            </a:r>
          </a:p>
        </p:txBody>
      </p:sp>
    </p:spTree>
  </p:cSld>
  <p:clrMapOvr>
    <a:masterClrMapping/>
  </p:clrMapOvr>
  <p:transition spd="slow" advTm="7323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 b="15121"/>
          <a:stretch>
            <a:fillRect/>
          </a:stretch>
        </p:blipFill>
        <p:spPr bwMode="auto">
          <a:xfrm>
            <a:off x="-9219" y="0"/>
            <a:ext cx="9144000" cy="70627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28291499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11" descr="D:\Материал с рабочего стола\заучі\Франделіус\фото парк\Новая папка (2)\DSCN46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54"/>
          <a:stretch>
            <a:fillRect/>
          </a:stretch>
        </p:blipFill>
        <p:spPr bwMode="auto">
          <a:xfrm>
            <a:off x="0" y="1905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19" descr="D:\ДОКУМЕНТЫ\Бублейник\Новая папка\IMG_32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12566"/>
          <a:stretch>
            <a:fillRect/>
          </a:stretch>
        </p:blipFill>
        <p:spPr bwMode="auto">
          <a:xfrm>
            <a:off x="23813" y="-242888"/>
            <a:ext cx="9120187" cy="763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 2016\Новая папка\IMG_3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2" descr="D:\ДОКУМЕНТЫ\фото\фото\фотокалаж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" y="-33338"/>
            <a:ext cx="9488488" cy="686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-14288" y="0"/>
            <a:ext cx="9158288" cy="3382963"/>
            <a:chOff x="-14445" y="-1"/>
            <a:chExt cx="9158445" cy="3383287"/>
          </a:xfrm>
        </p:grpSpPr>
        <p:pic>
          <p:nvPicPr>
            <p:cNvPr id="25605" name="Picture 4" descr="&amp;Kcy;&amp;acy;&amp;rcy;&amp;tcy;&amp;icy;&amp;ncy;&amp;kcy;&amp;icy; &amp;pcy;&amp;ocy; &amp;zcy;&amp;acy;&amp;pcy;&amp;rcy;&amp;ocy;&amp;scy;&amp;ucy; &amp;fcy;&amp;ocy;&amp;ncy; &amp;ucy;&amp;kcy;&amp;rcy;&amp;acy;&amp;yicy;&amp;ncy;&amp;scy;&amp;softcy;&amp;kcy;&amp;icy;&amp;jcy; &amp;ocy;&amp;rcy;&amp;ncy;&amp;acy;&amp;mcy;&amp;iecy;&amp;ncy;&amp;tcy;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00"/>
            <a:stretch>
              <a:fillRect/>
            </a:stretch>
          </p:blipFill>
          <p:spPr bwMode="auto">
            <a:xfrm rot="10800000">
              <a:off x="0" y="-1"/>
              <a:ext cx="9144000" cy="338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6" name="Заголовок 1"/>
            <p:cNvSpPr txBox="1">
              <a:spLocks/>
            </p:cNvSpPr>
            <p:nvPr/>
          </p:nvSpPr>
          <p:spPr bwMode="auto">
            <a:xfrm>
              <a:off x="-14445" y="1268760"/>
              <a:ext cx="9000637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6300" b="1">
                  <a:solidFill>
                    <a:schemeClr val="tx2"/>
                  </a:solidFill>
                  <a:latin typeface="Calibri" pitchFamily="34" charset="0"/>
                </a:rPr>
                <a:t>«Вулиця, на якій я живу»</a:t>
              </a:r>
            </a:p>
          </p:txBody>
        </p:sp>
      </p:grpSp>
      <p:pic>
        <p:nvPicPr>
          <p:cNvPr id="9" name="Picture 2" descr="D:\ДОКУМЕНТЫ\фото\фото\Фото\Фото класи\Новая папка\DSC005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573463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D:\ДОКУМЕНТЫ\фото\фото\Фото\Фото класи\5-Б\SAM_10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73463"/>
            <a:ext cx="4427538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D:\ДОКУМЕНТЫ\фото\фото\Фото\Фото класи\5-Б\SAM_1073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20392" r="9019"/>
          <a:stretch/>
        </p:blipFill>
        <p:spPr bwMode="auto">
          <a:xfrm>
            <a:off x="539552" y="181545"/>
            <a:ext cx="3240360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 descr="D:\ДОКУМЕНТЫ\фото\фото\Фото\Фото класи\6-Б\DSCN9050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139952" y="181545"/>
            <a:ext cx="4590266" cy="61206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7" descr="D:\ДОКУМЕНТЫ\фото\фото\Фото\школа 2014\11 класс\IMG_54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59"/>
          <a:stretch>
            <a:fillRect/>
          </a:stretch>
        </p:blipFill>
        <p:spPr bwMode="auto">
          <a:xfrm>
            <a:off x="-28575" y="57150"/>
            <a:ext cx="9144000" cy="680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7"/>
          <p:cNvGrpSpPr>
            <a:grpSpLocks/>
          </p:cNvGrpSpPr>
          <p:nvPr/>
        </p:nvGrpSpPr>
        <p:grpSpPr bwMode="auto">
          <a:xfrm>
            <a:off x="-28575" y="0"/>
            <a:ext cx="9144000" cy="3382963"/>
            <a:chOff x="-29181" y="0"/>
            <a:chExt cx="9144000" cy="3383287"/>
          </a:xfrm>
        </p:grpSpPr>
        <p:pic>
          <p:nvPicPr>
            <p:cNvPr id="29701" name="Picture 4" descr="&amp;Kcy;&amp;acy;&amp;rcy;&amp;tcy;&amp;icy;&amp;ncy;&amp;kcy;&amp;icy; &amp;pcy;&amp;ocy; &amp;zcy;&amp;acy;&amp;pcy;&amp;rcy;&amp;ocy;&amp;scy;&amp;ucy; &amp;fcy;&amp;ocy;&amp;ncy; &amp;ucy;&amp;kcy;&amp;rcy;&amp;acy;&amp;yicy;&amp;ncy;&amp;scy;&amp;softcy;&amp;kcy;&amp;icy;&amp;jcy; &amp;ocy;&amp;rcy;&amp;ncy;&amp;acy;&amp;mcy;&amp;iecy;&amp;ncy;&amp;tcy;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00"/>
            <a:stretch>
              <a:fillRect/>
            </a:stretch>
          </p:blipFill>
          <p:spPr bwMode="auto">
            <a:xfrm rot="10800000">
              <a:off x="-29181" y="0"/>
              <a:ext cx="9144000" cy="338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02" name="Заголовок 1"/>
            <p:cNvSpPr txBox="1">
              <a:spLocks/>
            </p:cNvSpPr>
            <p:nvPr/>
          </p:nvSpPr>
          <p:spPr bwMode="auto">
            <a:xfrm>
              <a:off x="-29181" y="1268760"/>
              <a:ext cx="914400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6000" b="1">
                  <a:solidFill>
                    <a:schemeClr val="tx2"/>
                  </a:solidFill>
                  <a:latin typeface="Calibri" pitchFamily="34" charset="0"/>
                </a:rPr>
                <a:t>«НА  ГОСТИНИ ДО ВЕТЕРАНА»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0244" name="Picture 4" descr="D:\ДОКУМЕНТЫ\фото\фото\Фото\Фото класи\CPCP\_Ne4_tTyg_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338"/>
            <a:ext cx="917733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ДОКУМЕНТЫ\фото\фото\Фото\Фото класи\CPCP\D39EJDOgUWo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 rot="822255">
            <a:off x="4771691" y="3510640"/>
            <a:ext cx="3946836" cy="2960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Picture 2" descr="D:\ДОКУМЕНТЫ\фото\фото\Фото\Фото класи\CPCP\GXBT0kyNVFE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 rot="21149476">
            <a:off x="637156" y="3472216"/>
            <a:ext cx="4024387" cy="30182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8" descr="E:\Фото разное\DSC_7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&amp;Kcy;&amp;acy;&amp;rcy;&amp;tcy;&amp;icy;&amp;ncy;&amp;kcy;&amp;icy; &amp;pcy;&amp;ocy; &amp;zcy;&amp;acy;&amp;pcy;&amp;rcy;&amp;ocy;&amp;scy;&amp;ucy; &amp;rcy;&amp;acy;&amp;mcy;&amp;kcy;&amp;acy; &amp;ucy;&amp;kcy;&amp;rcy;&amp;acy;&amp;yicy;&amp;ncy;&amp;scy;&amp;softcy;&amp;kcy;&amp;acy;">
            <a:extLst>
              <a:ext uri="{FF2B5EF4-FFF2-40B4-BE49-F238E27FC236}">
                <a16:creationId xmlns:a16="http://schemas.microsoft.com/office/drawing/2014/main" id="{42D26688-F008-4369-911A-4835FCCEB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4449" r="3667" b="11319"/>
          <a:stretch>
            <a:fillRect/>
          </a:stretch>
        </p:blipFill>
        <p:spPr bwMode="auto">
          <a:xfrm>
            <a:off x="0" y="-895919"/>
            <a:ext cx="9242176" cy="7766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34E0B3-8B6C-45E3-899D-AB62901F8E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21934" y="1083621"/>
            <a:ext cx="5308866" cy="1625299"/>
          </a:xfrm>
        </p:spPr>
        <p:txBody>
          <a:bodyPr/>
          <a:lstStyle/>
          <a:p>
            <a:r>
              <a:rPr lang="uk-UA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УКРАЇНИ ПРО ОСВІТУ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3D9233C-01B2-49EE-9ADB-657CFACF76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47664" y="2708921"/>
            <a:ext cx="6264696" cy="3096344"/>
          </a:xfrm>
        </p:spPr>
        <p:txBody>
          <a:bodyPr>
            <a:normAutofit fontScale="32500" lnSpcReduction="20000"/>
          </a:bodyPr>
          <a:lstStyle/>
          <a:p>
            <a:r>
              <a:rPr lang="uk-UA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частина І, стаття 6</a:t>
            </a:r>
          </a:p>
          <a:p>
            <a:r>
              <a:rPr lang="uk-UA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передбачає </a:t>
            </a:r>
          </a:p>
          <a:p>
            <a:r>
              <a:rPr lang="uk-UA" sz="7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однією із засад державної політики у сфері освіти - нерозривний зв’язок із світовою та національною історією, культурою, національними традиціями, виховання у підростаючого покоління  патріотизму, поваги до культурних цінностей українського народу, його історико-культурного надбання і традицій</a:t>
            </a:r>
            <a:endParaRPr lang="ru-RU" sz="7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3419012"/>
      </p:ext>
    </p:extLst>
  </p:cSld>
  <p:clrMapOvr>
    <a:masterClrMapping/>
  </p:clrMapOvr>
  <p:transition spd="slow" advTm="4165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6" descr="D:\ДОКУМЕНТЫ\фото\фото\Фото\Фото класи\IMG_54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0" r="4179"/>
          <a:stretch>
            <a:fillRect/>
          </a:stretch>
        </p:blipFill>
        <p:spPr bwMode="auto">
          <a:xfrm>
            <a:off x="31750" y="-14288"/>
            <a:ext cx="9875838" cy="718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11" descr="D:\ДОКУМЕНТЫ\Аня\фото\DSC08436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7477" y="0"/>
            <a:ext cx="9136523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4340" name="Picture 4" descr="D:\ДОКУМЕНТЫ\фото\міжнародний день музеїв\20160518_1050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" y="3470275"/>
            <a:ext cx="4391025" cy="329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D:\ДОКУМЕНТЫ\фото\міжнародний день музеїв\20160518_10485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388" y="3457575"/>
            <a:ext cx="4408487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-11113" y="0"/>
            <a:ext cx="9144001" cy="3382963"/>
            <a:chOff x="-10743" y="0"/>
            <a:chExt cx="9144000" cy="3383287"/>
          </a:xfrm>
        </p:grpSpPr>
        <p:pic>
          <p:nvPicPr>
            <p:cNvPr id="43014" name="Picture 4" descr="&amp;Kcy;&amp;acy;&amp;rcy;&amp;tcy;&amp;icy;&amp;ncy;&amp;kcy;&amp;icy; &amp;pcy;&amp;ocy; &amp;zcy;&amp;acy;&amp;pcy;&amp;rcy;&amp;ocy;&amp;scy;&amp;ucy; &amp;fcy;&amp;ocy;&amp;ncy; &amp;ucy;&amp;kcy;&amp;rcy;&amp;acy;&amp;yicy;&amp;ncy;&amp;scy;&amp;softcy;&amp;kcy;&amp;icy;&amp;jcy; &amp;ocy;&amp;rcy;&amp;ncy;&amp;acy;&amp;mcy;&amp;iecy;&amp;ncy;&amp;tcy;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00"/>
            <a:stretch>
              <a:fillRect/>
            </a:stretch>
          </p:blipFill>
          <p:spPr bwMode="auto">
            <a:xfrm rot="10800000">
              <a:off x="-10743" y="0"/>
              <a:ext cx="9144000" cy="338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3015" name="Заголовок 1"/>
            <p:cNvSpPr txBox="1">
              <a:spLocks/>
            </p:cNvSpPr>
            <p:nvPr/>
          </p:nvSpPr>
          <p:spPr bwMode="auto">
            <a:xfrm>
              <a:off x="37445" y="1268760"/>
              <a:ext cx="9095812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8000" b="1" i="0" u="none" strike="noStrike" kern="1200" cap="none" spc="0" normalizeH="0" baseline="0" noProof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Arial" charset="0"/>
                </a:rPr>
                <a:t>«Музей у валізі»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989263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198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3" descr="C:\Documents and Settings\Admin\Рабочий стол\25.01.2017\фото Долині\20151013_1149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39688"/>
            <a:ext cx="9145588" cy="681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99703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075" name="Picture 2" descr="&amp;Kcy;&amp;acy;&amp;rcy;&amp;tcy;&amp;icy;&amp;ncy;&amp;kcy;&amp;icy; &amp;pcy;&amp;ocy; &amp;zcy;&amp;acy;&amp;pcy;&amp;rcy;&amp;ocy;&amp;scy;&amp;ucy; &amp;rcy;&amp;acy;&amp;mcy;&amp;kcy;&amp;acy; &amp;ucy;&amp;kcy;&amp;rcy;&amp;acy;&amp;yicy;&amp;ncy;&amp;scy;&amp;softcy;&amp;kcy;&amp;acy;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0" t="4449" r="3667" b="11319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6" name="TextBox 4"/>
            <p:cNvSpPr txBox="1">
              <a:spLocks noChangeArrowheads="1"/>
            </p:cNvSpPr>
            <p:nvPr/>
          </p:nvSpPr>
          <p:spPr bwMode="auto">
            <a:xfrm>
              <a:off x="1367644" y="1412776"/>
              <a:ext cx="6408712" cy="4401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uk-UA" sz="2800" b="1" i="0" u="none" strike="noStrike" kern="1200" cap="none" spc="0" normalizeH="0" baseline="0" noProof="0">
                  <a:ln>
                    <a:noFill/>
                  </a:ln>
                  <a:solidFill>
                    <a:srgbClr val="212121"/>
                  </a:solidFill>
                  <a:effectLst/>
                  <a:uLnTx/>
                  <a:uFillTx/>
                  <a:latin typeface="Calibri" pitchFamily="34" charset="0"/>
                  <a:ea typeface="+mn-ea"/>
                  <a:cs typeface="Arial" charset="0"/>
                </a:rPr>
                <a:t>Музей при освітньому закладі – це осередок освіти і виховання, який сприяє формуванню  в молодого покоління  національної свідомості, любові до рідної землі, свого народу, забезпеченню духовної єдності поколінь і призначений для вивчення,  збереження і використання  пам'яток природи, матеріальної та духовної культури.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99884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4" descr="D:\ДОКУМЕНТЫ\фото\Семінар географії 2015\0 2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2997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3891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3" descr="E:\Фото разное\IMG_25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03984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60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3" descr="E:\фото\DSC077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25195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79620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5" name="Picture 5" descr="E:\Фото музей\PC16058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573463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E:\Фото музей\PC1605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3573463"/>
            <a:ext cx="4160837" cy="311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0" y="0"/>
            <a:ext cx="9144000" cy="3382963"/>
            <a:chOff x="0" y="-1"/>
            <a:chExt cx="9144000" cy="3383287"/>
          </a:xfrm>
        </p:grpSpPr>
        <p:pic>
          <p:nvPicPr>
            <p:cNvPr id="54277" name="Picture 4" descr="&amp;Kcy;&amp;acy;&amp;rcy;&amp;tcy;&amp;icy;&amp;ncy;&amp;kcy;&amp;icy; &amp;pcy;&amp;ocy; &amp;zcy;&amp;acy;&amp;pcy;&amp;rcy;&amp;ocy;&amp;scy;&amp;ucy; &amp;fcy;&amp;ocy;&amp;ncy; &amp;ucy;&amp;kcy;&amp;rcy;&amp;acy;&amp;yicy;&amp;ncy;&amp;scy;&amp;softcy;&amp;kcy;&amp;icy;&amp;jcy; &amp;ocy;&amp;rcy;&amp;ncy;&amp;acy;&amp;mcy;&amp;iecy;&amp;ncy;&amp;tcy;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00"/>
            <a:stretch>
              <a:fillRect/>
            </a:stretch>
          </p:blipFill>
          <p:spPr bwMode="auto">
            <a:xfrm rot="10800000">
              <a:off x="0" y="-1"/>
              <a:ext cx="9144000" cy="338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4278" name="Заголовок 1"/>
            <p:cNvSpPr txBox="1">
              <a:spLocks/>
            </p:cNvSpPr>
            <p:nvPr/>
          </p:nvSpPr>
          <p:spPr bwMode="auto">
            <a:xfrm>
              <a:off x="0" y="1120142"/>
              <a:ext cx="9144000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7200" b="1">
                  <a:solidFill>
                    <a:schemeClr val="tx2"/>
                  </a:solidFill>
                  <a:latin typeface="Calibri" pitchFamily="34" charset="0"/>
                </a:rPr>
                <a:t>«Вечорниці»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5529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2" descr="E:\Фото музей\PC16059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25512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icy; &amp;pcy;&amp;ocy; &amp;zcy;&amp;acy;&amp;pcy;&amp;rcy;&amp;ocy;&amp;scy;&amp;ucy; &amp;rcy;&amp;acy;&amp;mcy;&amp;kcy;&amp;acy; &amp;ucy;&amp;kcy;&amp;rcy;&amp;acy;&amp;yicy;&amp;ncy;&amp;scy;&amp;softcy;&amp;kcy;&amp;acy;">
            <a:extLst>
              <a:ext uri="{FF2B5EF4-FFF2-40B4-BE49-F238E27FC236}">
                <a16:creationId xmlns:a16="http://schemas.microsoft.com/office/drawing/2014/main" id="{7C716491-113F-4423-8D1A-928E6852F9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t="4449" r="3667" b="113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A8094A9-C939-4B7A-A6A1-B6E074A35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968" y="1428451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</a:t>
            </a:r>
            <a:b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Сергійович</a:t>
            </a:r>
            <a:b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Грушевський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E719E0D0-0EEF-4CBB-923E-652E7DC77F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7480" y="1435100"/>
            <a:ext cx="4709320" cy="4691063"/>
          </a:xfrm>
        </p:spPr>
        <p:txBody>
          <a:bodyPr/>
          <a:lstStyle/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uk-UA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Завдяки історичній пам’яті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людина стає особистістю,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народ-нацією, </a:t>
            </a:r>
          </a:p>
          <a:p>
            <a:pPr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країна – державою.</a:t>
            </a:r>
            <a:endParaRPr lang="ru-RU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Текст 7">
            <a:extLst>
              <a:ext uri="{FF2B5EF4-FFF2-40B4-BE49-F238E27FC236}">
                <a16:creationId xmlns:a16="http://schemas.microsoft.com/office/drawing/2014/main" id="{99FD3E33-6691-4D51-A334-47C80555ED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95535" y="3031065"/>
            <a:ext cx="3906074" cy="2438404"/>
          </a:xfrm>
        </p:spPr>
        <p:txBody>
          <a:bodyPr/>
          <a:lstStyle/>
          <a:p>
            <a:pPr algn="ctr"/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</a:t>
            </a:r>
          </a:p>
          <a:p>
            <a:pPr algn="ctr"/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ГРУШЕВСЬЕИЙ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Михайло Сергійович Грушевський">
            <a:extLst>
              <a:ext uri="{FF2B5EF4-FFF2-40B4-BE49-F238E27FC236}">
                <a16:creationId xmlns:a16="http://schemas.microsoft.com/office/drawing/2014/main" id="{28F4EB0B-13ED-4A10-8DEA-F1BD4E2E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606881"/>
            <a:ext cx="2800200" cy="3286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6368524"/>
      </p:ext>
    </p:extLst>
  </p:cSld>
  <p:clrMapOvr>
    <a:masterClrMapping/>
  </p:clrMapOvr>
  <p:transition spd="slow">
    <p:pull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Picture 4" descr="E:\Мои Фото\IMG_3591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0" y="-12213"/>
            <a:ext cx="9144000" cy="685800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10" descr="D:\Материал с рабочего стола\заучі\Франделіус\фото парк\P91059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1" r="15987" b="946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096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3" descr="C:\Documents and Settings\Admin\Рабочий стол\25.01.2017\фото Долині\20151016_1415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71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3" descr="C:\Documents and Settings\Admin\Рабочий стол\25.01.2017\фото Долині\DSC077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81000"/>
            <a:ext cx="3679825" cy="2760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87350"/>
            <a:ext cx="3889375" cy="277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7" descr="E:\Фото музей\Катя Шумил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3573463"/>
            <a:ext cx="3851275" cy="293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E:\Фото музей\PC16059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638" y="3586163"/>
            <a:ext cx="3902075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16392" name="Picture 8" descr="E:\Фото музей\DSCF047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486150"/>
            <a:ext cx="4322762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 descr="E:\Фото музей\DSC011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3522663"/>
            <a:ext cx="4198938" cy="320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4"/>
          <p:cNvGrpSpPr>
            <a:grpSpLocks/>
          </p:cNvGrpSpPr>
          <p:nvPr/>
        </p:nvGrpSpPr>
        <p:grpSpPr bwMode="auto">
          <a:xfrm>
            <a:off x="0" y="0"/>
            <a:ext cx="9144000" cy="3382963"/>
            <a:chOff x="0" y="-1"/>
            <a:chExt cx="9144000" cy="3383287"/>
          </a:xfrm>
        </p:grpSpPr>
        <p:pic>
          <p:nvPicPr>
            <p:cNvPr id="48134" name="Picture 4" descr="&amp;Kcy;&amp;acy;&amp;rcy;&amp;tcy;&amp;icy;&amp;ncy;&amp;kcy;&amp;icy; &amp;pcy;&amp;ocy; &amp;zcy;&amp;acy;&amp;pcy;&amp;rcy;&amp;ocy;&amp;scy;&amp;ucy; &amp;fcy;&amp;ocy;&amp;ncy; &amp;ucy;&amp;kcy;&amp;rcy;&amp;acy;&amp;yicy;&amp;ncy;&amp;scy;&amp;softcy;&amp;kcy;&amp;icy;&amp;jcy; &amp;ocy;&amp;rcy;&amp;ncy;&amp;acy;&amp;mcy;&amp;iecy;&amp;ncy;&amp;tcy;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7500"/>
            <a:stretch>
              <a:fillRect/>
            </a:stretch>
          </p:blipFill>
          <p:spPr bwMode="auto">
            <a:xfrm rot="10800000">
              <a:off x="0" y="-1"/>
              <a:ext cx="9144000" cy="3383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135" name="Заголовок 1"/>
            <p:cNvSpPr txBox="1">
              <a:spLocks/>
            </p:cNvSpPr>
            <p:nvPr/>
          </p:nvSpPr>
          <p:spPr bwMode="auto">
            <a:xfrm>
              <a:off x="187793" y="998980"/>
              <a:ext cx="8861182" cy="114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r>
                <a:rPr lang="uk-UA" sz="8000" b="1">
                  <a:solidFill>
                    <a:schemeClr val="tx2"/>
                  </a:solidFill>
                  <a:latin typeface="Calibri" pitchFamily="34" charset="0"/>
                </a:rPr>
                <a:t>Майстер-класи</a:t>
              </a: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4915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9156" name="Picture 10" descr="E:\Фото музей\фото конкурсу музеїв 2014\20140227_1442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11" descr="E:\Фото музей\фото конкурсу музеїв 2014\20140227_144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9"/>
          <a:stretch>
            <a:fillRect/>
          </a:stretch>
        </p:blipFill>
        <p:spPr bwMode="auto">
          <a:xfrm>
            <a:off x="5451475" y="-33338"/>
            <a:ext cx="3692525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225" y="0"/>
            <a:ext cx="9166225" cy="687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4763" y="-1588"/>
            <a:ext cx="9144000" cy="6858001"/>
            <a:chOff x="-1" y="0"/>
            <a:chExt cx="9144001" cy="6858000"/>
          </a:xfrm>
        </p:grpSpPr>
        <p:pic>
          <p:nvPicPr>
            <p:cNvPr id="62468" name="Picture 2" descr="http://shag.com.ua/ukrayino-moya-ukrayino-ya-dlya-tebe-na-sviti-jivu-d-pavlichko/31925_html_51dc06f8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682" t="6020" r="12445" b="4132"/>
            <a:stretch>
              <a:fillRect/>
            </a:stretch>
          </p:blipFill>
          <p:spPr bwMode="auto">
            <a:xfrm>
              <a:off x="-1" y="0"/>
              <a:ext cx="9144001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469" name="TextBox 4"/>
            <p:cNvSpPr txBox="1">
              <a:spLocks noChangeArrowheads="1"/>
            </p:cNvSpPr>
            <p:nvPr/>
          </p:nvSpPr>
          <p:spPr bwMode="auto">
            <a:xfrm>
              <a:off x="611560" y="1079282"/>
              <a:ext cx="78488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algn="ctr" eaLnBrk="1" hangingPunct="1"/>
              <a:endParaRPr lang="ru-RU" sz="3200" b="1">
                <a:solidFill>
                  <a:schemeClr val="tx2"/>
                </a:solidFill>
                <a:latin typeface="Calibri" pitchFamily="34" charset="0"/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763688" y="1078168"/>
            <a:ext cx="5904656" cy="2862322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ЩИРО ЗАПРОШУЄМО</a:t>
            </a:r>
          </a:p>
          <a:p>
            <a:pPr algn="ctr">
              <a:defRPr/>
            </a:pPr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 ГОСТИНИ!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Франделіус\5а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0" y="116632"/>
            <a:ext cx="4405015" cy="662473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3" name="Picture 3" descr="C:\Documents and Settings\Admin\Рабочий стол\Франделіус\5б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4738986" y="116632"/>
            <a:ext cx="4405013" cy="655272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631569631"/>
      </p:ext>
    </p:extLst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/>
          </a:p>
        </p:txBody>
      </p:sp>
      <p:pic>
        <p:nvPicPr>
          <p:cNvPr id="4" name="Рисунок 9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2750" t="2750" r="4785"/>
          <a:stretch/>
        </p:blipFill>
        <p:spPr bwMode="auto">
          <a:xfrm>
            <a:off x="24136" y="0"/>
            <a:ext cx="9300392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6624751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1" descr="E:\брошура музей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588" y="-146050"/>
            <a:ext cx="10163176" cy="715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5163860"/>
      </p:ext>
    </p:extLst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E:\брошура музей\Публикация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4350" y="-144463"/>
            <a:ext cx="10172700" cy="7146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848027"/>
      </p:ext>
    </p:extLst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Admin\Рабочий стол\Франделіус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5931071"/>
      </p:ext>
    </p:extLst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3" descr="E:\Фото музей\DSC01061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b="9909"/>
          <a:stretch/>
        </p:blipFill>
        <p:spPr bwMode="auto">
          <a:xfrm>
            <a:off x="24825" y="22049"/>
            <a:ext cx="9119175" cy="68359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023176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619</TotalTime>
  <Words>153</Words>
  <Application>Microsoft Office PowerPoint</Application>
  <PresentationFormat>Экран (4:3)</PresentationFormat>
  <Paragraphs>23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3" baseType="lpstr">
      <vt:lpstr>Arial</vt:lpstr>
      <vt:lpstr>Calibri</vt:lpstr>
      <vt:lpstr>Garamond</vt:lpstr>
      <vt:lpstr>Times New Roman</vt:lpstr>
      <vt:lpstr>Натуральные материалы</vt:lpstr>
      <vt:lpstr>Презентация PowerPoint</vt:lpstr>
      <vt:lpstr>ЗАКОН УКРАЇНИ ПРО ОСВІТУ</vt:lpstr>
      <vt:lpstr>Михайло Сергійович Грушевський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Сафонова ИВ</cp:lastModifiedBy>
  <cp:revision>53</cp:revision>
  <dcterms:created xsi:type="dcterms:W3CDTF">2017-01-23T12:35:26Z</dcterms:created>
  <dcterms:modified xsi:type="dcterms:W3CDTF">2019-05-11T11:46:32Z</dcterms:modified>
</cp:coreProperties>
</file>