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293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5942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888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557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0972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208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933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9219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3597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62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1812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7EA09-F24D-48DE-8064-BDF4F6EC39C4}" type="datetimeFigureOut">
              <a:rPr lang="ru-RU" smtClean="0"/>
              <a:t>03.01.2019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166CF-E517-413B-9076-DE0766C2BB8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13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6"/>
          <a:stretch/>
        </p:blipFill>
        <p:spPr bwMode="auto">
          <a:xfrm>
            <a:off x="0" y="0"/>
            <a:ext cx="100494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4896544" cy="2160240"/>
          </a:xfrm>
        </p:spPr>
        <p:txBody>
          <a:bodyPr>
            <a:noAutofit/>
          </a:bodyPr>
          <a:lstStyle/>
          <a:p>
            <a:pPr algn="l"/>
            <a:r>
              <a:rPr lang="ru-RU" sz="3200" b="1" cap="small" dirty="0" smtClean="0">
                <a:solidFill>
                  <a:srgbClr val="FFC000"/>
                </a:solidFill>
                <a:effectLst/>
              </a:rPr>
              <a:t>ТАЙМ – МЕНЕДЖМЕНТ МИСТЕЦТВО УПРАВЛІННЯ </a:t>
            </a:r>
            <a:r>
              <a:rPr lang="uk-UA" sz="3200" b="1" cap="small" dirty="0" smtClean="0">
                <a:solidFill>
                  <a:srgbClr val="FFC000"/>
                </a:solidFill>
                <a:effectLst/>
              </a:rPr>
              <a:t> ВЛАСНИМ </a:t>
            </a:r>
            <a:r>
              <a:rPr lang="ru-RU" sz="3200" b="1" cap="small" dirty="0" smtClean="0">
                <a:solidFill>
                  <a:srgbClr val="FFC000"/>
                </a:solidFill>
                <a:effectLst/>
              </a:rPr>
              <a:t>ЧАСОМ, </a:t>
            </a:r>
            <a:r>
              <a:rPr lang="uk-UA" sz="3200" b="1" cap="small" dirty="0" smtClean="0">
                <a:solidFill>
                  <a:srgbClr val="FFC000"/>
                </a:solidFill>
                <a:effectLst/>
              </a:rPr>
              <a:t> ПЕРШИЙ КРОК ДО УСПІХУ</a:t>
            </a:r>
            <a:r>
              <a:rPr lang="ru-RU" sz="3200" dirty="0" smtClean="0">
                <a:solidFill>
                  <a:srgbClr val="FFC000"/>
                </a:solidFill>
                <a:effectLst/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/>
              </a:rPr>
            </a:br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30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ÑÐ¾ÑÐ¾ Ð·Ð¸Ð¼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424" y="0"/>
            <a:ext cx="94093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06" y="620688"/>
            <a:ext cx="7886129" cy="524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4458271" y="4797152"/>
            <a:ext cx="410445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Управління власним часом-основа </a:t>
            </a:r>
          </a:p>
          <a:p>
            <a:pPr algn="ctr"/>
            <a:r>
              <a:rPr lang="uk-UA" sz="2400" b="1" dirty="0" smtClean="0"/>
              <a:t>тайм-менеджменту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61514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78113"/>
            <a:ext cx="777240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RED\Pictures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06" y="980728"/>
            <a:ext cx="8324987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24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ÑÐ¾ÑÐ¾ Ð·Ð¸Ð¼Ð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1" r="1177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ED\Pictures\1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"/>
          <a:stretch/>
        </p:blipFill>
        <p:spPr bwMode="auto">
          <a:xfrm>
            <a:off x="392713" y="764704"/>
            <a:ext cx="835857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36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88"/>
          <a:stretch/>
        </p:blipFill>
        <p:spPr bwMode="auto">
          <a:xfrm>
            <a:off x="1" y="-31768"/>
            <a:ext cx="9144000" cy="688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RED\Pictures\11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74" y="692696"/>
            <a:ext cx="8288054" cy="4659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RED\Pictures\11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3" y="705628"/>
            <a:ext cx="8288054" cy="4659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09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ÑÐ¾ÑÐ¾ Ð·Ð¸Ð¼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78" y="-5261"/>
            <a:ext cx="9170577" cy="687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RED\Pictures\33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19311"/>
            <a:ext cx="8355398" cy="469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21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ÐÐ°ÑÑÐ¸Ð½ÐºÐ¸ Ð¿Ð¾ Ð·Ð°Ð¿ÑÐ¾ÑÑ ÑÐ¾ÑÐ¾ Ð·Ð¸Ð¼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78" y="-5261"/>
            <a:ext cx="9170577" cy="687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RED\Pictures\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18" y="1047238"/>
            <a:ext cx="8377783" cy="471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RED\Pictures\4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0" y="1043937"/>
            <a:ext cx="8269773" cy="464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73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RED\Pictures\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5593"/>
            <a:ext cx="8035027" cy="451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55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RED\Pictures\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59" y="980728"/>
            <a:ext cx="781268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5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RED\Pictures\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7945735" cy="4467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00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16</Words>
  <Application>Microsoft Office PowerPoint</Application>
  <PresentationFormat>Экран (4:3)</PresentationFormat>
  <Paragraphs>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ТАЙМ – МЕНЕДЖМЕНТ МИСТЕЦТВО УПРАВЛІННЯ  ВЛАСНИМ ЧАСОМ,  ПЕРШИЙ КРОК ДО УСПІХУ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Тайм-менеджмент-</dc:title>
  <dc:creator>RED</dc:creator>
  <cp:lastModifiedBy>RED</cp:lastModifiedBy>
  <cp:revision>6</cp:revision>
  <dcterms:created xsi:type="dcterms:W3CDTF">2019-01-03T11:19:26Z</dcterms:created>
  <dcterms:modified xsi:type="dcterms:W3CDTF">2019-01-03T12:13:40Z</dcterms:modified>
</cp:coreProperties>
</file>