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hart8.xml" ContentType="application/vnd.openxmlformats-officedocument.drawingml.chart+xml"/>
  <Override PartName="/ppt/charts/chart9.xml" ContentType="application/vnd.openxmlformats-officedocument.drawingml.chart+xml"/>
  <Override PartName="/ppt/charts/chart10.xml" ContentType="application/vnd.openxmlformats-officedocument.drawingml.chart+xml"/>
  <Override PartName="/ppt/charts/chart11.xml" ContentType="application/vnd.openxmlformats-officedocument.drawingml.chart+xml"/>
  <Override PartName="/ppt/charts/chart12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6"/>
  </p:notesMasterIdLst>
  <p:sldIdLst>
    <p:sldId id="256" r:id="rId2"/>
    <p:sldId id="258" r:id="rId3"/>
    <p:sldId id="259" r:id="rId4"/>
    <p:sldId id="260" r:id="rId5"/>
    <p:sldId id="262" r:id="rId6"/>
    <p:sldId id="264" r:id="rId7"/>
    <p:sldId id="265" r:id="rId8"/>
    <p:sldId id="266" r:id="rId9"/>
    <p:sldId id="267" r:id="rId10"/>
    <p:sldId id="273" r:id="rId11"/>
    <p:sldId id="284" r:id="rId12"/>
    <p:sldId id="285" r:id="rId13"/>
    <p:sldId id="274" r:id="rId14"/>
    <p:sldId id="278" r:id="rId15"/>
    <p:sldId id="279" r:id="rId16"/>
    <p:sldId id="275" r:id="rId17"/>
    <p:sldId id="280" r:id="rId18"/>
    <p:sldId id="281" r:id="rId19"/>
    <p:sldId id="276" r:id="rId20"/>
    <p:sldId id="282" r:id="rId21"/>
    <p:sldId id="293" r:id="rId22"/>
    <p:sldId id="283" r:id="rId23"/>
    <p:sldId id="268" r:id="rId24"/>
    <p:sldId id="270" r:id="rId25"/>
    <p:sldId id="271" r:id="rId26"/>
    <p:sldId id="272" r:id="rId27"/>
    <p:sldId id="286" r:id="rId28"/>
    <p:sldId id="287" r:id="rId29"/>
    <p:sldId id="289" r:id="rId30"/>
    <p:sldId id="290" r:id="rId31"/>
    <p:sldId id="291" r:id="rId32"/>
    <p:sldId id="292" r:id="rId33"/>
    <p:sldId id="294" r:id="rId34"/>
    <p:sldId id="295" r:id="rId35"/>
  </p:sldIdLst>
  <p:sldSz cx="9144000" cy="5143500" type="screen16x9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0BD9DA16-FE83-4232-B816-951A28D82FA2}">
          <p14:sldIdLst>
            <p14:sldId id="256"/>
            <p14:sldId id="258"/>
            <p14:sldId id="259"/>
            <p14:sldId id="260"/>
            <p14:sldId id="262"/>
            <p14:sldId id="264"/>
            <p14:sldId id="265"/>
            <p14:sldId id="266"/>
            <p14:sldId id="267"/>
            <p14:sldId id="273"/>
            <p14:sldId id="284"/>
            <p14:sldId id="285"/>
            <p14:sldId id="274"/>
            <p14:sldId id="278"/>
            <p14:sldId id="279"/>
            <p14:sldId id="275"/>
            <p14:sldId id="280"/>
            <p14:sldId id="281"/>
          </p14:sldIdLst>
        </p14:section>
        <p14:section name="Раздел без заголовка" id="{B97FBA85-7090-45E7-9820-03B569F68072}">
          <p14:sldIdLst>
            <p14:sldId id="276"/>
            <p14:sldId id="282"/>
            <p14:sldId id="293"/>
            <p14:sldId id="283"/>
            <p14:sldId id="268"/>
            <p14:sldId id="270"/>
            <p14:sldId id="271"/>
            <p14:sldId id="272"/>
            <p14:sldId id="286"/>
            <p14:sldId id="287"/>
            <p14:sldId id="289"/>
            <p14:sldId id="290"/>
            <p14:sldId id="291"/>
            <p14:sldId id="292"/>
            <p14:sldId id="294"/>
            <p14:sldId id="295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5BE263C-DBD7-4A20-BB59-AAB30ACAA65A}" styleName="Средний стиль 3 - акцент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6E25E649-3F16-4E02-A733-19D2CDBF48F0}" styleName="Средний стиль 3 - акцент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B9631B5-78F2-41C9-869B-9F39066F8104}" styleName="Средний стиль 3 - акцент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B301B821-A1FF-4177-AEE7-76D212191A09}" styleName="Средний стиль 1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F5AB1C69-6EDB-4FF4-983F-18BD219EF322}" styleName="Средний стиль 2 —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96" y="85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5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6.xlsx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7.xlsx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8.xlsx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9.xlsx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0.xlsx"/></Relationships>
</file>

<file path=ppt/charts/_rels/chart1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35"/>
    </mc:Choice>
    <mc:Fallback>
      <c:style val="35"/>
    </mc:Fallback>
  </mc:AlternateContent>
  <c:chart>
    <c:title>
      <c:tx>
        <c:rich>
          <a:bodyPr/>
          <a:lstStyle/>
          <a:p>
            <a:pPr>
              <a:defRPr/>
            </a:pPr>
            <a:r>
              <a:rPr lang="ru-RU"/>
              <a:t>Динаміка контингенту учнів </a:t>
            </a:r>
          </a:p>
        </c:rich>
      </c:tx>
      <c:overlay val="0"/>
      <c:spPr>
        <a:gradFill rotWithShape="1">
          <a:gsLst>
            <a:gs pos="0">
              <a:schemeClr val="accent3">
                <a:tint val="50000"/>
                <a:satMod val="300000"/>
              </a:schemeClr>
            </a:gs>
            <a:gs pos="35000">
              <a:schemeClr val="accent3">
                <a:tint val="37000"/>
                <a:satMod val="300000"/>
              </a:schemeClr>
            </a:gs>
            <a:gs pos="100000">
              <a:schemeClr val="accent3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3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c:sp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Учні школи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Лист1!$A$2:$A$29</c:f>
              <c:numCache>
                <c:formatCode>General</c:formatCode>
                <c:ptCount val="28"/>
                <c:pt idx="0">
                  <c:v>1989</c:v>
                </c:pt>
                <c:pt idx="1">
                  <c:v>1990</c:v>
                </c:pt>
                <c:pt idx="2">
                  <c:v>1991</c:v>
                </c:pt>
                <c:pt idx="3">
                  <c:v>1992</c:v>
                </c:pt>
                <c:pt idx="4">
                  <c:v>1993</c:v>
                </c:pt>
                <c:pt idx="5">
                  <c:v>1994</c:v>
                </c:pt>
                <c:pt idx="6">
                  <c:v>1995</c:v>
                </c:pt>
                <c:pt idx="7">
                  <c:v>1996</c:v>
                </c:pt>
                <c:pt idx="8">
                  <c:v>1997</c:v>
                </c:pt>
                <c:pt idx="9">
                  <c:v>1998</c:v>
                </c:pt>
                <c:pt idx="10">
                  <c:v>1999</c:v>
                </c:pt>
                <c:pt idx="11">
                  <c:v>2000</c:v>
                </c:pt>
                <c:pt idx="12">
                  <c:v>2001</c:v>
                </c:pt>
                <c:pt idx="13">
                  <c:v>2002</c:v>
                </c:pt>
                <c:pt idx="14">
                  <c:v>2003</c:v>
                </c:pt>
                <c:pt idx="15">
                  <c:v>2004</c:v>
                </c:pt>
                <c:pt idx="16">
                  <c:v>2005</c:v>
                </c:pt>
                <c:pt idx="17">
                  <c:v>2006</c:v>
                </c:pt>
                <c:pt idx="18">
                  <c:v>2007</c:v>
                </c:pt>
                <c:pt idx="19">
                  <c:v>2008</c:v>
                </c:pt>
                <c:pt idx="20">
                  <c:v>2009</c:v>
                </c:pt>
                <c:pt idx="21">
                  <c:v>2010</c:v>
                </c:pt>
                <c:pt idx="22">
                  <c:v>2011</c:v>
                </c:pt>
                <c:pt idx="23">
                  <c:v>2012</c:v>
                </c:pt>
                <c:pt idx="24">
                  <c:v>2013</c:v>
                </c:pt>
                <c:pt idx="25">
                  <c:v>2014</c:v>
                </c:pt>
                <c:pt idx="26">
                  <c:v>2015</c:v>
                </c:pt>
                <c:pt idx="27">
                  <c:v>2016</c:v>
                </c:pt>
              </c:numCache>
            </c:numRef>
          </c:cat>
          <c:val>
            <c:numRef>
              <c:f>Лист1!$B$2:$B$29</c:f>
              <c:numCache>
                <c:formatCode>General</c:formatCode>
                <c:ptCount val="28"/>
                <c:pt idx="0">
                  <c:v>143</c:v>
                </c:pt>
                <c:pt idx="1">
                  <c:v>152</c:v>
                </c:pt>
                <c:pt idx="2">
                  <c:v>142</c:v>
                </c:pt>
                <c:pt idx="3">
                  <c:v>166</c:v>
                </c:pt>
                <c:pt idx="4">
                  <c:v>167</c:v>
                </c:pt>
                <c:pt idx="5">
                  <c:v>171</c:v>
                </c:pt>
                <c:pt idx="6">
                  <c:v>172</c:v>
                </c:pt>
                <c:pt idx="7">
                  <c:v>174</c:v>
                </c:pt>
                <c:pt idx="8">
                  <c:v>178</c:v>
                </c:pt>
                <c:pt idx="9">
                  <c:v>182</c:v>
                </c:pt>
                <c:pt idx="10">
                  <c:v>189</c:v>
                </c:pt>
                <c:pt idx="11">
                  <c:v>205</c:v>
                </c:pt>
                <c:pt idx="12">
                  <c:v>204</c:v>
                </c:pt>
                <c:pt idx="13">
                  <c:v>200</c:v>
                </c:pt>
                <c:pt idx="14">
                  <c:v>191</c:v>
                </c:pt>
                <c:pt idx="15">
                  <c:v>177</c:v>
                </c:pt>
                <c:pt idx="16">
                  <c:v>179</c:v>
                </c:pt>
                <c:pt idx="17">
                  <c:v>181</c:v>
                </c:pt>
                <c:pt idx="18">
                  <c:v>171</c:v>
                </c:pt>
                <c:pt idx="19">
                  <c:v>170</c:v>
                </c:pt>
                <c:pt idx="20">
                  <c:v>164</c:v>
                </c:pt>
                <c:pt idx="21">
                  <c:v>148</c:v>
                </c:pt>
                <c:pt idx="22">
                  <c:v>150</c:v>
                </c:pt>
                <c:pt idx="23">
                  <c:v>164</c:v>
                </c:pt>
                <c:pt idx="24">
                  <c:v>164</c:v>
                </c:pt>
                <c:pt idx="25">
                  <c:v>168</c:v>
                </c:pt>
                <c:pt idx="26">
                  <c:v>162</c:v>
                </c:pt>
                <c:pt idx="27">
                  <c:v>153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A4B-4821-9011-49A9F2E6AD35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75"/>
        <c:axId val="91111424"/>
        <c:axId val="36549696"/>
      </c:barChart>
      <c:valAx>
        <c:axId val="36549696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crossAx val="91111424"/>
        <c:crosses val="autoZero"/>
        <c:crossBetween val="between"/>
      </c:valAx>
      <c:catAx>
        <c:axId val="9111142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crossAx val="36549696"/>
        <c:crosses val="autoZero"/>
        <c:auto val="1"/>
        <c:lblAlgn val="ctr"/>
        <c:lblOffset val="100"/>
        <c:noMultiLvlLbl val="0"/>
      </c:catAx>
      <c:spPr>
        <a:gradFill rotWithShape="1">
          <a:gsLst>
            <a:gs pos="0">
              <a:schemeClr val="accent5">
                <a:tint val="50000"/>
                <a:satMod val="300000"/>
              </a:schemeClr>
            </a:gs>
            <a:gs pos="35000">
              <a:schemeClr val="accent5">
                <a:tint val="37000"/>
                <a:satMod val="300000"/>
              </a:schemeClr>
            </a:gs>
            <a:gs pos="100000">
              <a:schemeClr val="accent5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5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c:spPr>
    </c:plotArea>
    <c:legend>
      <c:legendPos val="b"/>
      <c:overlay val="0"/>
    </c:legend>
    <c:plotVisOnly val="1"/>
    <c:dispBlanksAs val="gap"/>
    <c:showDLblsOverMax val="0"/>
  </c:chart>
  <c:spPr>
    <a:gradFill rotWithShape="1">
      <a:gsLst>
        <a:gs pos="0">
          <a:schemeClr val="accent4">
            <a:tint val="50000"/>
            <a:satMod val="300000"/>
          </a:schemeClr>
        </a:gs>
        <a:gs pos="35000">
          <a:schemeClr val="accent4">
            <a:tint val="37000"/>
            <a:satMod val="300000"/>
          </a:schemeClr>
        </a:gs>
        <a:gs pos="100000">
          <a:schemeClr val="accent4">
            <a:tint val="15000"/>
            <a:satMod val="350000"/>
          </a:schemeClr>
        </a:gs>
      </a:gsLst>
      <a:lin ang="16200000" scaled="1"/>
    </a:gradFill>
    <a:ln w="9525" cap="flat" cmpd="sng" algn="ctr">
      <a:solidFill>
        <a:schemeClr val="accent4">
          <a:shade val="95000"/>
          <a:satMod val="105000"/>
        </a:schemeClr>
      </a:solidFill>
      <a:prstDash val="solid"/>
    </a:ln>
    <a:effectLst>
      <a:outerShdw blurRad="40000" dist="20000" dir="5400000" rotWithShape="0">
        <a:srgbClr val="000000">
          <a:alpha val="38000"/>
        </a:srgbClr>
      </a:outerShdw>
    </a:effectLst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uk-UA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title>
      <c:tx>
        <c:rich>
          <a:bodyPr/>
          <a:lstStyle/>
          <a:p>
            <a:pPr>
              <a:defRPr/>
            </a:pPr>
            <a:r>
              <a:rPr lang="ru-RU"/>
              <a:t>Творчо-репродуктивний рівень</a:t>
            </a:r>
          </a:p>
        </c:rich>
      </c:tx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якість знань</c:v>
                </c:pt>
              </c:strCache>
            </c:strRef>
          </c:tx>
          <c:invertIfNegative val="0"/>
          <c:cat>
            <c:strRef>
              <c:f>Лист1!$A$2:$A$12</c:f>
              <c:strCache>
                <c:ptCount val="11"/>
                <c:pt idx="0">
                  <c:v>1989-1990</c:v>
                </c:pt>
                <c:pt idx="1">
                  <c:v>1990-1991</c:v>
                </c:pt>
                <c:pt idx="2">
                  <c:v>1991-1992</c:v>
                </c:pt>
                <c:pt idx="3">
                  <c:v>1992-1993</c:v>
                </c:pt>
                <c:pt idx="4">
                  <c:v>1993-1994</c:v>
                </c:pt>
                <c:pt idx="5">
                  <c:v>1994-1995</c:v>
                </c:pt>
                <c:pt idx="6">
                  <c:v>1995-1996</c:v>
                </c:pt>
                <c:pt idx="7">
                  <c:v>1996-1997</c:v>
                </c:pt>
                <c:pt idx="8">
                  <c:v>1997-1998</c:v>
                </c:pt>
                <c:pt idx="9">
                  <c:v>1998-1999</c:v>
                </c:pt>
                <c:pt idx="10">
                  <c:v>1999-2000</c:v>
                </c:pt>
              </c:strCache>
            </c:strRef>
          </c:cat>
          <c:val>
            <c:numRef>
              <c:f>Лист1!$B$2:$B$12</c:f>
              <c:numCache>
                <c:formatCode>0%</c:formatCode>
                <c:ptCount val="11"/>
                <c:pt idx="0">
                  <c:v>0.43000000000000016</c:v>
                </c:pt>
                <c:pt idx="1">
                  <c:v>0.33000000000000024</c:v>
                </c:pt>
                <c:pt idx="2">
                  <c:v>0.38000000000000017</c:v>
                </c:pt>
                <c:pt idx="3">
                  <c:v>0.45</c:v>
                </c:pt>
                <c:pt idx="4">
                  <c:v>0.47000000000000008</c:v>
                </c:pt>
                <c:pt idx="5">
                  <c:v>0.44</c:v>
                </c:pt>
                <c:pt idx="6">
                  <c:v>0.48000000000000015</c:v>
                </c:pt>
                <c:pt idx="7">
                  <c:v>0.49000000000000016</c:v>
                </c:pt>
                <c:pt idx="8">
                  <c:v>0.51</c:v>
                </c:pt>
                <c:pt idx="9">
                  <c:v>0.47000000000000008</c:v>
                </c:pt>
                <c:pt idx="10">
                  <c:v>0.53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552-4361-92A9-1AF88C324A6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42563328"/>
        <c:axId val="36552000"/>
      </c:barChart>
      <c:catAx>
        <c:axId val="142563328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crossAx val="36552000"/>
        <c:crosses val="autoZero"/>
        <c:auto val="1"/>
        <c:lblAlgn val="ctr"/>
        <c:lblOffset val="100"/>
        <c:noMultiLvlLbl val="0"/>
      </c:catAx>
      <c:valAx>
        <c:axId val="36552000"/>
        <c:scaling>
          <c:orientation val="minMax"/>
        </c:scaling>
        <c:delete val="0"/>
        <c:axPos val="l"/>
        <c:majorGridlines/>
        <c:title>
          <c:tx>
            <c:rich>
              <a:bodyPr/>
              <a:lstStyle/>
              <a:p>
                <a:pPr>
                  <a:defRPr/>
                </a:pPr>
                <a:r>
                  <a:rPr lang="ru-RU"/>
                  <a:t>Якість  знань</a:t>
                </a:r>
              </a:p>
            </c:rich>
          </c:tx>
          <c:overlay val="0"/>
        </c:title>
        <c:numFmt formatCode="0%" sourceLinked="1"/>
        <c:majorTickMark val="none"/>
        <c:minorTickMark val="none"/>
        <c:tickLblPos val="nextTo"/>
        <c:crossAx val="142563328"/>
        <c:crosses val="autoZero"/>
        <c:crossBetween val="between"/>
      </c:valAx>
      <c:dTable>
        <c:showHorzBorder val="1"/>
        <c:showVertBorder val="1"/>
        <c:showOutline val="1"/>
        <c:showKeys val="1"/>
      </c:dTable>
    </c:plotArea>
    <c:plotVisOnly val="1"/>
    <c:dispBlanksAs val="gap"/>
    <c:showDLblsOverMax val="0"/>
  </c:chart>
  <c:spPr>
    <a:solidFill>
      <a:schemeClr val="lt1"/>
    </a:solidFill>
    <a:ln w="25400" cap="flat" cmpd="sng" algn="ctr">
      <a:solidFill>
        <a:schemeClr val="accent1"/>
      </a:solidFill>
      <a:prstDash val="solid"/>
    </a:ln>
    <a:effectLst/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uk-UA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ru-RU"/>
              <a:t>Творчо-репродуктивний рівень</a:t>
            </a:r>
          </a:p>
        </c:rich>
      </c:tx>
      <c:overlay val="0"/>
    </c:title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Якість знань</c:v>
                </c:pt>
              </c:strCache>
            </c:strRef>
          </c:tx>
          <c:invertIfNegative val="0"/>
          <c:cat>
            <c:strRef>
              <c:f>Лист1!$A$2:$A$17</c:f>
              <c:strCache>
                <c:ptCount val="16"/>
                <c:pt idx="0">
                  <c:v>2001-2002</c:v>
                </c:pt>
                <c:pt idx="1">
                  <c:v>2002 - 2003</c:v>
                </c:pt>
                <c:pt idx="2">
                  <c:v>2003 - 2004</c:v>
                </c:pt>
                <c:pt idx="3">
                  <c:v>2004 - 2005</c:v>
                </c:pt>
                <c:pt idx="4">
                  <c:v>2005 - 2006</c:v>
                </c:pt>
                <c:pt idx="5">
                  <c:v>2006 - 2007</c:v>
                </c:pt>
                <c:pt idx="6">
                  <c:v>2007 - 2008</c:v>
                </c:pt>
                <c:pt idx="7">
                  <c:v>2008 - 2009</c:v>
                </c:pt>
                <c:pt idx="8">
                  <c:v>2009 - 2010</c:v>
                </c:pt>
                <c:pt idx="9">
                  <c:v>2010 - 2011</c:v>
                </c:pt>
                <c:pt idx="10">
                  <c:v>2011 - 2012</c:v>
                </c:pt>
                <c:pt idx="11">
                  <c:v>2012 - 2013</c:v>
                </c:pt>
                <c:pt idx="12">
                  <c:v>2013 - 2014 </c:v>
                </c:pt>
                <c:pt idx="13">
                  <c:v>2014 - 2015</c:v>
                </c:pt>
                <c:pt idx="14">
                  <c:v>2015 - 2016</c:v>
                </c:pt>
                <c:pt idx="15">
                  <c:v>2016 - 2017</c:v>
                </c:pt>
              </c:strCache>
            </c:strRef>
          </c:cat>
          <c:val>
            <c:numRef>
              <c:f>Лист1!$B$2:$B$17</c:f>
              <c:numCache>
                <c:formatCode>0%</c:formatCode>
                <c:ptCount val="16"/>
                <c:pt idx="0">
                  <c:v>0.5</c:v>
                </c:pt>
                <c:pt idx="1">
                  <c:v>0.56000000000000005</c:v>
                </c:pt>
                <c:pt idx="2">
                  <c:v>0.47000000000000003</c:v>
                </c:pt>
                <c:pt idx="3">
                  <c:v>0.53</c:v>
                </c:pt>
                <c:pt idx="4">
                  <c:v>0.58000000000000007</c:v>
                </c:pt>
                <c:pt idx="5">
                  <c:v>0.59</c:v>
                </c:pt>
                <c:pt idx="6">
                  <c:v>0.6100000000000001</c:v>
                </c:pt>
                <c:pt idx="7">
                  <c:v>0.53</c:v>
                </c:pt>
                <c:pt idx="8">
                  <c:v>0.54</c:v>
                </c:pt>
                <c:pt idx="9">
                  <c:v>0.55000000000000004</c:v>
                </c:pt>
                <c:pt idx="10">
                  <c:v>0.62000000000000011</c:v>
                </c:pt>
                <c:pt idx="11">
                  <c:v>0.60000000000000009</c:v>
                </c:pt>
                <c:pt idx="12">
                  <c:v>0.58000000000000007</c:v>
                </c:pt>
                <c:pt idx="13">
                  <c:v>0.56999999999999995</c:v>
                </c:pt>
                <c:pt idx="14">
                  <c:v>0.60000000000000009</c:v>
                </c:pt>
                <c:pt idx="15">
                  <c:v>0.58000000000000007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9F5-496C-85C5-3F1C744A3DE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142561792"/>
        <c:axId val="162543808"/>
        <c:axId val="0"/>
      </c:bar3DChart>
      <c:catAx>
        <c:axId val="142561792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crossAx val="162543808"/>
        <c:crosses val="autoZero"/>
        <c:auto val="1"/>
        <c:lblAlgn val="ctr"/>
        <c:lblOffset val="100"/>
        <c:noMultiLvlLbl val="0"/>
      </c:catAx>
      <c:valAx>
        <c:axId val="162543808"/>
        <c:scaling>
          <c:orientation val="minMax"/>
        </c:scaling>
        <c:delete val="0"/>
        <c:axPos val="l"/>
        <c:majorGridlines/>
        <c:numFmt formatCode="0%" sourceLinked="1"/>
        <c:majorTickMark val="none"/>
        <c:minorTickMark val="none"/>
        <c:tickLblPos val="nextTo"/>
        <c:crossAx val="142561792"/>
        <c:crosses val="autoZero"/>
        <c:crossBetween val="between"/>
      </c:valAx>
    </c:plotArea>
    <c:legend>
      <c:legendPos val="r"/>
      <c:overlay val="0"/>
    </c:legend>
    <c:plotVisOnly val="1"/>
    <c:dispBlanksAs val="gap"/>
    <c:showDLblsOverMax val="0"/>
  </c:chart>
  <c:spPr>
    <a:solidFill>
      <a:schemeClr val="lt1"/>
    </a:solidFill>
    <a:ln w="25400" cap="flat" cmpd="sng" algn="ctr">
      <a:solidFill>
        <a:schemeClr val="accent1"/>
      </a:solidFill>
      <a:prstDash val="solid"/>
    </a:ln>
    <a:effectLst/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uk-UA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Кількість призових місць в районі</c:v>
                </c:pt>
              </c:strCache>
            </c:strRef>
          </c:tx>
          <c:invertIfNegative val="0"/>
          <c:dLbls>
            <c:dLbl>
              <c:idx val="14"/>
              <c:tx>
                <c:rich>
                  <a:bodyPr/>
                  <a:lstStyle/>
                  <a:p>
                    <a:r>
                      <a:rPr lang="en-US"/>
                      <a:t>24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05AE-4F46-A8B8-49549CF1A145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Лист1!$A$2:$A$16</c:f>
              <c:strCache>
                <c:ptCount val="15"/>
                <c:pt idx="0">
                  <c:v>2002-2003</c:v>
                </c:pt>
                <c:pt idx="1">
                  <c:v>2003-2004</c:v>
                </c:pt>
                <c:pt idx="2">
                  <c:v>2004-2005</c:v>
                </c:pt>
                <c:pt idx="3">
                  <c:v>2005-2006</c:v>
                </c:pt>
                <c:pt idx="4">
                  <c:v>2006-2007</c:v>
                </c:pt>
                <c:pt idx="5">
                  <c:v>2007-2008</c:v>
                </c:pt>
                <c:pt idx="6">
                  <c:v>2008-2009</c:v>
                </c:pt>
                <c:pt idx="7">
                  <c:v>2009-2010</c:v>
                </c:pt>
                <c:pt idx="8">
                  <c:v>2010-2011</c:v>
                </c:pt>
                <c:pt idx="9">
                  <c:v>2011-2012</c:v>
                </c:pt>
                <c:pt idx="10">
                  <c:v>2012-2013</c:v>
                </c:pt>
                <c:pt idx="11">
                  <c:v>2013-2014</c:v>
                </c:pt>
                <c:pt idx="12">
                  <c:v>2014-2015</c:v>
                </c:pt>
                <c:pt idx="13">
                  <c:v>2015-2016</c:v>
                </c:pt>
                <c:pt idx="14">
                  <c:v>2016-2017</c:v>
                </c:pt>
              </c:strCache>
            </c:strRef>
          </c:cat>
          <c:val>
            <c:numRef>
              <c:f>Лист1!$B$2:$B$16</c:f>
              <c:numCache>
                <c:formatCode>General</c:formatCode>
                <c:ptCount val="15"/>
                <c:pt idx="0">
                  <c:v>4</c:v>
                </c:pt>
                <c:pt idx="1">
                  <c:v>13</c:v>
                </c:pt>
                <c:pt idx="2">
                  <c:v>9</c:v>
                </c:pt>
                <c:pt idx="3">
                  <c:v>16</c:v>
                </c:pt>
                <c:pt idx="4">
                  <c:v>14</c:v>
                </c:pt>
                <c:pt idx="5">
                  <c:v>9</c:v>
                </c:pt>
                <c:pt idx="6">
                  <c:v>13</c:v>
                </c:pt>
                <c:pt idx="7">
                  <c:v>17</c:v>
                </c:pt>
                <c:pt idx="8">
                  <c:v>16</c:v>
                </c:pt>
                <c:pt idx="9">
                  <c:v>21</c:v>
                </c:pt>
                <c:pt idx="10">
                  <c:v>22</c:v>
                </c:pt>
                <c:pt idx="11">
                  <c:v>25</c:v>
                </c:pt>
                <c:pt idx="12">
                  <c:v>18</c:v>
                </c:pt>
                <c:pt idx="13">
                  <c:v>18</c:v>
                </c:pt>
                <c:pt idx="14">
                  <c:v>23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05AE-4F46-A8B8-49549CF1A145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Кількість учасників обласного рівня</c:v>
                </c:pt>
              </c:strCache>
            </c:strRef>
          </c:tx>
          <c:invertIfNegative val="0"/>
          <c:dLbls>
            <c:dLbl>
              <c:idx val="14"/>
              <c:tx>
                <c:rich>
                  <a:bodyPr/>
                  <a:lstStyle/>
                  <a:p>
                    <a:r>
                      <a:rPr lang="en-US"/>
                      <a:t>14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05AE-4F46-A8B8-49549CF1A145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Лист1!$A$2:$A$16</c:f>
              <c:strCache>
                <c:ptCount val="15"/>
                <c:pt idx="0">
                  <c:v>2002-2003</c:v>
                </c:pt>
                <c:pt idx="1">
                  <c:v>2003-2004</c:v>
                </c:pt>
                <c:pt idx="2">
                  <c:v>2004-2005</c:v>
                </c:pt>
                <c:pt idx="3">
                  <c:v>2005-2006</c:v>
                </c:pt>
                <c:pt idx="4">
                  <c:v>2006-2007</c:v>
                </c:pt>
                <c:pt idx="5">
                  <c:v>2007-2008</c:v>
                </c:pt>
                <c:pt idx="6">
                  <c:v>2008-2009</c:v>
                </c:pt>
                <c:pt idx="7">
                  <c:v>2009-2010</c:v>
                </c:pt>
                <c:pt idx="8">
                  <c:v>2010-2011</c:v>
                </c:pt>
                <c:pt idx="9">
                  <c:v>2011-2012</c:v>
                </c:pt>
                <c:pt idx="10">
                  <c:v>2012-2013</c:v>
                </c:pt>
                <c:pt idx="11">
                  <c:v>2013-2014</c:v>
                </c:pt>
                <c:pt idx="12">
                  <c:v>2014-2015</c:v>
                </c:pt>
                <c:pt idx="13">
                  <c:v>2015-2016</c:v>
                </c:pt>
                <c:pt idx="14">
                  <c:v>2016-2017</c:v>
                </c:pt>
              </c:strCache>
            </c:strRef>
          </c:cat>
          <c:val>
            <c:numRef>
              <c:f>Лист1!$C$2:$C$16</c:f>
              <c:numCache>
                <c:formatCode>General</c:formatCode>
                <c:ptCount val="15"/>
                <c:pt idx="5">
                  <c:v>1</c:v>
                </c:pt>
                <c:pt idx="7">
                  <c:v>9</c:v>
                </c:pt>
                <c:pt idx="9">
                  <c:v>9</c:v>
                </c:pt>
                <c:pt idx="10">
                  <c:v>5</c:v>
                </c:pt>
                <c:pt idx="11">
                  <c:v>7</c:v>
                </c:pt>
                <c:pt idx="12">
                  <c:v>5</c:v>
                </c:pt>
                <c:pt idx="13">
                  <c:v>6</c:v>
                </c:pt>
                <c:pt idx="14">
                  <c:v>13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05AE-4F46-A8B8-49549CF1A145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Кількість призових місць в області</c:v>
                </c:pt>
              </c:strCache>
            </c:strRef>
          </c:tx>
          <c:invertIfNegative val="0"/>
          <c:dLbls>
            <c:dLbl>
              <c:idx val="14"/>
              <c:tx>
                <c:rich>
                  <a:bodyPr/>
                  <a:lstStyle/>
                  <a:p>
                    <a:r>
                      <a:rPr lang="en-US"/>
                      <a:t>6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05AE-4F46-A8B8-49549CF1A145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Лист1!$A$2:$A$16</c:f>
              <c:strCache>
                <c:ptCount val="15"/>
                <c:pt idx="0">
                  <c:v>2002-2003</c:v>
                </c:pt>
                <c:pt idx="1">
                  <c:v>2003-2004</c:v>
                </c:pt>
                <c:pt idx="2">
                  <c:v>2004-2005</c:v>
                </c:pt>
                <c:pt idx="3">
                  <c:v>2005-2006</c:v>
                </c:pt>
                <c:pt idx="4">
                  <c:v>2006-2007</c:v>
                </c:pt>
                <c:pt idx="5">
                  <c:v>2007-2008</c:v>
                </c:pt>
                <c:pt idx="6">
                  <c:v>2008-2009</c:v>
                </c:pt>
                <c:pt idx="7">
                  <c:v>2009-2010</c:v>
                </c:pt>
                <c:pt idx="8">
                  <c:v>2010-2011</c:v>
                </c:pt>
                <c:pt idx="9">
                  <c:v>2011-2012</c:v>
                </c:pt>
                <c:pt idx="10">
                  <c:v>2012-2013</c:v>
                </c:pt>
                <c:pt idx="11">
                  <c:v>2013-2014</c:v>
                </c:pt>
                <c:pt idx="12">
                  <c:v>2014-2015</c:v>
                </c:pt>
                <c:pt idx="13">
                  <c:v>2015-2016</c:v>
                </c:pt>
                <c:pt idx="14">
                  <c:v>2016-2017</c:v>
                </c:pt>
              </c:strCache>
            </c:strRef>
          </c:cat>
          <c:val>
            <c:numRef>
              <c:f>Лист1!$D$2:$D$16</c:f>
              <c:numCache>
                <c:formatCode>General</c:formatCode>
                <c:ptCount val="15"/>
                <c:pt idx="9">
                  <c:v>2</c:v>
                </c:pt>
                <c:pt idx="10">
                  <c:v>1</c:v>
                </c:pt>
                <c:pt idx="12">
                  <c:v>1</c:v>
                </c:pt>
                <c:pt idx="13">
                  <c:v>3</c:v>
                </c:pt>
                <c:pt idx="14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05AE-4F46-A8B8-49549CF1A145}"/>
            </c:ext>
          </c:extLst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Кількість учасників Всеукраїнського рівня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Лист1!$A$2:$A$16</c:f>
              <c:strCache>
                <c:ptCount val="15"/>
                <c:pt idx="0">
                  <c:v>2002-2003</c:v>
                </c:pt>
                <c:pt idx="1">
                  <c:v>2003-2004</c:v>
                </c:pt>
                <c:pt idx="2">
                  <c:v>2004-2005</c:v>
                </c:pt>
                <c:pt idx="3">
                  <c:v>2005-2006</c:v>
                </c:pt>
                <c:pt idx="4">
                  <c:v>2006-2007</c:v>
                </c:pt>
                <c:pt idx="5">
                  <c:v>2007-2008</c:v>
                </c:pt>
                <c:pt idx="6">
                  <c:v>2008-2009</c:v>
                </c:pt>
                <c:pt idx="7">
                  <c:v>2009-2010</c:v>
                </c:pt>
                <c:pt idx="8">
                  <c:v>2010-2011</c:v>
                </c:pt>
                <c:pt idx="9">
                  <c:v>2011-2012</c:v>
                </c:pt>
                <c:pt idx="10">
                  <c:v>2012-2013</c:v>
                </c:pt>
                <c:pt idx="11">
                  <c:v>2013-2014</c:v>
                </c:pt>
                <c:pt idx="12">
                  <c:v>2014-2015</c:v>
                </c:pt>
                <c:pt idx="13">
                  <c:v>2015-2016</c:v>
                </c:pt>
                <c:pt idx="14">
                  <c:v>2016-2017</c:v>
                </c:pt>
              </c:strCache>
            </c:strRef>
          </c:cat>
          <c:val>
            <c:numRef>
              <c:f>Лист1!$E$2:$E$16</c:f>
              <c:numCache>
                <c:formatCode>General</c:formatCode>
                <c:ptCount val="15"/>
                <c:pt idx="12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05AE-4F46-A8B8-49549CF1A145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75"/>
        <c:shape val="box"/>
        <c:axId val="160657408"/>
        <c:axId val="160459584"/>
        <c:axId val="0"/>
      </c:bar3DChart>
      <c:catAx>
        <c:axId val="160657408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crossAx val="160459584"/>
        <c:crosses val="autoZero"/>
        <c:auto val="1"/>
        <c:lblAlgn val="ctr"/>
        <c:lblOffset val="100"/>
        <c:noMultiLvlLbl val="0"/>
      </c:catAx>
      <c:valAx>
        <c:axId val="160459584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crossAx val="160657408"/>
        <c:crosses val="autoZero"/>
        <c:crossBetween val="between"/>
      </c:valAx>
    </c:plotArea>
    <c:legend>
      <c:legendPos val="b"/>
      <c:overlay val="0"/>
    </c:legend>
    <c:plotVisOnly val="1"/>
    <c:dispBlanksAs val="gap"/>
    <c:showDLblsOverMax val="0"/>
  </c:chart>
  <c:spPr>
    <a:solidFill>
      <a:schemeClr val="lt1"/>
    </a:solidFill>
    <a:ln w="25400" cap="flat" cmpd="sng" algn="ctr">
      <a:solidFill>
        <a:schemeClr val="accent1"/>
      </a:solidFill>
      <a:prstDash val="solid"/>
    </a:ln>
    <a:effectLst/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uk-UA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title>
      <c:tx>
        <c:rich>
          <a:bodyPr/>
          <a:lstStyle/>
          <a:p>
            <a:pPr>
              <a:defRPr/>
            </a:pPr>
            <a:r>
              <a:rPr lang="ru-RU" dirty="0" err="1"/>
              <a:t>Рівень</a:t>
            </a:r>
            <a:r>
              <a:rPr lang="ru-RU"/>
              <a:t>  кваліфікації</a:t>
            </a:r>
            <a:r>
              <a:rPr lang="ru-RU" dirty="0"/>
              <a:t>  </a:t>
            </a:r>
            <a:r>
              <a:rPr lang="ru-RU" dirty="0" err="1"/>
              <a:t>педколективу</a:t>
            </a:r>
            <a:r>
              <a:rPr lang="ru-RU" dirty="0"/>
              <a:t> ЗЗСО</a:t>
            </a:r>
          </a:p>
        </c:rich>
      </c:tx>
      <c:overlay val="0"/>
    </c:title>
    <c:autoTitleDeleted val="0"/>
    <c:view3D>
      <c:rotX val="30"/>
      <c:rotY val="0"/>
      <c:rAngAx val="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Lbls>
            <c:spPr>
              <a:noFill/>
              <a:ln>
                <a:noFill/>
              </a:ln>
              <a:effectLst/>
            </c:spPr>
            <c:dLblPos val="inEnd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Лист1!$A$2:$A$7</c:f>
              <c:strCache>
                <c:ptCount val="6"/>
                <c:pt idx="0">
                  <c:v>Вища категорія</c:v>
                </c:pt>
                <c:pt idx="1">
                  <c:v>І категорія</c:v>
                </c:pt>
                <c:pt idx="2">
                  <c:v>ІІ категорія</c:v>
                </c:pt>
                <c:pt idx="3">
                  <c:v>спеціаліст </c:v>
                </c:pt>
                <c:pt idx="4">
                  <c:v>сатший вчитель</c:v>
                </c:pt>
                <c:pt idx="5">
                  <c:v>вч. Методист</c:v>
                </c:pt>
              </c:strCache>
            </c:strRef>
          </c:cat>
          <c:val>
            <c:numRef>
              <c:f>Лист1!$B$2:$B$7</c:f>
              <c:numCache>
                <c:formatCode>General</c:formatCode>
                <c:ptCount val="6"/>
                <c:pt idx="0">
                  <c:v>13</c:v>
                </c:pt>
                <c:pt idx="1">
                  <c:v>2</c:v>
                </c:pt>
                <c:pt idx="2">
                  <c:v>6</c:v>
                </c:pt>
                <c:pt idx="3">
                  <c:v>8</c:v>
                </c:pt>
                <c:pt idx="4">
                  <c:v>7</c:v>
                </c:pt>
                <c:pt idx="5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270-47BB-B81A-2178B49D55D7}"/>
            </c:ext>
          </c:extLst>
        </c:ser>
        <c:dLbls>
          <c:dLblPos val="inEnd"/>
          <c:showLegendKey val="0"/>
          <c:showVal val="0"/>
          <c:showCatName val="0"/>
          <c:showSerName val="0"/>
          <c:showPercent val="1"/>
          <c:showBubbleSize val="0"/>
          <c:showLeaderLines val="1"/>
        </c:dLbls>
      </c:pie3DChart>
    </c:plotArea>
    <c:legend>
      <c:legendPos val="r"/>
      <c:overlay val="0"/>
    </c:legend>
    <c:plotVisOnly val="1"/>
    <c:dispBlanksAs val="gap"/>
    <c:showDLblsOverMax val="0"/>
  </c:chart>
  <c:spPr>
    <a:solidFill>
      <a:schemeClr val="lt1"/>
    </a:solidFill>
    <a:ln w="25400" cap="flat" cmpd="sng" algn="ctr">
      <a:solidFill>
        <a:schemeClr val="accent1"/>
      </a:solidFill>
      <a:prstDash val="solid"/>
    </a:ln>
    <a:effectLst/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uk-UA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27"/>
    </mc:Choice>
    <mc:Fallback>
      <c:style val="27"/>
    </mc:Fallback>
  </mc:AlternateContent>
  <c:chart>
    <c:title>
      <c:tx>
        <c:rich>
          <a:bodyPr/>
          <a:lstStyle/>
          <a:p>
            <a:pPr>
              <a:defRPr/>
            </a:pPr>
            <a:r>
              <a:rPr lang="uk-UA"/>
              <a:t>Рівні навчальних досягнень учнів</a:t>
            </a:r>
          </a:p>
          <a:p>
            <a:pPr>
              <a:defRPr/>
            </a:pPr>
            <a:r>
              <a:rPr lang="uk-UA"/>
              <a:t> за 2013-2018 навчальні роки</a:t>
            </a:r>
          </a:p>
        </c:rich>
      </c:tx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Лист1!$B$3</c:f>
              <c:strCache>
                <c:ptCount val="1"/>
                <c:pt idx="0">
                  <c:v>Високий рівень</c:v>
                </c:pt>
              </c:strCache>
            </c:strRef>
          </c:tx>
          <c:spPr>
            <a:gradFill flip="none" rotWithShape="1">
              <a:gsLst>
                <a:gs pos="0">
                  <a:schemeClr val="accent5">
                    <a:lumMod val="67000"/>
                  </a:schemeClr>
                </a:gs>
                <a:gs pos="48000">
                  <a:schemeClr val="accent5">
                    <a:lumMod val="97000"/>
                    <a:lumOff val="300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Лист1!$A$4:$A$8</c:f>
              <c:strCache>
                <c:ptCount val="5"/>
                <c:pt idx="0">
                  <c:v>2013-2014</c:v>
                </c:pt>
                <c:pt idx="1">
                  <c:v>2014-2015</c:v>
                </c:pt>
                <c:pt idx="2">
                  <c:v>2015-2016</c:v>
                </c:pt>
                <c:pt idx="3">
                  <c:v>2016-2017</c:v>
                </c:pt>
                <c:pt idx="4">
                  <c:v>2017-2018</c:v>
                </c:pt>
              </c:strCache>
            </c:strRef>
          </c:cat>
          <c:val>
            <c:numRef>
              <c:f>Лист1!$B$4:$B$8</c:f>
              <c:numCache>
                <c:formatCode>General</c:formatCode>
                <c:ptCount val="5"/>
                <c:pt idx="0">
                  <c:v>25</c:v>
                </c:pt>
                <c:pt idx="1">
                  <c:v>24</c:v>
                </c:pt>
                <c:pt idx="2">
                  <c:v>21</c:v>
                </c:pt>
                <c:pt idx="3">
                  <c:v>23</c:v>
                </c:pt>
                <c:pt idx="4">
                  <c:v>21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A95-4C80-9625-B27B03A2FAD2}"/>
            </c:ext>
          </c:extLst>
        </c:ser>
        <c:ser>
          <c:idx val="1"/>
          <c:order val="1"/>
          <c:tx>
            <c:strRef>
              <c:f>Лист1!$C$3</c:f>
              <c:strCache>
                <c:ptCount val="1"/>
                <c:pt idx="0">
                  <c:v>Достатній рівень</c:v>
                </c:pt>
              </c:strCache>
            </c:strRef>
          </c:tx>
          <c:spPr>
            <a:solidFill>
              <a:srgbClr val="FFC000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Лист1!$A$4:$A$8</c:f>
              <c:strCache>
                <c:ptCount val="5"/>
                <c:pt idx="0">
                  <c:v>2013-2014</c:v>
                </c:pt>
                <c:pt idx="1">
                  <c:v>2014-2015</c:v>
                </c:pt>
                <c:pt idx="2">
                  <c:v>2015-2016</c:v>
                </c:pt>
                <c:pt idx="3">
                  <c:v>2016-2017</c:v>
                </c:pt>
                <c:pt idx="4">
                  <c:v>2017-2018</c:v>
                </c:pt>
              </c:strCache>
            </c:strRef>
          </c:cat>
          <c:val>
            <c:numRef>
              <c:f>Лист1!$C$4:$C$8</c:f>
              <c:numCache>
                <c:formatCode>General</c:formatCode>
                <c:ptCount val="5"/>
                <c:pt idx="0">
                  <c:v>65</c:v>
                </c:pt>
                <c:pt idx="1">
                  <c:v>76</c:v>
                </c:pt>
                <c:pt idx="2">
                  <c:v>69</c:v>
                </c:pt>
                <c:pt idx="3">
                  <c:v>55</c:v>
                </c:pt>
                <c:pt idx="4">
                  <c:v>54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3A95-4C80-9625-B27B03A2FAD2}"/>
            </c:ext>
          </c:extLst>
        </c:ser>
        <c:ser>
          <c:idx val="2"/>
          <c:order val="2"/>
          <c:tx>
            <c:strRef>
              <c:f>Лист1!$D$3</c:f>
              <c:strCache>
                <c:ptCount val="1"/>
                <c:pt idx="0">
                  <c:v>Середній рівень</c:v>
                </c:pt>
              </c:strCache>
            </c:strRef>
          </c:tx>
          <c:spPr>
            <a:solidFill>
              <a:srgbClr val="00B050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Лист1!$A$4:$A$8</c:f>
              <c:strCache>
                <c:ptCount val="5"/>
                <c:pt idx="0">
                  <c:v>2013-2014</c:v>
                </c:pt>
                <c:pt idx="1">
                  <c:v>2014-2015</c:v>
                </c:pt>
                <c:pt idx="2">
                  <c:v>2015-2016</c:v>
                </c:pt>
                <c:pt idx="3">
                  <c:v>2016-2017</c:v>
                </c:pt>
                <c:pt idx="4">
                  <c:v>2017-2018</c:v>
                </c:pt>
              </c:strCache>
            </c:strRef>
          </c:cat>
          <c:val>
            <c:numRef>
              <c:f>Лист1!$D$4:$D$8</c:f>
              <c:numCache>
                <c:formatCode>General</c:formatCode>
                <c:ptCount val="5"/>
                <c:pt idx="0">
                  <c:v>61</c:v>
                </c:pt>
                <c:pt idx="1">
                  <c:v>57</c:v>
                </c:pt>
                <c:pt idx="2">
                  <c:v>58</c:v>
                </c:pt>
                <c:pt idx="3">
                  <c:v>52</c:v>
                </c:pt>
                <c:pt idx="4">
                  <c:v>52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3A95-4C80-9625-B27B03A2FAD2}"/>
            </c:ext>
          </c:extLst>
        </c:ser>
        <c:ser>
          <c:idx val="3"/>
          <c:order val="3"/>
          <c:tx>
            <c:strRef>
              <c:f>Лист1!$E$3</c:f>
              <c:strCache>
                <c:ptCount val="1"/>
                <c:pt idx="0">
                  <c:v>Початковий рівень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Лист1!$A$4:$A$8</c:f>
              <c:strCache>
                <c:ptCount val="5"/>
                <c:pt idx="0">
                  <c:v>2013-2014</c:v>
                </c:pt>
                <c:pt idx="1">
                  <c:v>2014-2015</c:v>
                </c:pt>
                <c:pt idx="2">
                  <c:v>2015-2016</c:v>
                </c:pt>
                <c:pt idx="3">
                  <c:v>2016-2017</c:v>
                </c:pt>
                <c:pt idx="4">
                  <c:v>2017-2018</c:v>
                </c:pt>
              </c:strCache>
            </c:strRef>
          </c:cat>
          <c:val>
            <c:numRef>
              <c:f>Лист1!$E$4:$E$8</c:f>
              <c:numCache>
                <c:formatCode>General</c:formatCode>
                <c:ptCount val="5"/>
                <c:pt idx="0">
                  <c:v>0</c:v>
                </c:pt>
                <c:pt idx="1">
                  <c:v>0</c:v>
                </c:pt>
                <c:pt idx="2">
                  <c:v>1</c:v>
                </c:pt>
                <c:pt idx="3">
                  <c:v>0</c:v>
                </c:pt>
                <c:pt idx="4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3A95-4C80-9625-B27B03A2FAD2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162668544"/>
        <c:axId val="162782528"/>
      </c:barChart>
      <c:catAx>
        <c:axId val="162668544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162782528"/>
        <c:crosses val="autoZero"/>
        <c:auto val="1"/>
        <c:lblAlgn val="ctr"/>
        <c:lblOffset val="100"/>
        <c:noMultiLvlLbl val="0"/>
      </c:catAx>
      <c:valAx>
        <c:axId val="162782528"/>
        <c:scaling>
          <c:orientation val="minMax"/>
        </c:scaling>
        <c:delete val="0"/>
        <c:axPos val="l"/>
        <c:majorGridlines/>
        <c:title>
          <c:tx>
            <c:rich>
              <a:bodyPr rot="0" vert="horz"/>
              <a:lstStyle/>
              <a:p>
                <a:pPr>
                  <a:defRPr/>
                </a:pPr>
                <a:r>
                  <a:rPr lang="uk-UA"/>
                  <a:t>Кількість учнів</a:t>
                </a:r>
              </a:p>
            </c:rich>
          </c:tx>
          <c:overlay val="0"/>
        </c:title>
        <c:numFmt formatCode="General" sourceLinked="1"/>
        <c:majorTickMark val="out"/>
        <c:minorTickMark val="none"/>
        <c:tickLblPos val="nextTo"/>
        <c:crossAx val="162668544"/>
        <c:crosses val="autoZero"/>
        <c:crossBetween val="between"/>
      </c:valAx>
      <c:dTable>
        <c:showHorzBorder val="1"/>
        <c:showVertBorder val="1"/>
        <c:showOutline val="1"/>
        <c:showKeys val="1"/>
      </c:dTable>
    </c:plotArea>
    <c:legend>
      <c:legendPos val="r"/>
      <c:overlay val="0"/>
    </c:legend>
    <c:plotVisOnly val="1"/>
    <c:dispBlanksAs val="gap"/>
    <c:showDLblsOverMax val="0"/>
  </c:chart>
  <c:spPr>
    <a:gradFill rotWithShape="1">
      <a:gsLst>
        <a:gs pos="3000">
          <a:srgbClr val="7030A0"/>
        </a:gs>
        <a:gs pos="21000">
          <a:schemeClr val="accent1">
            <a:satMod val="103000"/>
            <a:tint val="73000"/>
            <a:alpha val="72000"/>
            <a:lumMod val="41000"/>
            <a:lumOff val="59000"/>
          </a:schemeClr>
        </a:gs>
        <a:gs pos="100000">
          <a:schemeClr val="accent1">
            <a:lumMod val="105000"/>
            <a:satMod val="109000"/>
            <a:tint val="81000"/>
          </a:schemeClr>
        </a:gs>
      </a:gsLst>
      <a:lin ang="4200000" scaled="0"/>
    </a:gradFill>
    <a:ln w="28575" cap="flat" cmpd="sng" algn="ctr">
      <a:solidFill>
        <a:schemeClr val="accent1"/>
      </a:solidFill>
      <a:prstDash val="solid"/>
      <a:miter lim="800000"/>
    </a:ln>
    <a:effectLst/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uk-UA"/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r>
              <a:rPr lang="uk-UA"/>
              <a:t>Результати ДПА учнів 4 класу</a:t>
            </a:r>
          </a:p>
          <a:p>
            <a:pPr>
              <a:defRPr sz="1600" b="1" i="0" u="none" strike="noStrike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r>
              <a:rPr lang="uk-UA"/>
              <a:t> 2017-18 н.р.</a:t>
            </a:r>
          </a:p>
        </c:rich>
      </c:tx>
      <c:overlay val="0"/>
      <c:spPr>
        <a:noFill/>
        <a:ln>
          <a:noFill/>
        </a:ln>
        <a:effectLst/>
      </c:sp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Високий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hade val="51000"/>
                    <a:satMod val="130000"/>
                  </a:schemeClr>
                </a:gs>
                <a:gs pos="80000">
                  <a:schemeClr val="accent1">
                    <a:shade val="93000"/>
                    <a:satMod val="130000"/>
                  </a:schemeClr>
                </a:gs>
                <a:gs pos="100000">
                  <a:schemeClr val="accent1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900" b="0" i="0" u="none" strike="noStrike" kern="1200" baseline="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pPr>
                <a:endParaRPr lang="uk-UA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2"/>
                <c:pt idx="0">
                  <c:v>Українська мова</c:v>
                </c:pt>
                <c:pt idx="1">
                  <c:v>Математика</c:v>
                </c:pt>
              </c:strCache>
            </c:strRef>
          </c:cat>
          <c:val>
            <c:numRef>
              <c:f>Лист1!$B$2:$B$4</c:f>
              <c:numCache>
                <c:formatCode>0%</c:formatCode>
                <c:ptCount val="3"/>
                <c:pt idx="0">
                  <c:v>0.4200000000000001</c:v>
                </c:pt>
                <c:pt idx="1">
                  <c:v>0.3000000000000001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5B6-4E8F-9BE0-D5CD1598C593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Достатній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shade val="51000"/>
                    <a:satMod val="130000"/>
                  </a:schemeClr>
                </a:gs>
                <a:gs pos="80000">
                  <a:schemeClr val="accent2">
                    <a:shade val="93000"/>
                    <a:satMod val="130000"/>
                  </a:schemeClr>
                </a:gs>
                <a:gs pos="100000">
                  <a:schemeClr val="accent2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900" b="0" i="0" u="none" strike="noStrike" kern="1200" baseline="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pPr>
                <a:endParaRPr lang="uk-UA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2"/>
                <c:pt idx="0">
                  <c:v>Українська мова</c:v>
                </c:pt>
                <c:pt idx="1">
                  <c:v>Математика</c:v>
                </c:pt>
              </c:strCache>
            </c:strRef>
          </c:cat>
          <c:val>
            <c:numRef>
              <c:f>Лист1!$C$2:$C$4</c:f>
              <c:numCache>
                <c:formatCode>0%</c:formatCode>
                <c:ptCount val="3"/>
                <c:pt idx="0">
                  <c:v>0.16</c:v>
                </c:pt>
                <c:pt idx="1">
                  <c:v>0.25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85B6-4E8F-9BE0-D5CD1598C593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Середній</c:v>
                </c:pt>
              </c:strCache>
            </c:strRef>
          </c:tx>
          <c:spPr>
            <a:gradFill rotWithShape="1">
              <a:gsLst>
                <a:gs pos="0">
                  <a:schemeClr val="accent3">
                    <a:shade val="51000"/>
                    <a:satMod val="130000"/>
                  </a:schemeClr>
                </a:gs>
                <a:gs pos="80000">
                  <a:schemeClr val="accent3">
                    <a:shade val="93000"/>
                    <a:satMod val="130000"/>
                  </a:schemeClr>
                </a:gs>
                <a:gs pos="100000">
                  <a:schemeClr val="accent3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900" b="0" i="0" u="none" strike="noStrike" kern="1200" baseline="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pPr>
                <a:endParaRPr lang="uk-UA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2"/>
                <c:pt idx="0">
                  <c:v>Українська мова</c:v>
                </c:pt>
                <c:pt idx="1">
                  <c:v>Математика</c:v>
                </c:pt>
              </c:strCache>
            </c:strRef>
          </c:cat>
          <c:val>
            <c:numRef>
              <c:f>Лист1!$D$2:$D$4</c:f>
              <c:numCache>
                <c:formatCode>0%</c:formatCode>
                <c:ptCount val="3"/>
                <c:pt idx="0">
                  <c:v>0.4200000000000001</c:v>
                </c:pt>
                <c:pt idx="1">
                  <c:v>0.25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85B6-4E8F-9BE0-D5CD1598C593}"/>
            </c:ext>
          </c:extLst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Початковий </c:v>
                </c:pt>
              </c:strCache>
            </c:strRef>
          </c:tx>
          <c:spPr>
            <a:gradFill rotWithShape="1">
              <a:gsLst>
                <a:gs pos="0">
                  <a:schemeClr val="accent4">
                    <a:shade val="51000"/>
                    <a:satMod val="130000"/>
                  </a:schemeClr>
                </a:gs>
                <a:gs pos="80000">
                  <a:schemeClr val="accent4">
                    <a:shade val="93000"/>
                    <a:satMod val="130000"/>
                  </a:schemeClr>
                </a:gs>
                <a:gs pos="100000">
                  <a:schemeClr val="accent4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900" b="0" i="0" u="none" strike="noStrike" kern="1200" baseline="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pPr>
                <a:endParaRPr lang="uk-UA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2"/>
                <c:pt idx="0">
                  <c:v>Українська мова</c:v>
                </c:pt>
                <c:pt idx="1">
                  <c:v>Математика</c:v>
                </c:pt>
              </c:strCache>
            </c:strRef>
          </c:cat>
          <c:val>
            <c:numRef>
              <c:f>Лист1!$E$2:$E$4</c:f>
              <c:numCache>
                <c:formatCode>0%</c:formatCode>
                <c:ptCount val="3"/>
                <c:pt idx="0">
                  <c:v>0</c:v>
                </c:pt>
                <c:pt idx="1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85B6-4E8F-9BE0-D5CD1598C593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00"/>
        <c:overlap val="-24"/>
        <c:axId val="161228800"/>
        <c:axId val="35855104"/>
      </c:barChart>
      <c:catAx>
        <c:axId val="16122880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endParaRPr lang="uk-UA"/>
          </a:p>
        </c:txPr>
        <c:crossAx val="35855104"/>
        <c:crosses val="autoZero"/>
        <c:auto val="1"/>
        <c:lblAlgn val="ctr"/>
        <c:lblOffset val="100"/>
        <c:noMultiLvlLbl val="0"/>
      </c:catAx>
      <c:valAx>
        <c:axId val="3585510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endParaRPr lang="uk-UA"/>
          </a:p>
        </c:txPr>
        <c:crossAx val="16122880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dk1"/>
              </a:solidFill>
              <a:latin typeface="+mn-lt"/>
              <a:ea typeface="+mn-ea"/>
              <a:cs typeface="+mn-cs"/>
            </a:defRPr>
          </a:pPr>
          <a:endParaRPr lang="uk-UA"/>
        </a:p>
      </c:txPr>
    </c:legend>
    <c:plotVisOnly val="1"/>
    <c:dispBlanksAs val="gap"/>
    <c:showDLblsOverMax val="0"/>
  </c:chart>
  <c:spPr>
    <a:gradFill flip="none" rotWithShape="1">
      <a:gsLst>
        <a:gs pos="7000">
          <a:srgbClr val="7030A0">
            <a:lumMod val="55000"/>
            <a:lumOff val="45000"/>
          </a:srgbClr>
        </a:gs>
        <a:gs pos="67000">
          <a:schemeClr val="accent1">
            <a:lumMod val="45000"/>
            <a:lumOff val="55000"/>
          </a:schemeClr>
        </a:gs>
        <a:gs pos="83000">
          <a:schemeClr val="accent1">
            <a:lumMod val="45000"/>
            <a:lumOff val="55000"/>
          </a:schemeClr>
        </a:gs>
        <a:gs pos="100000">
          <a:schemeClr val="accent1">
            <a:lumMod val="30000"/>
            <a:lumOff val="70000"/>
          </a:schemeClr>
        </a:gs>
      </a:gsLst>
      <a:path path="circle">
        <a:fillToRect l="100000" t="100000"/>
      </a:path>
      <a:tileRect r="-100000" b="-100000"/>
    </a:gradFill>
    <a:ln w="25400" cap="flat" cmpd="sng" algn="ctr">
      <a:solidFill>
        <a:srgbClr val="7030A0"/>
      </a:solidFill>
      <a:prstDash val="solid"/>
      <a:round/>
    </a:ln>
    <a:effectLst/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uk-UA"/>
    </a:p>
  </c:txPr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r>
              <a:rPr lang="uk-UA"/>
              <a:t>Результати ДПА учнів 9 класу</a:t>
            </a:r>
          </a:p>
          <a:p>
            <a:pPr>
              <a:defRPr sz="1600" b="1" i="0" u="none" strike="noStrike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r>
              <a:rPr lang="uk-UA"/>
              <a:t> 2017-2018 н.р.</a:t>
            </a:r>
          </a:p>
        </c:rich>
      </c:tx>
      <c:overlay val="0"/>
      <c:spPr>
        <a:noFill/>
        <a:ln>
          <a:noFill/>
        </a:ln>
        <a:effectLst/>
      </c:sp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Високий 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hade val="51000"/>
                    <a:satMod val="130000"/>
                  </a:schemeClr>
                </a:gs>
                <a:gs pos="80000">
                  <a:schemeClr val="accent1">
                    <a:shade val="93000"/>
                    <a:satMod val="130000"/>
                  </a:schemeClr>
                </a:gs>
                <a:gs pos="100000">
                  <a:schemeClr val="accent1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900" b="0" i="0" u="none" strike="noStrike" kern="1200" baseline="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pPr>
                <a:endParaRPr lang="uk-UA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Українська мова</c:v>
                </c:pt>
                <c:pt idx="1">
                  <c:v>Математика</c:v>
                </c:pt>
                <c:pt idx="2">
                  <c:v>Англійська мова</c:v>
                </c:pt>
              </c:strCache>
            </c:strRef>
          </c:cat>
          <c:val>
            <c:numRef>
              <c:f>Лист1!$B$2:$B$4</c:f>
              <c:numCache>
                <c:formatCode>0%</c:formatCode>
                <c:ptCount val="3"/>
                <c:pt idx="0">
                  <c:v>0.31000000000000011</c:v>
                </c:pt>
                <c:pt idx="1">
                  <c:v>0.31000000000000011</c:v>
                </c:pt>
                <c:pt idx="2">
                  <c:v>0.24000000000000005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BFE-465D-AC30-2CBE59B209C7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Достатній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shade val="51000"/>
                    <a:satMod val="130000"/>
                  </a:schemeClr>
                </a:gs>
                <a:gs pos="80000">
                  <a:schemeClr val="accent2">
                    <a:shade val="93000"/>
                    <a:satMod val="130000"/>
                  </a:schemeClr>
                </a:gs>
                <a:gs pos="100000">
                  <a:schemeClr val="accent2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900" b="0" i="0" u="none" strike="noStrike" kern="1200" baseline="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pPr>
                <a:endParaRPr lang="uk-UA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Українська мова</c:v>
                </c:pt>
                <c:pt idx="1">
                  <c:v>Математика</c:v>
                </c:pt>
                <c:pt idx="2">
                  <c:v>Англійська мова</c:v>
                </c:pt>
              </c:strCache>
            </c:strRef>
          </c:cat>
          <c:val>
            <c:numRef>
              <c:f>Лист1!$C$2:$C$4</c:f>
              <c:numCache>
                <c:formatCode>0%</c:formatCode>
                <c:ptCount val="3"/>
                <c:pt idx="0">
                  <c:v>0.38000000000000012</c:v>
                </c:pt>
                <c:pt idx="1">
                  <c:v>0.44</c:v>
                </c:pt>
                <c:pt idx="2">
                  <c:v>0.38000000000000012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2BFE-465D-AC30-2CBE59B209C7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Середній</c:v>
                </c:pt>
              </c:strCache>
            </c:strRef>
          </c:tx>
          <c:spPr>
            <a:gradFill rotWithShape="1">
              <a:gsLst>
                <a:gs pos="0">
                  <a:schemeClr val="accent3">
                    <a:shade val="51000"/>
                    <a:satMod val="130000"/>
                  </a:schemeClr>
                </a:gs>
                <a:gs pos="80000">
                  <a:schemeClr val="accent3">
                    <a:shade val="93000"/>
                    <a:satMod val="130000"/>
                  </a:schemeClr>
                </a:gs>
                <a:gs pos="100000">
                  <a:schemeClr val="accent3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900" b="0" i="0" u="none" strike="noStrike" kern="1200" baseline="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pPr>
                <a:endParaRPr lang="uk-UA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Українська мова</c:v>
                </c:pt>
                <c:pt idx="1">
                  <c:v>Математика</c:v>
                </c:pt>
                <c:pt idx="2">
                  <c:v>Англійська мова</c:v>
                </c:pt>
              </c:strCache>
            </c:strRef>
          </c:cat>
          <c:val>
            <c:numRef>
              <c:f>Лист1!$D$2:$D$4</c:f>
              <c:numCache>
                <c:formatCode>0%</c:formatCode>
                <c:ptCount val="3"/>
                <c:pt idx="0">
                  <c:v>0.31000000000000011</c:v>
                </c:pt>
                <c:pt idx="1">
                  <c:v>0.25</c:v>
                </c:pt>
                <c:pt idx="2">
                  <c:v>0.38000000000000012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2BFE-465D-AC30-2CBE59B209C7}"/>
            </c:ext>
          </c:extLst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Початковий</c:v>
                </c:pt>
              </c:strCache>
            </c:strRef>
          </c:tx>
          <c:spPr>
            <a:gradFill rotWithShape="1">
              <a:gsLst>
                <a:gs pos="0">
                  <a:schemeClr val="accent4">
                    <a:shade val="51000"/>
                    <a:satMod val="130000"/>
                  </a:schemeClr>
                </a:gs>
                <a:gs pos="80000">
                  <a:schemeClr val="accent4">
                    <a:shade val="93000"/>
                    <a:satMod val="130000"/>
                  </a:schemeClr>
                </a:gs>
                <a:gs pos="100000">
                  <a:schemeClr val="accent4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900" b="0" i="0" u="none" strike="noStrike" kern="1200" baseline="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pPr>
                <a:endParaRPr lang="uk-UA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Українська мова</c:v>
                </c:pt>
                <c:pt idx="1">
                  <c:v>Математика</c:v>
                </c:pt>
                <c:pt idx="2">
                  <c:v>Англійська мова</c:v>
                </c:pt>
              </c:strCache>
            </c:strRef>
          </c:cat>
          <c:val>
            <c:numRef>
              <c:f>Лист1!$E$2:$E$4</c:f>
              <c:numCache>
                <c:formatCode>0%</c:formatCode>
                <c:ptCount val="3"/>
                <c:pt idx="0">
                  <c:v>0</c:v>
                </c:pt>
                <c:pt idx="1">
                  <c:v>0</c:v>
                </c:pt>
                <c:pt idx="2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2BFE-465D-AC30-2CBE59B209C7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00"/>
        <c:overlap val="-24"/>
        <c:axId val="161228288"/>
        <c:axId val="168454400"/>
      </c:barChart>
      <c:catAx>
        <c:axId val="16122828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endParaRPr lang="uk-UA"/>
          </a:p>
        </c:txPr>
        <c:crossAx val="168454400"/>
        <c:crosses val="autoZero"/>
        <c:auto val="1"/>
        <c:lblAlgn val="ctr"/>
        <c:lblOffset val="100"/>
        <c:noMultiLvlLbl val="0"/>
      </c:catAx>
      <c:valAx>
        <c:axId val="16845440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endParaRPr lang="uk-UA"/>
          </a:p>
        </c:txPr>
        <c:crossAx val="161228288"/>
        <c:crosses val="autoZero"/>
        <c:crossBetween val="between"/>
      </c:valAx>
      <c:spPr>
        <a:noFill/>
        <a:ln w="28575"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dk1"/>
              </a:solidFill>
              <a:latin typeface="+mn-lt"/>
              <a:ea typeface="+mn-ea"/>
              <a:cs typeface="+mn-cs"/>
            </a:defRPr>
          </a:pPr>
          <a:endParaRPr lang="uk-UA"/>
        </a:p>
      </c:txPr>
    </c:legend>
    <c:plotVisOnly val="1"/>
    <c:dispBlanksAs val="gap"/>
    <c:showDLblsOverMax val="0"/>
  </c:chart>
  <c:spPr>
    <a:gradFill flip="none" rotWithShape="1">
      <a:gsLst>
        <a:gs pos="7000">
          <a:srgbClr val="7030A0"/>
        </a:gs>
        <a:gs pos="67000">
          <a:schemeClr val="accent1">
            <a:lumMod val="45000"/>
            <a:lumOff val="55000"/>
          </a:schemeClr>
        </a:gs>
        <a:gs pos="83000">
          <a:schemeClr val="accent1">
            <a:lumMod val="45000"/>
            <a:lumOff val="55000"/>
          </a:schemeClr>
        </a:gs>
        <a:gs pos="100000">
          <a:schemeClr val="accent1">
            <a:lumMod val="30000"/>
            <a:lumOff val="70000"/>
          </a:schemeClr>
        </a:gs>
      </a:gsLst>
      <a:lin ang="8100000" scaled="1"/>
      <a:tileRect/>
    </a:gradFill>
    <a:ln w="28575" cap="flat" cmpd="sng" algn="ctr">
      <a:solidFill>
        <a:srgbClr val="7030A0"/>
      </a:solidFill>
      <a:prstDash val="solid"/>
      <a:round/>
    </a:ln>
    <a:effectLst/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uk-UA"/>
    </a:p>
  </c:txPr>
  <c:externalData r:id="rId1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r>
              <a:rPr lang="uk-UA"/>
              <a:t>Результати ДПА учнів 11 класу 2017-2018 н.р.</a:t>
            </a:r>
          </a:p>
        </c:rich>
      </c:tx>
      <c:layout>
        <c:manualLayout>
          <c:xMode val="edge"/>
          <c:yMode val="edge"/>
          <c:x val="0.14609250607159591"/>
          <c:y val="0"/>
        </c:manualLayout>
      </c:layout>
      <c:overlay val="0"/>
      <c:spPr>
        <a:noFill/>
        <a:ln>
          <a:noFill/>
        </a:ln>
        <a:effectLst/>
      </c:sp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Високий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hade val="51000"/>
                    <a:satMod val="130000"/>
                  </a:schemeClr>
                </a:gs>
                <a:gs pos="80000">
                  <a:schemeClr val="accent1">
                    <a:shade val="93000"/>
                    <a:satMod val="130000"/>
                  </a:schemeClr>
                </a:gs>
                <a:gs pos="100000">
                  <a:schemeClr val="accent1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900" b="0" i="0" u="none" strike="noStrike" kern="1200" baseline="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pPr>
                <a:endParaRPr lang="uk-UA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Лист1!$A$2:$A$7</c:f>
              <c:strCache>
                <c:ptCount val="6"/>
                <c:pt idx="0">
                  <c:v>Українська мова</c:v>
                </c:pt>
                <c:pt idx="1">
                  <c:v>Математика</c:v>
                </c:pt>
                <c:pt idx="2">
                  <c:v>Історія України</c:v>
                </c:pt>
                <c:pt idx="3">
                  <c:v>Фізика</c:v>
                </c:pt>
                <c:pt idx="4">
                  <c:v>Біологія</c:v>
                </c:pt>
                <c:pt idx="5">
                  <c:v>Географія</c:v>
                </c:pt>
              </c:strCache>
            </c:strRef>
          </c:cat>
          <c:val>
            <c:numRef>
              <c:f>Лист1!$B$2:$B$7</c:f>
              <c:numCache>
                <c:formatCode>0%</c:formatCode>
                <c:ptCount val="6"/>
                <c:pt idx="0">
                  <c:v>0.5</c:v>
                </c:pt>
                <c:pt idx="1">
                  <c:v>0</c:v>
                </c:pt>
                <c:pt idx="2">
                  <c:v>0.13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C3A-4E34-8DF4-841EFA3550F2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Достатній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shade val="51000"/>
                    <a:satMod val="130000"/>
                  </a:schemeClr>
                </a:gs>
                <a:gs pos="80000">
                  <a:schemeClr val="accent2">
                    <a:shade val="93000"/>
                    <a:satMod val="130000"/>
                  </a:schemeClr>
                </a:gs>
                <a:gs pos="100000">
                  <a:schemeClr val="accent2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900" b="0" i="0" u="none" strike="noStrike" kern="1200" baseline="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pPr>
                <a:endParaRPr lang="uk-UA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Лист1!$A$2:$A$7</c:f>
              <c:strCache>
                <c:ptCount val="6"/>
                <c:pt idx="0">
                  <c:v>Українська мова</c:v>
                </c:pt>
                <c:pt idx="1">
                  <c:v>Математика</c:v>
                </c:pt>
                <c:pt idx="2">
                  <c:v>Історія України</c:v>
                </c:pt>
                <c:pt idx="3">
                  <c:v>Фізика</c:v>
                </c:pt>
                <c:pt idx="4">
                  <c:v>Біологія</c:v>
                </c:pt>
                <c:pt idx="5">
                  <c:v>Географія</c:v>
                </c:pt>
              </c:strCache>
            </c:strRef>
          </c:cat>
          <c:val>
            <c:numRef>
              <c:f>Лист1!$C$2:$C$7</c:f>
              <c:numCache>
                <c:formatCode>0%</c:formatCode>
                <c:ptCount val="6"/>
                <c:pt idx="0">
                  <c:v>0.33000000000000013</c:v>
                </c:pt>
                <c:pt idx="1">
                  <c:v>0.63000000000000023</c:v>
                </c:pt>
                <c:pt idx="2">
                  <c:v>0.5</c:v>
                </c:pt>
                <c:pt idx="3">
                  <c:v>1</c:v>
                </c:pt>
                <c:pt idx="4">
                  <c:v>1</c:v>
                </c:pt>
                <c:pt idx="5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2C3A-4E34-8DF4-841EFA3550F2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Середній</c:v>
                </c:pt>
              </c:strCache>
            </c:strRef>
          </c:tx>
          <c:spPr>
            <a:gradFill rotWithShape="1">
              <a:gsLst>
                <a:gs pos="0">
                  <a:schemeClr val="accent3">
                    <a:shade val="51000"/>
                    <a:satMod val="130000"/>
                  </a:schemeClr>
                </a:gs>
                <a:gs pos="80000">
                  <a:schemeClr val="accent3">
                    <a:shade val="93000"/>
                    <a:satMod val="130000"/>
                  </a:schemeClr>
                </a:gs>
                <a:gs pos="100000">
                  <a:schemeClr val="accent3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900" b="0" i="0" u="none" strike="noStrike" kern="1200" baseline="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pPr>
                <a:endParaRPr lang="uk-UA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Лист1!$A$2:$A$7</c:f>
              <c:strCache>
                <c:ptCount val="6"/>
                <c:pt idx="0">
                  <c:v>Українська мова</c:v>
                </c:pt>
                <c:pt idx="1">
                  <c:v>Математика</c:v>
                </c:pt>
                <c:pt idx="2">
                  <c:v>Історія України</c:v>
                </c:pt>
                <c:pt idx="3">
                  <c:v>Фізика</c:v>
                </c:pt>
                <c:pt idx="4">
                  <c:v>Біологія</c:v>
                </c:pt>
                <c:pt idx="5">
                  <c:v>Географія</c:v>
                </c:pt>
              </c:strCache>
            </c:strRef>
          </c:cat>
          <c:val>
            <c:numRef>
              <c:f>Лист1!$D$2:$D$7</c:f>
              <c:numCache>
                <c:formatCode>0%</c:formatCode>
                <c:ptCount val="6"/>
                <c:pt idx="0">
                  <c:v>0.17</c:v>
                </c:pt>
                <c:pt idx="1">
                  <c:v>0.37000000000000011</c:v>
                </c:pt>
                <c:pt idx="2">
                  <c:v>0.37000000000000011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2C3A-4E34-8DF4-841EFA3550F2}"/>
            </c:ext>
          </c:extLst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Початковий</c:v>
                </c:pt>
              </c:strCache>
            </c:strRef>
          </c:tx>
          <c:spPr>
            <a:gradFill rotWithShape="1">
              <a:gsLst>
                <a:gs pos="0">
                  <a:schemeClr val="accent4">
                    <a:shade val="51000"/>
                    <a:satMod val="130000"/>
                  </a:schemeClr>
                </a:gs>
                <a:gs pos="80000">
                  <a:schemeClr val="accent4">
                    <a:shade val="93000"/>
                    <a:satMod val="130000"/>
                  </a:schemeClr>
                </a:gs>
                <a:gs pos="100000">
                  <a:schemeClr val="accent4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900" b="0" i="0" u="none" strike="noStrike" kern="1200" baseline="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pPr>
                <a:endParaRPr lang="uk-UA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Лист1!$A$2:$A$7</c:f>
              <c:strCache>
                <c:ptCount val="6"/>
                <c:pt idx="0">
                  <c:v>Українська мова</c:v>
                </c:pt>
                <c:pt idx="1">
                  <c:v>Математика</c:v>
                </c:pt>
                <c:pt idx="2">
                  <c:v>Історія України</c:v>
                </c:pt>
                <c:pt idx="3">
                  <c:v>Фізика</c:v>
                </c:pt>
                <c:pt idx="4">
                  <c:v>Біологія</c:v>
                </c:pt>
                <c:pt idx="5">
                  <c:v>Географія</c:v>
                </c:pt>
              </c:strCache>
            </c:strRef>
          </c:cat>
          <c:val>
            <c:numRef>
              <c:f>Лист1!$E$2:$E$7</c:f>
              <c:numCache>
                <c:formatCode>0%</c:formatCode>
                <c:ptCount val="6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2C3A-4E34-8DF4-841EFA3550F2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00"/>
        <c:overlap val="-24"/>
        <c:axId val="161355776"/>
        <c:axId val="168456704"/>
      </c:barChart>
      <c:catAx>
        <c:axId val="16135577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endParaRPr lang="uk-UA"/>
          </a:p>
        </c:txPr>
        <c:crossAx val="168456704"/>
        <c:crosses val="autoZero"/>
        <c:auto val="1"/>
        <c:lblAlgn val="ctr"/>
        <c:lblOffset val="100"/>
        <c:noMultiLvlLbl val="0"/>
      </c:catAx>
      <c:valAx>
        <c:axId val="16845670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endParaRPr lang="uk-UA"/>
          </a:p>
        </c:txPr>
        <c:crossAx val="16135577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dk1"/>
              </a:solidFill>
              <a:latin typeface="+mn-lt"/>
              <a:ea typeface="+mn-ea"/>
              <a:cs typeface="+mn-cs"/>
            </a:defRPr>
          </a:pPr>
          <a:endParaRPr lang="uk-UA"/>
        </a:p>
      </c:txPr>
    </c:legend>
    <c:plotVisOnly val="1"/>
    <c:dispBlanksAs val="gap"/>
    <c:showDLblsOverMax val="0"/>
  </c:chart>
  <c:spPr>
    <a:gradFill>
      <a:gsLst>
        <a:gs pos="5000">
          <a:srgbClr val="DDEBCF"/>
        </a:gs>
        <a:gs pos="99000">
          <a:srgbClr val="7030A0">
            <a:lumMod val="36000"/>
            <a:lumOff val="64000"/>
            <a:alpha val="76000"/>
          </a:srgbClr>
        </a:gs>
      </a:gsLst>
      <a:lin ang="5400000" scaled="0"/>
    </a:gradFill>
    <a:ln w="28575" cap="flat" cmpd="sng" algn="ctr">
      <a:solidFill>
        <a:srgbClr val="7030A0"/>
      </a:solidFill>
      <a:prstDash val="solid"/>
      <a:round/>
    </a:ln>
    <a:effectLst/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uk-UA"/>
    </a:p>
  </c:txPr>
  <c:externalData r:id="rId1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00" b="1" i="0" u="none" strike="noStrike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r>
              <a:rPr lang="uk-UA"/>
              <a:t>Гурткова і клубна робота</a:t>
            </a:r>
          </a:p>
        </c:rich>
      </c:tx>
      <c:layout>
        <c:manualLayout>
          <c:xMode val="edge"/>
          <c:yMode val="edge"/>
          <c:x val="0.33195592738407698"/>
          <c:y val="2.3809523809523808E-2"/>
        </c:manualLayout>
      </c:layout>
      <c:overlay val="0"/>
      <c:spPr>
        <a:noFill/>
        <a:ln>
          <a:noFill/>
        </a:ln>
        <a:effectLst/>
      </c:spPr>
    </c:title>
    <c:autoTitleDeleted val="0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Кількість дітей</c:v>
                </c:pt>
              </c:strCache>
            </c:strRef>
          </c:tx>
          <c:spPr>
            <a:solidFill>
              <a:schemeClr val="accent2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900" b="1" i="0" u="none" strike="noStrike" kern="1200" baseline="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pPr>
                <a:endParaRPr lang="uk-UA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Лист1!$A$2:$A$8</c:f>
              <c:strCache>
                <c:ptCount val="7"/>
                <c:pt idx="0">
                  <c:v>Хореографія</c:v>
                </c:pt>
                <c:pt idx="1">
                  <c:v>Юні квітникарі</c:v>
                </c:pt>
                <c:pt idx="2">
                  <c:v>Джура-прикордонник</c:v>
                </c:pt>
                <c:pt idx="3">
                  <c:v>Худоня обробка деревини</c:v>
                </c:pt>
                <c:pt idx="4">
                  <c:v>Спортивні секції</c:v>
                </c:pt>
                <c:pt idx="5">
                  <c:v>Приклада математика </c:v>
                </c:pt>
                <c:pt idx="6">
                  <c:v>Веб-дизайн</c:v>
                </c:pt>
              </c:strCache>
            </c:strRef>
          </c:cat>
          <c:val>
            <c:numRef>
              <c:f>Лист1!$B$2:$B$8</c:f>
              <c:numCache>
                <c:formatCode>General</c:formatCode>
                <c:ptCount val="7"/>
                <c:pt idx="0">
                  <c:v>17</c:v>
                </c:pt>
                <c:pt idx="1">
                  <c:v>12</c:v>
                </c:pt>
                <c:pt idx="2">
                  <c:v>10</c:v>
                </c:pt>
                <c:pt idx="3">
                  <c:v>15</c:v>
                </c:pt>
                <c:pt idx="4">
                  <c:v>25</c:v>
                </c:pt>
                <c:pt idx="5">
                  <c:v>18</c:v>
                </c:pt>
                <c:pt idx="6">
                  <c:v>12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B00-438B-B875-05E4BA6E7274}"/>
            </c:ext>
          </c:extLst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65"/>
        <c:axId val="161354752"/>
        <c:axId val="168459584"/>
      </c:barChart>
      <c:catAx>
        <c:axId val="161354752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19050" cap="flat" cmpd="sng" algn="ctr">
            <a:solidFill>
              <a:schemeClr val="dk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cap="all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endParaRPr lang="uk-UA"/>
          </a:p>
        </c:txPr>
        <c:crossAx val="168459584"/>
        <c:crosses val="autoZero"/>
        <c:auto val="1"/>
        <c:lblAlgn val="ctr"/>
        <c:lblOffset val="100"/>
        <c:noMultiLvlLbl val="0"/>
      </c:catAx>
      <c:valAx>
        <c:axId val="168459584"/>
        <c:scaling>
          <c:orientation val="minMax"/>
        </c:scaling>
        <c:delete val="0"/>
        <c:axPos val="b"/>
        <c:majorGridlines>
          <c:spPr>
            <a:ln w="9525" cap="flat" cmpd="sng" algn="ctr">
              <a:gradFill>
                <a:gsLst>
                  <a:gs pos="100000">
                    <a:schemeClr val="dk1">
                      <a:lumMod val="95000"/>
                      <a:lumOff val="5000"/>
                      <a:alpha val="42000"/>
                    </a:schemeClr>
                  </a:gs>
                  <a:gs pos="0">
                    <a:schemeClr val="lt1">
                      <a:lumMod val="75000"/>
                      <a:alpha val="36000"/>
                    </a:schemeClr>
                  </a:gs>
                </a:gsLst>
                <a:lin ang="5400000" scaled="0"/>
              </a:gra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endParaRPr lang="uk-UA"/>
          </a:p>
        </c:txPr>
        <c:crossAx val="161354752"/>
        <c:crosses val="autoZero"/>
        <c:crossBetween val="between"/>
      </c:valAx>
      <c:dTable>
        <c:showHorzBorder val="1"/>
        <c:showVertBorder val="1"/>
        <c:showOutline val="1"/>
        <c:showKeys val="1"/>
        <c:spPr>
          <a:noFill/>
          <a:ln w="9525">
            <a:solidFill>
              <a:schemeClr val="dk1">
                <a:lumMod val="35000"/>
                <a:lumOff val="65000"/>
              </a:schemeClr>
            </a:solidFill>
          </a:ln>
          <a:effectLst/>
        </c:spPr>
        <c:txPr>
          <a:bodyPr rot="0" spcFirstLastPara="1" vertOverflow="ellipsis" vert="horz" wrap="square" anchor="ctr" anchorCtr="1"/>
          <a:lstStyle/>
          <a:p>
            <a:pPr rtl="0">
              <a:defRPr sz="900" b="0" i="0" u="none" strike="noStrike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endParaRPr lang="uk-UA"/>
          </a:p>
        </c:txPr>
      </c:dTable>
      <c:spPr>
        <a:noFill/>
        <a:ln>
          <a:noFill/>
        </a:ln>
        <a:effectLst/>
      </c:spPr>
    </c:plotArea>
    <c:legend>
      <c:legendPos val="b"/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dk1"/>
              </a:solidFill>
              <a:latin typeface="+mn-lt"/>
              <a:ea typeface="+mn-ea"/>
              <a:cs typeface="+mn-cs"/>
            </a:defRPr>
          </a:pPr>
          <a:endParaRPr lang="uk-UA"/>
        </a:p>
      </c:txPr>
    </c:legend>
    <c:plotVisOnly val="1"/>
    <c:dispBlanksAs val="gap"/>
    <c:showDLblsOverMax val="0"/>
  </c:chart>
  <c:spPr>
    <a:gradFill flip="none" rotWithShape="1">
      <a:gsLst>
        <a:gs pos="0">
          <a:schemeClr val="accent5">
            <a:tint val="50000"/>
            <a:satMod val="300000"/>
          </a:schemeClr>
        </a:gs>
        <a:gs pos="35000">
          <a:schemeClr val="accent5">
            <a:tint val="37000"/>
            <a:satMod val="300000"/>
          </a:schemeClr>
        </a:gs>
        <a:gs pos="100000">
          <a:schemeClr val="accent5">
            <a:tint val="15000"/>
            <a:satMod val="350000"/>
          </a:schemeClr>
        </a:gs>
      </a:gsLst>
      <a:lin ang="16200000" scaled="1"/>
      <a:tileRect/>
    </a:gradFill>
    <a:ln w="9525" cap="flat" cmpd="sng" algn="ctr">
      <a:solidFill>
        <a:schemeClr val="accent5">
          <a:shade val="95000"/>
          <a:satMod val="105000"/>
        </a:schemeClr>
      </a:solidFill>
      <a:prstDash val="solid"/>
      <a:round/>
    </a:ln>
    <a:effectLst>
      <a:outerShdw blurRad="40000" dist="20000" dir="5400000" rotWithShape="0">
        <a:srgbClr val="000000">
          <a:alpha val="38000"/>
        </a:srgbClr>
      </a:outerShdw>
    </a:effectLst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uk-UA"/>
    </a:p>
  </c:txPr>
  <c:externalData r:id="rId1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1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uk-UA"/>
        </a:p>
      </c:txPr>
    </c:title>
    <c:autoTitleDeleted val="0"/>
    <c:view3D>
      <c:rotX val="5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Клуби за інтересами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1-3F21-4696-ADCD-D9E9D85C0726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3-3F21-4696-ADCD-D9E9D85C0726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5-3F21-4696-ADCD-D9E9D85C0726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7-3F21-4696-ADCD-D9E9D85C0726}"/>
              </c:ext>
            </c:extLst>
          </c:dPt>
          <c:dLbls>
            <c:spPr>
              <a:pattFill prst="pct75">
                <a:fgClr>
                  <a:schemeClr val="dk1">
                    <a:lumMod val="75000"/>
                    <a:lumOff val="25000"/>
                  </a:schemeClr>
                </a:fgClr>
                <a:bgClr>
                  <a:schemeClr val="dk1">
                    <a:lumMod val="65000"/>
                    <a:lumOff val="35000"/>
                  </a:schemeClr>
                </a:bgClr>
              </a:patt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uk-UA"/>
              </a:p>
            </c:txPr>
            <c:dLblPos val="ctr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>
                  <a:solidFill>
                    <a:schemeClr val="dk1">
                      <a:lumMod val="50000"/>
                      <a:lumOff val="50000"/>
                    </a:schemeClr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Лист1!$A$2:$A$5</c:f>
              <c:strCache>
                <c:ptCount val="4"/>
                <c:pt idx="0">
                  <c:v>Спортивний "Фаворит"</c:v>
                </c:pt>
                <c:pt idx="1">
                  <c:v>Дозвілля</c:v>
                </c:pt>
                <c:pt idx="2">
                  <c:v>Євроклуб "Еврика"</c:v>
                </c:pt>
                <c:pt idx="3">
                  <c:v>Підліток і закон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40</c:v>
                </c:pt>
                <c:pt idx="1">
                  <c:v>35</c:v>
                </c:pt>
                <c:pt idx="2">
                  <c:v>15</c:v>
                </c:pt>
                <c:pt idx="3">
                  <c:v>10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BD28-48C3-86F6-27A77540F79A}"/>
            </c:ext>
          </c:extLst>
        </c:ser>
        <c:dLbls>
          <c:dLblPos val="ctr"/>
          <c:showLegendKey val="0"/>
          <c:showVal val="0"/>
          <c:showCatName val="0"/>
          <c:showSerName val="0"/>
          <c:showPercent val="1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l"/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uk-UA"/>
        </a:p>
      </c:txPr>
    </c:legend>
    <c:plotVisOnly val="1"/>
    <c:dispBlanksAs val="gap"/>
    <c:showDLblsOverMax val="0"/>
  </c:chart>
  <c:spPr>
    <a:solidFill>
      <a:schemeClr val="accent6">
        <a:lumMod val="20000"/>
        <a:lumOff val="80000"/>
      </a:schemeClr>
    </a:solidFill>
    <a:ln w="2857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uk-UA"/>
    </a:p>
  </c:txPr>
  <c:externalData r:id="rId1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title>
      <c:tx>
        <c:rich>
          <a:bodyPr/>
          <a:lstStyle/>
          <a:p>
            <a:pPr>
              <a:defRPr/>
            </a:pPr>
            <a:r>
              <a:rPr lang="ru-RU"/>
              <a:t>Активні форми роботи класного керівника</a:t>
            </a:r>
          </a:p>
        </c:rich>
      </c:tx>
      <c:overlay val="0"/>
    </c:title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Бесіда 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</c:f>
              <c:strCache>
                <c:ptCount val="1"/>
                <c:pt idx="0">
                  <c:v>Форми роботи </c:v>
                </c:pt>
              </c:strCache>
            </c:strRef>
          </c:cat>
          <c:val>
            <c:numRef>
              <c:f>Лист1!$B$2</c:f>
              <c:numCache>
                <c:formatCode>General</c:formatCode>
                <c:ptCount val="1"/>
                <c:pt idx="0">
                  <c:v>10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00F-43A9-828F-84F40FE6275D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Рольова гра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</c:f>
              <c:strCache>
                <c:ptCount val="1"/>
                <c:pt idx="0">
                  <c:v>Форми роботи </c:v>
                </c:pt>
              </c:strCache>
            </c:strRef>
          </c:cat>
          <c:val>
            <c:numRef>
              <c:f>Лист1!$C$2</c:f>
              <c:numCache>
                <c:formatCode>General</c:formatCode>
                <c:ptCount val="1"/>
                <c:pt idx="0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E00F-43A9-828F-84F40FE6275D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Година спілкування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</c:f>
              <c:strCache>
                <c:ptCount val="1"/>
                <c:pt idx="0">
                  <c:v>Форми роботи </c:v>
                </c:pt>
              </c:strCache>
            </c:strRef>
          </c:cat>
          <c:val>
            <c:numRef>
              <c:f>Лист1!$D$2</c:f>
              <c:numCache>
                <c:formatCode>General</c:formatCode>
                <c:ptCount val="1"/>
                <c:pt idx="0">
                  <c:v>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E00F-43A9-828F-84F40FE6275D}"/>
            </c:ext>
          </c:extLst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класні збори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</c:f>
              <c:strCache>
                <c:ptCount val="1"/>
                <c:pt idx="0">
                  <c:v>Форми роботи </c:v>
                </c:pt>
              </c:strCache>
            </c:strRef>
          </c:cat>
          <c:val>
            <c:numRef>
              <c:f>Лист1!$E$2</c:f>
              <c:numCache>
                <c:formatCode>General</c:formatCode>
                <c:ptCount val="1"/>
                <c:pt idx="0">
                  <c:v>10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E00F-43A9-828F-84F40FE6275D}"/>
            </c:ext>
          </c:extLst>
        </c:ser>
        <c:ser>
          <c:idx val="4"/>
          <c:order val="4"/>
          <c:tx>
            <c:strRef>
              <c:f>Лист1!$F$1</c:f>
              <c:strCache>
                <c:ptCount val="1"/>
                <c:pt idx="0">
                  <c:v>анкетування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</c:f>
              <c:strCache>
                <c:ptCount val="1"/>
                <c:pt idx="0">
                  <c:v>Форми роботи </c:v>
                </c:pt>
              </c:strCache>
            </c:strRef>
          </c:cat>
          <c:val>
            <c:numRef>
              <c:f>Лист1!$F$2</c:f>
              <c:numCache>
                <c:formatCode>General</c:formatCode>
                <c:ptCount val="1"/>
                <c:pt idx="0">
                  <c:v>11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E00F-43A9-828F-84F40FE6275D}"/>
            </c:ext>
          </c:extLst>
        </c:ser>
        <c:ser>
          <c:idx val="5"/>
          <c:order val="5"/>
          <c:tx>
            <c:strRef>
              <c:f>Лист1!$G$1</c:f>
              <c:strCache>
                <c:ptCount val="1"/>
                <c:pt idx="0">
                  <c:v>Зістріч з спеціалістами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</c:f>
              <c:strCache>
                <c:ptCount val="1"/>
                <c:pt idx="0">
                  <c:v>Форми роботи </c:v>
                </c:pt>
              </c:strCache>
            </c:strRef>
          </c:cat>
          <c:val>
            <c:numRef>
              <c:f>Лист1!$G$2</c:f>
              <c:numCache>
                <c:formatCode>General</c:formatCode>
                <c:ptCount val="1"/>
                <c:pt idx="0">
                  <c:v>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E00F-43A9-828F-84F40FE6275D}"/>
            </c:ext>
          </c:extLst>
        </c:ser>
        <c:ser>
          <c:idx val="6"/>
          <c:order val="6"/>
          <c:tx>
            <c:strRef>
              <c:f>Лист1!$H$1</c:f>
              <c:strCache>
                <c:ptCount val="1"/>
                <c:pt idx="0">
                  <c:v>Тренінг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</c:f>
              <c:strCache>
                <c:ptCount val="1"/>
                <c:pt idx="0">
                  <c:v>Форми роботи </c:v>
                </c:pt>
              </c:strCache>
            </c:strRef>
          </c:cat>
          <c:val>
            <c:numRef>
              <c:f>Лист1!$H$2</c:f>
              <c:numCache>
                <c:formatCode>General</c:formatCode>
                <c:ptCount val="1"/>
                <c:pt idx="0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E00F-43A9-828F-84F40FE6275D}"/>
            </c:ext>
          </c:extLst>
        </c:ser>
        <c:ser>
          <c:idx val="7"/>
          <c:order val="7"/>
          <c:tx>
            <c:strRef>
              <c:f>Лист1!$I$1</c:f>
              <c:strCache>
                <c:ptCount val="1"/>
                <c:pt idx="0">
                  <c:v>Захист проектів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</c:f>
              <c:strCache>
                <c:ptCount val="1"/>
                <c:pt idx="0">
                  <c:v>Форми роботи </c:v>
                </c:pt>
              </c:strCache>
            </c:strRef>
          </c:cat>
          <c:val>
            <c:numRef>
              <c:f>Лист1!$I$2</c:f>
              <c:numCache>
                <c:formatCode>General</c:formatCode>
                <c:ptCount val="1"/>
                <c:pt idx="0">
                  <c:v>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7-E00F-43A9-828F-84F40FE6275D}"/>
            </c:ext>
          </c:extLst>
        </c:ser>
        <c:ser>
          <c:idx val="8"/>
          <c:order val="8"/>
          <c:tx>
            <c:strRef>
              <c:f>Лист1!$J$1</c:f>
              <c:strCache>
                <c:ptCount val="1"/>
                <c:pt idx="0">
                  <c:v>диспут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</c:f>
              <c:strCache>
                <c:ptCount val="1"/>
                <c:pt idx="0">
                  <c:v>Форми роботи </c:v>
                </c:pt>
              </c:strCache>
            </c:strRef>
          </c:cat>
          <c:val>
            <c:numRef>
              <c:f>Лист1!$J$2</c:f>
              <c:numCache>
                <c:formatCode>General</c:formatCode>
                <c:ptCount val="1"/>
                <c:pt idx="0">
                  <c:v>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E00F-43A9-828F-84F40FE6275D}"/>
            </c:ext>
          </c:extLst>
        </c:ser>
        <c:ser>
          <c:idx val="9"/>
          <c:order val="9"/>
          <c:tx>
            <c:strRef>
              <c:f>Лист1!$K$1</c:f>
              <c:strCache>
                <c:ptCount val="1"/>
                <c:pt idx="0">
                  <c:v>Колаж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</c:f>
              <c:strCache>
                <c:ptCount val="1"/>
                <c:pt idx="0">
                  <c:v>Форми роботи </c:v>
                </c:pt>
              </c:strCache>
            </c:strRef>
          </c:cat>
          <c:val>
            <c:numRef>
              <c:f>Лист1!$K$2</c:f>
              <c:numCache>
                <c:formatCode>General</c:formatCode>
                <c:ptCount val="1"/>
                <c:pt idx="0">
                  <c:v>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9-E00F-43A9-828F-84F40FE6275D}"/>
            </c:ext>
          </c:extLst>
        </c:ser>
        <c:ser>
          <c:idx val="10"/>
          <c:order val="10"/>
          <c:tx>
            <c:strRef>
              <c:f>Лист1!$L$1</c:f>
              <c:strCache>
                <c:ptCount val="1"/>
                <c:pt idx="0">
                  <c:v>Презентація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</c:f>
              <c:strCache>
                <c:ptCount val="1"/>
                <c:pt idx="0">
                  <c:v>Форми роботи </c:v>
                </c:pt>
              </c:strCache>
            </c:strRef>
          </c:cat>
          <c:val>
            <c:numRef>
              <c:f>Лист1!$L$2</c:f>
              <c:numCache>
                <c:formatCode>General</c:formatCode>
                <c:ptCount val="1"/>
                <c:pt idx="0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A-E00F-43A9-828F-84F40FE6275D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box"/>
        <c:axId val="161414656"/>
        <c:axId val="177948352"/>
        <c:axId val="0"/>
      </c:bar3DChart>
      <c:catAx>
        <c:axId val="161414656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crossAx val="177948352"/>
        <c:crosses val="autoZero"/>
        <c:auto val="1"/>
        <c:lblAlgn val="ctr"/>
        <c:lblOffset val="100"/>
        <c:noMultiLvlLbl val="0"/>
      </c:catAx>
      <c:valAx>
        <c:axId val="177948352"/>
        <c:scaling>
          <c:orientation val="minMax"/>
        </c:scaling>
        <c:delete val="0"/>
        <c:axPos val="l"/>
        <c:majorGridlines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ru-RU"/>
                  <a:t>Кількість проведених заходів</a:t>
                </a:r>
              </a:p>
            </c:rich>
          </c:tx>
          <c:overlay val="0"/>
        </c:title>
        <c:numFmt formatCode="General" sourceLinked="1"/>
        <c:majorTickMark val="none"/>
        <c:minorTickMark val="none"/>
        <c:tickLblPos val="nextTo"/>
        <c:crossAx val="161414656"/>
        <c:crosses val="autoZero"/>
        <c:crossBetween val="between"/>
      </c:valAx>
    </c:plotArea>
    <c:legend>
      <c:legendPos val="r"/>
      <c:overlay val="0"/>
    </c:legend>
    <c:plotVisOnly val="1"/>
    <c:dispBlanksAs val="gap"/>
    <c:showDLblsOverMax val="0"/>
  </c:chart>
  <c:spPr>
    <a:solidFill>
      <a:schemeClr val="lt1"/>
    </a:solidFill>
    <a:ln w="25400" cap="flat" cmpd="sng" algn="ctr">
      <a:solidFill>
        <a:schemeClr val="accent1"/>
      </a:solidFill>
      <a:prstDash val="solid"/>
    </a:ln>
    <a:effectLst/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uk-UA"/>
    </a:p>
  </c:txPr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89E3A9E-C96C-4168-A777-8D409CB09FBA}" type="doc">
      <dgm:prSet loTypeId="urn:microsoft.com/office/officeart/2005/8/layout/gear1" loCatId="process" qsTypeId="urn:microsoft.com/office/officeart/2005/8/quickstyle/3d3" qsCatId="3D" csTypeId="urn:microsoft.com/office/officeart/2005/8/colors/colorful3" csCatId="colorful" phldr="1"/>
      <dgm:spPr/>
    </dgm:pt>
    <dgm:pt modelId="{5ED81323-6D4F-4259-AA67-521D66A2F1C6}">
      <dgm:prSet phldrT="[Текст]" custT="1"/>
      <dgm:spPr/>
      <dgm:t>
        <a:bodyPr/>
        <a:lstStyle/>
        <a:p>
          <a:r>
            <a:rPr lang="uk-UA" sz="1800" b="1" dirty="0"/>
            <a:t>Моніторинг</a:t>
          </a:r>
          <a:endParaRPr lang="ru-RU" sz="1800" b="1" dirty="0"/>
        </a:p>
      </dgm:t>
    </dgm:pt>
    <dgm:pt modelId="{3CD5607E-1923-40CF-A5B9-549197392B50}" type="parTrans" cxnId="{C497471A-28AA-415E-8534-7B8680384A28}">
      <dgm:prSet/>
      <dgm:spPr/>
      <dgm:t>
        <a:bodyPr/>
        <a:lstStyle/>
        <a:p>
          <a:endParaRPr lang="ru-RU"/>
        </a:p>
      </dgm:t>
    </dgm:pt>
    <dgm:pt modelId="{CF141264-6071-4EB9-A03C-46E5EB8A20D0}" type="sibTrans" cxnId="{C497471A-28AA-415E-8534-7B8680384A28}">
      <dgm:prSet/>
      <dgm:spPr/>
      <dgm:t>
        <a:bodyPr/>
        <a:lstStyle/>
        <a:p>
          <a:endParaRPr lang="ru-RU"/>
        </a:p>
      </dgm:t>
    </dgm:pt>
    <dgm:pt modelId="{60A5DA50-17E3-4938-94AB-D94EE6F3628B}">
      <dgm:prSet phldrT="[Текст]"/>
      <dgm:spPr/>
      <dgm:t>
        <a:bodyPr/>
        <a:lstStyle/>
        <a:p>
          <a:r>
            <a:rPr lang="uk-UA" b="1" dirty="0"/>
            <a:t>Контроль</a:t>
          </a:r>
          <a:endParaRPr lang="ru-RU" b="1" dirty="0"/>
        </a:p>
      </dgm:t>
    </dgm:pt>
    <dgm:pt modelId="{16608C86-22D0-493B-8E92-4EEA96AA20C3}" type="parTrans" cxnId="{C368C8EF-3DDE-45C3-BEA8-79DFA9187C08}">
      <dgm:prSet/>
      <dgm:spPr/>
      <dgm:t>
        <a:bodyPr/>
        <a:lstStyle/>
        <a:p>
          <a:endParaRPr lang="ru-RU"/>
        </a:p>
      </dgm:t>
    </dgm:pt>
    <dgm:pt modelId="{B021D780-0B7A-4F0E-81E4-16B60B9B0421}" type="sibTrans" cxnId="{C368C8EF-3DDE-45C3-BEA8-79DFA9187C08}">
      <dgm:prSet/>
      <dgm:spPr/>
      <dgm:t>
        <a:bodyPr/>
        <a:lstStyle/>
        <a:p>
          <a:endParaRPr lang="ru-RU"/>
        </a:p>
      </dgm:t>
    </dgm:pt>
    <dgm:pt modelId="{26A3D1AC-9A99-477A-A50E-7795A93F9452}">
      <dgm:prSet phldrT="[Текст]"/>
      <dgm:spPr/>
      <dgm:t>
        <a:bodyPr/>
        <a:lstStyle/>
        <a:p>
          <a:r>
            <a:rPr lang="uk-UA" b="1" dirty="0">
              <a:solidFill>
                <a:srgbClr val="7030A0"/>
              </a:solidFill>
            </a:rPr>
            <a:t>Аналіз</a:t>
          </a:r>
          <a:endParaRPr lang="ru-RU" b="1" dirty="0">
            <a:solidFill>
              <a:srgbClr val="7030A0"/>
            </a:solidFill>
          </a:endParaRPr>
        </a:p>
      </dgm:t>
    </dgm:pt>
    <dgm:pt modelId="{C583F474-DAD6-43E2-9270-3AFCF30A68B7}" type="parTrans" cxnId="{9EB7BE84-587D-41ED-9A01-7DA9676C8B65}">
      <dgm:prSet/>
      <dgm:spPr/>
      <dgm:t>
        <a:bodyPr/>
        <a:lstStyle/>
        <a:p>
          <a:endParaRPr lang="ru-RU"/>
        </a:p>
      </dgm:t>
    </dgm:pt>
    <dgm:pt modelId="{3F1C9BB7-834E-43AA-9619-1FCAA7E62B2B}" type="sibTrans" cxnId="{9EB7BE84-587D-41ED-9A01-7DA9676C8B65}">
      <dgm:prSet/>
      <dgm:spPr/>
      <dgm:t>
        <a:bodyPr/>
        <a:lstStyle/>
        <a:p>
          <a:endParaRPr lang="ru-RU"/>
        </a:p>
      </dgm:t>
    </dgm:pt>
    <dgm:pt modelId="{939E9FA9-875A-4610-8AAF-B937D1EA8894}" type="pres">
      <dgm:prSet presAssocID="{189E3A9E-C96C-4168-A777-8D409CB09FBA}" presName="composite" presStyleCnt="0">
        <dgm:presLayoutVars>
          <dgm:chMax val="3"/>
          <dgm:animLvl val="lvl"/>
          <dgm:resizeHandles val="exact"/>
        </dgm:presLayoutVars>
      </dgm:prSet>
      <dgm:spPr/>
    </dgm:pt>
    <dgm:pt modelId="{CF680447-22D7-4703-A4A9-00E5F436E782}" type="pres">
      <dgm:prSet presAssocID="{5ED81323-6D4F-4259-AA67-521D66A2F1C6}" presName="gear1" presStyleLbl="node1" presStyleIdx="0" presStyleCnt="3">
        <dgm:presLayoutVars>
          <dgm:chMax val="1"/>
          <dgm:bulletEnabled val="1"/>
        </dgm:presLayoutVars>
      </dgm:prSet>
      <dgm:spPr/>
    </dgm:pt>
    <dgm:pt modelId="{20C2FC8E-6D94-4F3A-853F-6253CCFF714E}" type="pres">
      <dgm:prSet presAssocID="{5ED81323-6D4F-4259-AA67-521D66A2F1C6}" presName="gear1srcNode" presStyleLbl="node1" presStyleIdx="0" presStyleCnt="3"/>
      <dgm:spPr/>
    </dgm:pt>
    <dgm:pt modelId="{AD206649-718F-47A8-98E8-A79882601D71}" type="pres">
      <dgm:prSet presAssocID="{5ED81323-6D4F-4259-AA67-521D66A2F1C6}" presName="gear1dstNode" presStyleLbl="node1" presStyleIdx="0" presStyleCnt="3"/>
      <dgm:spPr/>
    </dgm:pt>
    <dgm:pt modelId="{53FB47D4-A78D-4598-B569-EDECC76B94DC}" type="pres">
      <dgm:prSet presAssocID="{60A5DA50-17E3-4938-94AB-D94EE6F3628B}" presName="gear2" presStyleLbl="node1" presStyleIdx="1" presStyleCnt="3">
        <dgm:presLayoutVars>
          <dgm:chMax val="1"/>
          <dgm:bulletEnabled val="1"/>
        </dgm:presLayoutVars>
      </dgm:prSet>
      <dgm:spPr/>
    </dgm:pt>
    <dgm:pt modelId="{C36BD061-D9FE-4F88-9E5C-8CF2E7306425}" type="pres">
      <dgm:prSet presAssocID="{60A5DA50-17E3-4938-94AB-D94EE6F3628B}" presName="gear2srcNode" presStyleLbl="node1" presStyleIdx="1" presStyleCnt="3"/>
      <dgm:spPr/>
    </dgm:pt>
    <dgm:pt modelId="{51020658-9900-4ED3-B88C-443B2888B184}" type="pres">
      <dgm:prSet presAssocID="{60A5DA50-17E3-4938-94AB-D94EE6F3628B}" presName="gear2dstNode" presStyleLbl="node1" presStyleIdx="1" presStyleCnt="3"/>
      <dgm:spPr/>
    </dgm:pt>
    <dgm:pt modelId="{D58F6BED-E884-481A-B279-3309B28F03CB}" type="pres">
      <dgm:prSet presAssocID="{26A3D1AC-9A99-477A-A50E-7795A93F9452}" presName="gear3" presStyleLbl="node1" presStyleIdx="2" presStyleCnt="3"/>
      <dgm:spPr/>
    </dgm:pt>
    <dgm:pt modelId="{54060895-8627-4E90-9B79-523672788B95}" type="pres">
      <dgm:prSet presAssocID="{26A3D1AC-9A99-477A-A50E-7795A93F9452}" presName="gear3tx" presStyleLbl="node1" presStyleIdx="2" presStyleCnt="3">
        <dgm:presLayoutVars>
          <dgm:chMax val="1"/>
          <dgm:bulletEnabled val="1"/>
        </dgm:presLayoutVars>
      </dgm:prSet>
      <dgm:spPr/>
    </dgm:pt>
    <dgm:pt modelId="{50E21574-5904-432E-83D6-0A737D8A9325}" type="pres">
      <dgm:prSet presAssocID="{26A3D1AC-9A99-477A-A50E-7795A93F9452}" presName="gear3srcNode" presStyleLbl="node1" presStyleIdx="2" presStyleCnt="3"/>
      <dgm:spPr/>
    </dgm:pt>
    <dgm:pt modelId="{677D0D47-C54E-4776-B0CB-DFB211BD989A}" type="pres">
      <dgm:prSet presAssocID="{26A3D1AC-9A99-477A-A50E-7795A93F9452}" presName="gear3dstNode" presStyleLbl="node1" presStyleIdx="2" presStyleCnt="3"/>
      <dgm:spPr/>
    </dgm:pt>
    <dgm:pt modelId="{05FA3200-360B-4C71-9377-2DEBC5046E99}" type="pres">
      <dgm:prSet presAssocID="{CF141264-6071-4EB9-A03C-46E5EB8A20D0}" presName="connector1" presStyleLbl="sibTrans2D1" presStyleIdx="0" presStyleCnt="3"/>
      <dgm:spPr/>
    </dgm:pt>
    <dgm:pt modelId="{1B5BC6C6-EA13-4535-B7B1-E519F395E460}" type="pres">
      <dgm:prSet presAssocID="{B021D780-0B7A-4F0E-81E4-16B60B9B0421}" presName="connector2" presStyleLbl="sibTrans2D1" presStyleIdx="1" presStyleCnt="3"/>
      <dgm:spPr/>
    </dgm:pt>
    <dgm:pt modelId="{3D561F33-752D-40EB-BD15-3E75C8B44D96}" type="pres">
      <dgm:prSet presAssocID="{3F1C9BB7-834E-43AA-9619-1FCAA7E62B2B}" presName="connector3" presStyleLbl="sibTrans2D1" presStyleIdx="2" presStyleCnt="3"/>
      <dgm:spPr/>
    </dgm:pt>
  </dgm:ptLst>
  <dgm:cxnLst>
    <dgm:cxn modelId="{C497471A-28AA-415E-8534-7B8680384A28}" srcId="{189E3A9E-C96C-4168-A777-8D409CB09FBA}" destId="{5ED81323-6D4F-4259-AA67-521D66A2F1C6}" srcOrd="0" destOrd="0" parTransId="{3CD5607E-1923-40CF-A5B9-549197392B50}" sibTransId="{CF141264-6071-4EB9-A03C-46E5EB8A20D0}"/>
    <dgm:cxn modelId="{9AEFC61C-741D-47E4-82C7-7943FEECE2B7}" type="presOf" srcId="{5ED81323-6D4F-4259-AA67-521D66A2F1C6}" destId="{CF680447-22D7-4703-A4A9-00E5F436E782}" srcOrd="0" destOrd="0" presId="urn:microsoft.com/office/officeart/2005/8/layout/gear1"/>
    <dgm:cxn modelId="{9330DA24-44A6-4D98-9077-4F415E83BECD}" type="presOf" srcId="{3F1C9BB7-834E-43AA-9619-1FCAA7E62B2B}" destId="{3D561F33-752D-40EB-BD15-3E75C8B44D96}" srcOrd="0" destOrd="0" presId="urn:microsoft.com/office/officeart/2005/8/layout/gear1"/>
    <dgm:cxn modelId="{9A6FC627-55BE-4D0A-892B-70A55B519FCB}" type="presOf" srcId="{26A3D1AC-9A99-477A-A50E-7795A93F9452}" destId="{677D0D47-C54E-4776-B0CB-DFB211BD989A}" srcOrd="3" destOrd="0" presId="urn:microsoft.com/office/officeart/2005/8/layout/gear1"/>
    <dgm:cxn modelId="{686EA65C-723F-42E0-A6C4-7D191B3D5146}" type="presOf" srcId="{B021D780-0B7A-4F0E-81E4-16B60B9B0421}" destId="{1B5BC6C6-EA13-4535-B7B1-E519F395E460}" srcOrd="0" destOrd="0" presId="urn:microsoft.com/office/officeart/2005/8/layout/gear1"/>
    <dgm:cxn modelId="{9EB7BE84-587D-41ED-9A01-7DA9676C8B65}" srcId="{189E3A9E-C96C-4168-A777-8D409CB09FBA}" destId="{26A3D1AC-9A99-477A-A50E-7795A93F9452}" srcOrd="2" destOrd="0" parTransId="{C583F474-DAD6-43E2-9270-3AFCF30A68B7}" sibTransId="{3F1C9BB7-834E-43AA-9619-1FCAA7E62B2B}"/>
    <dgm:cxn modelId="{8AF81187-C1D8-4B10-A588-F8EC73BEC857}" type="presOf" srcId="{26A3D1AC-9A99-477A-A50E-7795A93F9452}" destId="{D58F6BED-E884-481A-B279-3309B28F03CB}" srcOrd="0" destOrd="0" presId="urn:microsoft.com/office/officeart/2005/8/layout/gear1"/>
    <dgm:cxn modelId="{7E287488-C268-42E5-B00F-F91C86CEA79B}" type="presOf" srcId="{60A5DA50-17E3-4938-94AB-D94EE6F3628B}" destId="{C36BD061-D9FE-4F88-9E5C-8CF2E7306425}" srcOrd="1" destOrd="0" presId="urn:microsoft.com/office/officeart/2005/8/layout/gear1"/>
    <dgm:cxn modelId="{7514CA8A-AD2F-4FB4-97C4-585296938F7A}" type="presOf" srcId="{60A5DA50-17E3-4938-94AB-D94EE6F3628B}" destId="{53FB47D4-A78D-4598-B569-EDECC76B94DC}" srcOrd="0" destOrd="0" presId="urn:microsoft.com/office/officeart/2005/8/layout/gear1"/>
    <dgm:cxn modelId="{3235048B-8868-4514-9BE8-845AF62013C5}" type="presOf" srcId="{26A3D1AC-9A99-477A-A50E-7795A93F9452}" destId="{54060895-8627-4E90-9B79-523672788B95}" srcOrd="1" destOrd="0" presId="urn:microsoft.com/office/officeart/2005/8/layout/gear1"/>
    <dgm:cxn modelId="{EDD44F8C-0849-46FC-A69B-FB8D278DEC96}" type="presOf" srcId="{CF141264-6071-4EB9-A03C-46E5EB8A20D0}" destId="{05FA3200-360B-4C71-9377-2DEBC5046E99}" srcOrd="0" destOrd="0" presId="urn:microsoft.com/office/officeart/2005/8/layout/gear1"/>
    <dgm:cxn modelId="{4AF06FA8-356B-4424-98B1-31027E806A03}" type="presOf" srcId="{26A3D1AC-9A99-477A-A50E-7795A93F9452}" destId="{50E21574-5904-432E-83D6-0A737D8A9325}" srcOrd="2" destOrd="0" presId="urn:microsoft.com/office/officeart/2005/8/layout/gear1"/>
    <dgm:cxn modelId="{A0C406B6-8EA8-48C0-8427-5646E03D75B1}" type="presOf" srcId="{5ED81323-6D4F-4259-AA67-521D66A2F1C6}" destId="{AD206649-718F-47A8-98E8-A79882601D71}" srcOrd="2" destOrd="0" presId="urn:microsoft.com/office/officeart/2005/8/layout/gear1"/>
    <dgm:cxn modelId="{BE587ECD-7D66-4BE9-991B-A4EEC2ACE76A}" type="presOf" srcId="{60A5DA50-17E3-4938-94AB-D94EE6F3628B}" destId="{51020658-9900-4ED3-B88C-443B2888B184}" srcOrd="2" destOrd="0" presId="urn:microsoft.com/office/officeart/2005/8/layout/gear1"/>
    <dgm:cxn modelId="{D8B21AEB-6ED5-4AF0-8AFD-818851231F98}" type="presOf" srcId="{5ED81323-6D4F-4259-AA67-521D66A2F1C6}" destId="{20C2FC8E-6D94-4F3A-853F-6253CCFF714E}" srcOrd="1" destOrd="0" presId="urn:microsoft.com/office/officeart/2005/8/layout/gear1"/>
    <dgm:cxn modelId="{C368C8EF-3DDE-45C3-BEA8-79DFA9187C08}" srcId="{189E3A9E-C96C-4168-A777-8D409CB09FBA}" destId="{60A5DA50-17E3-4938-94AB-D94EE6F3628B}" srcOrd="1" destOrd="0" parTransId="{16608C86-22D0-493B-8E92-4EEA96AA20C3}" sibTransId="{B021D780-0B7A-4F0E-81E4-16B60B9B0421}"/>
    <dgm:cxn modelId="{6DDE81F0-88FF-430C-ACC9-75B9DD80B927}" type="presOf" srcId="{189E3A9E-C96C-4168-A777-8D409CB09FBA}" destId="{939E9FA9-875A-4610-8AAF-B937D1EA8894}" srcOrd="0" destOrd="0" presId="urn:microsoft.com/office/officeart/2005/8/layout/gear1"/>
    <dgm:cxn modelId="{9D524038-EB2E-483A-A97C-9C6445814E46}" type="presParOf" srcId="{939E9FA9-875A-4610-8AAF-B937D1EA8894}" destId="{CF680447-22D7-4703-A4A9-00E5F436E782}" srcOrd="0" destOrd="0" presId="urn:microsoft.com/office/officeart/2005/8/layout/gear1"/>
    <dgm:cxn modelId="{1CF870B5-43D1-4FC1-A8DA-ED4159B4F3B5}" type="presParOf" srcId="{939E9FA9-875A-4610-8AAF-B937D1EA8894}" destId="{20C2FC8E-6D94-4F3A-853F-6253CCFF714E}" srcOrd="1" destOrd="0" presId="urn:microsoft.com/office/officeart/2005/8/layout/gear1"/>
    <dgm:cxn modelId="{A1DDE175-C471-45AA-A902-929996EBC103}" type="presParOf" srcId="{939E9FA9-875A-4610-8AAF-B937D1EA8894}" destId="{AD206649-718F-47A8-98E8-A79882601D71}" srcOrd="2" destOrd="0" presId="urn:microsoft.com/office/officeart/2005/8/layout/gear1"/>
    <dgm:cxn modelId="{31E9A4C6-4ECE-40A1-95B6-1EAE3C942E55}" type="presParOf" srcId="{939E9FA9-875A-4610-8AAF-B937D1EA8894}" destId="{53FB47D4-A78D-4598-B569-EDECC76B94DC}" srcOrd="3" destOrd="0" presId="urn:microsoft.com/office/officeart/2005/8/layout/gear1"/>
    <dgm:cxn modelId="{E2437E6E-E649-4077-BDB1-D06F7AABEB64}" type="presParOf" srcId="{939E9FA9-875A-4610-8AAF-B937D1EA8894}" destId="{C36BD061-D9FE-4F88-9E5C-8CF2E7306425}" srcOrd="4" destOrd="0" presId="urn:microsoft.com/office/officeart/2005/8/layout/gear1"/>
    <dgm:cxn modelId="{45D8E663-B77C-438E-ABAA-EA107F274608}" type="presParOf" srcId="{939E9FA9-875A-4610-8AAF-B937D1EA8894}" destId="{51020658-9900-4ED3-B88C-443B2888B184}" srcOrd="5" destOrd="0" presId="urn:microsoft.com/office/officeart/2005/8/layout/gear1"/>
    <dgm:cxn modelId="{3B09B047-1C82-4B06-8C9E-0E3099917812}" type="presParOf" srcId="{939E9FA9-875A-4610-8AAF-B937D1EA8894}" destId="{D58F6BED-E884-481A-B279-3309B28F03CB}" srcOrd="6" destOrd="0" presId="urn:microsoft.com/office/officeart/2005/8/layout/gear1"/>
    <dgm:cxn modelId="{A7B10875-89C3-4484-84C6-CFE75B5903AC}" type="presParOf" srcId="{939E9FA9-875A-4610-8AAF-B937D1EA8894}" destId="{54060895-8627-4E90-9B79-523672788B95}" srcOrd="7" destOrd="0" presId="urn:microsoft.com/office/officeart/2005/8/layout/gear1"/>
    <dgm:cxn modelId="{FD9F544E-DA7D-4CE7-A865-CDB8BCD33549}" type="presParOf" srcId="{939E9FA9-875A-4610-8AAF-B937D1EA8894}" destId="{50E21574-5904-432E-83D6-0A737D8A9325}" srcOrd="8" destOrd="0" presId="urn:microsoft.com/office/officeart/2005/8/layout/gear1"/>
    <dgm:cxn modelId="{0CC00BD7-C53B-43BC-AE53-B9231A208DF6}" type="presParOf" srcId="{939E9FA9-875A-4610-8AAF-B937D1EA8894}" destId="{677D0D47-C54E-4776-B0CB-DFB211BD989A}" srcOrd="9" destOrd="0" presId="urn:microsoft.com/office/officeart/2005/8/layout/gear1"/>
    <dgm:cxn modelId="{6939C424-1D2D-4A83-93BE-D9A487F858C7}" type="presParOf" srcId="{939E9FA9-875A-4610-8AAF-B937D1EA8894}" destId="{05FA3200-360B-4C71-9377-2DEBC5046E99}" srcOrd="10" destOrd="0" presId="urn:microsoft.com/office/officeart/2005/8/layout/gear1"/>
    <dgm:cxn modelId="{A23FDD87-B3A8-422B-A748-B7730D88DABA}" type="presParOf" srcId="{939E9FA9-875A-4610-8AAF-B937D1EA8894}" destId="{1B5BC6C6-EA13-4535-B7B1-E519F395E460}" srcOrd="11" destOrd="0" presId="urn:microsoft.com/office/officeart/2005/8/layout/gear1"/>
    <dgm:cxn modelId="{95BFA9A2-1FAD-4B2E-9188-A4AEA3F5FC20}" type="presParOf" srcId="{939E9FA9-875A-4610-8AAF-B937D1EA8894}" destId="{3D561F33-752D-40EB-BD15-3E75C8B44D96}" srcOrd="12" destOrd="0" presId="urn:microsoft.com/office/officeart/2005/8/layout/gear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228A268-93A0-4796-A0F1-E1D74A9FFBC9}" type="doc">
      <dgm:prSet loTypeId="urn:microsoft.com/office/officeart/2005/8/layout/chevron2" loCatId="process" qsTypeId="urn:microsoft.com/office/officeart/2005/8/quickstyle/3d1" qsCatId="3D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F3173A82-F446-4FB0-BCA5-012A743B949C}">
      <dgm:prSet phldrT="[Текст]"/>
      <dgm:spPr/>
      <dgm:t>
        <a:bodyPr/>
        <a:lstStyle/>
        <a:p>
          <a:r>
            <a:rPr lang="uk-UA" b="1" dirty="0"/>
            <a:t>Освітнє середовище</a:t>
          </a:r>
          <a:endParaRPr lang="ru-RU" b="1" dirty="0"/>
        </a:p>
      </dgm:t>
    </dgm:pt>
    <dgm:pt modelId="{D48C3F5E-CA07-4194-B3EE-AEAE6613FEE2}" type="parTrans" cxnId="{EA87B377-9DBB-4F50-8F07-D56C96A51910}">
      <dgm:prSet/>
      <dgm:spPr/>
      <dgm:t>
        <a:bodyPr/>
        <a:lstStyle/>
        <a:p>
          <a:endParaRPr lang="ru-RU"/>
        </a:p>
      </dgm:t>
    </dgm:pt>
    <dgm:pt modelId="{4653E7CA-0FE0-424A-BAA1-E265174D5898}" type="sibTrans" cxnId="{EA87B377-9DBB-4F50-8F07-D56C96A51910}">
      <dgm:prSet/>
      <dgm:spPr/>
      <dgm:t>
        <a:bodyPr/>
        <a:lstStyle/>
        <a:p>
          <a:endParaRPr lang="ru-RU"/>
        </a:p>
      </dgm:t>
    </dgm:pt>
    <dgm:pt modelId="{E156E567-30F8-47E2-B541-3050A4D54F7A}">
      <dgm:prSet phldrT="[Текст]"/>
      <dgm:spPr/>
      <dgm:t>
        <a:bodyPr/>
        <a:lstStyle/>
        <a:p>
          <a:r>
            <a:rPr lang="uk-UA" b="1" dirty="0">
              <a:solidFill>
                <a:srgbClr val="7030A0"/>
              </a:solidFill>
            </a:rPr>
            <a:t>Ресурсне забезпечення</a:t>
          </a:r>
          <a:endParaRPr lang="ru-RU" b="1" dirty="0">
            <a:solidFill>
              <a:srgbClr val="7030A0"/>
            </a:solidFill>
          </a:endParaRPr>
        </a:p>
      </dgm:t>
    </dgm:pt>
    <dgm:pt modelId="{163B2C91-35D5-4A62-B4B5-9763E04343CE}" type="parTrans" cxnId="{7637196B-0CE4-4B91-8DEF-DCBD6D234F32}">
      <dgm:prSet/>
      <dgm:spPr/>
      <dgm:t>
        <a:bodyPr/>
        <a:lstStyle/>
        <a:p>
          <a:endParaRPr lang="ru-RU"/>
        </a:p>
      </dgm:t>
    </dgm:pt>
    <dgm:pt modelId="{4F3E0AA8-E0CA-4CE9-84D8-C13680CAB6F7}" type="sibTrans" cxnId="{7637196B-0CE4-4B91-8DEF-DCBD6D234F32}">
      <dgm:prSet/>
      <dgm:spPr/>
      <dgm:t>
        <a:bodyPr/>
        <a:lstStyle/>
        <a:p>
          <a:endParaRPr lang="ru-RU"/>
        </a:p>
      </dgm:t>
    </dgm:pt>
    <dgm:pt modelId="{D929FFB2-6AD1-4160-86B3-88396C86B131}">
      <dgm:prSet phldrT="[Текст]"/>
      <dgm:spPr/>
      <dgm:t>
        <a:bodyPr/>
        <a:lstStyle/>
        <a:p>
          <a:r>
            <a:rPr lang="uk-UA" b="1" dirty="0"/>
            <a:t>Освітній процес</a:t>
          </a:r>
          <a:endParaRPr lang="ru-RU" b="1" dirty="0"/>
        </a:p>
      </dgm:t>
    </dgm:pt>
    <dgm:pt modelId="{AB89100C-9159-4AA1-B10D-F2FBFDF0319A}" type="parTrans" cxnId="{AF90D5EF-F9AF-47AE-84EA-C054608BC885}">
      <dgm:prSet/>
      <dgm:spPr/>
      <dgm:t>
        <a:bodyPr/>
        <a:lstStyle/>
        <a:p>
          <a:endParaRPr lang="ru-RU"/>
        </a:p>
      </dgm:t>
    </dgm:pt>
    <dgm:pt modelId="{AD974E18-FC9E-48DF-9AA8-0C7B7248F273}" type="sibTrans" cxnId="{AF90D5EF-F9AF-47AE-84EA-C054608BC885}">
      <dgm:prSet/>
      <dgm:spPr/>
      <dgm:t>
        <a:bodyPr/>
        <a:lstStyle/>
        <a:p>
          <a:endParaRPr lang="ru-RU"/>
        </a:p>
      </dgm:t>
    </dgm:pt>
    <dgm:pt modelId="{70430EC3-5544-45A8-B7D0-258E15CE3E38}">
      <dgm:prSet phldrT="[Текст]"/>
      <dgm:spPr/>
      <dgm:t>
        <a:bodyPr/>
        <a:lstStyle/>
        <a:p>
          <a:r>
            <a:rPr lang="uk-UA" b="1" dirty="0">
              <a:solidFill>
                <a:srgbClr val="7030A0"/>
              </a:solidFill>
            </a:rPr>
            <a:t>Планування НВП</a:t>
          </a:r>
          <a:endParaRPr lang="ru-RU" b="1" dirty="0">
            <a:solidFill>
              <a:srgbClr val="7030A0"/>
            </a:solidFill>
          </a:endParaRPr>
        </a:p>
      </dgm:t>
    </dgm:pt>
    <dgm:pt modelId="{5E68B3D7-1229-4F72-BDEB-09B374D60F5D}" type="parTrans" cxnId="{807A3FE2-8E29-4AE4-A333-C4067CFBC993}">
      <dgm:prSet/>
      <dgm:spPr/>
      <dgm:t>
        <a:bodyPr/>
        <a:lstStyle/>
        <a:p>
          <a:endParaRPr lang="ru-RU"/>
        </a:p>
      </dgm:t>
    </dgm:pt>
    <dgm:pt modelId="{53AFE963-2D5A-4302-8937-842CB24E8CBD}" type="sibTrans" cxnId="{807A3FE2-8E29-4AE4-A333-C4067CFBC993}">
      <dgm:prSet/>
      <dgm:spPr/>
      <dgm:t>
        <a:bodyPr/>
        <a:lstStyle/>
        <a:p>
          <a:endParaRPr lang="ru-RU"/>
        </a:p>
      </dgm:t>
    </dgm:pt>
    <dgm:pt modelId="{75D2C19B-A17A-4C77-ADBF-AD6A7A2E3CA9}">
      <dgm:prSet phldrT="[Текст]"/>
      <dgm:spPr/>
      <dgm:t>
        <a:bodyPr/>
        <a:lstStyle/>
        <a:p>
          <a:r>
            <a:rPr lang="uk-UA" b="1" dirty="0">
              <a:solidFill>
                <a:srgbClr val="7030A0"/>
              </a:solidFill>
            </a:rPr>
            <a:t>Впровадження освітніх інновацій</a:t>
          </a:r>
          <a:endParaRPr lang="ru-RU" b="1" dirty="0">
            <a:solidFill>
              <a:srgbClr val="7030A0"/>
            </a:solidFill>
          </a:endParaRPr>
        </a:p>
      </dgm:t>
    </dgm:pt>
    <dgm:pt modelId="{868285DF-DF72-42D0-A2FB-EDC0A7838A95}" type="parTrans" cxnId="{1AFBDD49-26D2-4819-8549-DC9D35F38AC9}">
      <dgm:prSet/>
      <dgm:spPr/>
      <dgm:t>
        <a:bodyPr/>
        <a:lstStyle/>
        <a:p>
          <a:endParaRPr lang="ru-RU"/>
        </a:p>
      </dgm:t>
    </dgm:pt>
    <dgm:pt modelId="{7A3B3AF8-E235-417E-AE18-FA652E20FC21}" type="sibTrans" cxnId="{1AFBDD49-26D2-4819-8549-DC9D35F38AC9}">
      <dgm:prSet/>
      <dgm:spPr/>
      <dgm:t>
        <a:bodyPr/>
        <a:lstStyle/>
        <a:p>
          <a:endParaRPr lang="ru-RU"/>
        </a:p>
      </dgm:t>
    </dgm:pt>
    <dgm:pt modelId="{568B5CE3-662E-4EA4-BC6D-5B0E073EB700}">
      <dgm:prSet phldrT="[Текст]"/>
      <dgm:spPr/>
      <dgm:t>
        <a:bodyPr/>
        <a:lstStyle/>
        <a:p>
          <a:r>
            <a:rPr lang="uk-UA" b="1" dirty="0">
              <a:solidFill>
                <a:schemeClr val="tx1"/>
              </a:solidFill>
            </a:rPr>
            <a:t>Результати освітнього процесу</a:t>
          </a:r>
          <a:endParaRPr lang="ru-RU" b="1" dirty="0">
            <a:solidFill>
              <a:schemeClr val="tx1"/>
            </a:solidFill>
          </a:endParaRPr>
        </a:p>
      </dgm:t>
    </dgm:pt>
    <dgm:pt modelId="{8711FEA6-7AA6-4660-99DB-E362FC2017E9}" type="parTrans" cxnId="{FAE8D855-5415-4BFE-A924-C29809871BA0}">
      <dgm:prSet/>
      <dgm:spPr/>
      <dgm:t>
        <a:bodyPr/>
        <a:lstStyle/>
        <a:p>
          <a:endParaRPr lang="ru-RU"/>
        </a:p>
      </dgm:t>
    </dgm:pt>
    <dgm:pt modelId="{25FF5C68-9A5C-4909-B445-D7CE7DD48ACD}" type="sibTrans" cxnId="{FAE8D855-5415-4BFE-A924-C29809871BA0}">
      <dgm:prSet/>
      <dgm:spPr/>
      <dgm:t>
        <a:bodyPr/>
        <a:lstStyle/>
        <a:p>
          <a:endParaRPr lang="ru-RU"/>
        </a:p>
      </dgm:t>
    </dgm:pt>
    <dgm:pt modelId="{C4DBAA79-6068-4FB5-888B-108E70F071C9}">
      <dgm:prSet phldrT="[Текст]"/>
      <dgm:spPr/>
      <dgm:t>
        <a:bodyPr/>
        <a:lstStyle/>
        <a:p>
          <a:r>
            <a:rPr lang="uk-UA" b="1" dirty="0">
              <a:solidFill>
                <a:srgbClr val="7030A0"/>
              </a:solidFill>
            </a:rPr>
            <a:t>Навченість, особистий розвиток учнів, їх здобутки</a:t>
          </a:r>
          <a:endParaRPr lang="ru-RU" b="1" dirty="0">
            <a:solidFill>
              <a:srgbClr val="7030A0"/>
            </a:solidFill>
          </a:endParaRPr>
        </a:p>
      </dgm:t>
    </dgm:pt>
    <dgm:pt modelId="{A14BF8EF-3620-402B-AACB-6E0C22DBE813}" type="parTrans" cxnId="{F6B38359-B8A5-4BA0-802C-A6D3D7962BB3}">
      <dgm:prSet/>
      <dgm:spPr/>
      <dgm:t>
        <a:bodyPr/>
        <a:lstStyle/>
        <a:p>
          <a:endParaRPr lang="ru-RU"/>
        </a:p>
      </dgm:t>
    </dgm:pt>
    <dgm:pt modelId="{17FA622F-34D0-4986-90C3-6E2AFD4A3B46}" type="sibTrans" cxnId="{F6B38359-B8A5-4BA0-802C-A6D3D7962BB3}">
      <dgm:prSet/>
      <dgm:spPr/>
      <dgm:t>
        <a:bodyPr/>
        <a:lstStyle/>
        <a:p>
          <a:endParaRPr lang="ru-RU"/>
        </a:p>
      </dgm:t>
    </dgm:pt>
    <dgm:pt modelId="{83914979-B97E-4347-B893-D4A95DB96355}">
      <dgm:prSet phldrT="[Текст]"/>
      <dgm:spPr/>
      <dgm:t>
        <a:bodyPr/>
        <a:lstStyle/>
        <a:p>
          <a:r>
            <a:rPr lang="uk-UA" b="1" dirty="0">
              <a:solidFill>
                <a:srgbClr val="7030A0"/>
              </a:solidFill>
            </a:rPr>
            <a:t>Педагогічна просвіта батьків</a:t>
          </a:r>
          <a:endParaRPr lang="ru-RU" b="1" dirty="0">
            <a:solidFill>
              <a:srgbClr val="7030A0"/>
            </a:solidFill>
          </a:endParaRPr>
        </a:p>
      </dgm:t>
    </dgm:pt>
    <dgm:pt modelId="{3B900A2E-CF3C-4450-95BC-763C03C4D0D3}" type="parTrans" cxnId="{D31C8E53-91C0-4298-83FA-003B7CA08769}">
      <dgm:prSet/>
      <dgm:spPr/>
      <dgm:t>
        <a:bodyPr/>
        <a:lstStyle/>
        <a:p>
          <a:endParaRPr lang="ru-RU"/>
        </a:p>
      </dgm:t>
    </dgm:pt>
    <dgm:pt modelId="{4782E0A8-9E0B-454A-B5DA-DE12FADA40C6}" type="sibTrans" cxnId="{D31C8E53-91C0-4298-83FA-003B7CA08769}">
      <dgm:prSet/>
      <dgm:spPr/>
      <dgm:t>
        <a:bodyPr/>
        <a:lstStyle/>
        <a:p>
          <a:endParaRPr lang="ru-RU"/>
        </a:p>
      </dgm:t>
    </dgm:pt>
    <dgm:pt modelId="{B70C3460-FAE4-49CD-9ED0-7B2ACDA8E835}">
      <dgm:prSet phldrT="[Текст]"/>
      <dgm:spPr/>
      <dgm:t>
        <a:bodyPr/>
        <a:lstStyle/>
        <a:p>
          <a:r>
            <a:rPr lang="uk-UA" b="1" dirty="0">
              <a:solidFill>
                <a:srgbClr val="7030A0"/>
              </a:solidFill>
            </a:rPr>
            <a:t>Педагогічні кадри</a:t>
          </a:r>
          <a:endParaRPr lang="ru-RU" b="1" dirty="0">
            <a:solidFill>
              <a:srgbClr val="7030A0"/>
            </a:solidFill>
          </a:endParaRPr>
        </a:p>
      </dgm:t>
    </dgm:pt>
    <dgm:pt modelId="{AD02575A-FD5A-43A1-AA3D-E98A3D488C0F}" type="parTrans" cxnId="{F68E3EAD-52CF-4F59-B3A5-D5980C9329B3}">
      <dgm:prSet/>
      <dgm:spPr/>
      <dgm:t>
        <a:bodyPr/>
        <a:lstStyle/>
        <a:p>
          <a:endParaRPr lang="ru-RU"/>
        </a:p>
      </dgm:t>
    </dgm:pt>
    <dgm:pt modelId="{FA2465DE-EBF0-4241-A546-FF35D5B89CA8}" type="sibTrans" cxnId="{F68E3EAD-52CF-4F59-B3A5-D5980C9329B3}">
      <dgm:prSet/>
      <dgm:spPr/>
      <dgm:t>
        <a:bodyPr/>
        <a:lstStyle/>
        <a:p>
          <a:endParaRPr lang="ru-RU"/>
        </a:p>
      </dgm:t>
    </dgm:pt>
    <dgm:pt modelId="{21E05EFF-863D-4216-8FAF-8ECD3BFF99A0}">
      <dgm:prSet phldrT="[Текст]"/>
      <dgm:spPr/>
      <dgm:t>
        <a:bodyPr/>
        <a:lstStyle/>
        <a:p>
          <a:r>
            <a:rPr lang="uk-UA" b="1" dirty="0">
              <a:solidFill>
                <a:srgbClr val="7030A0"/>
              </a:solidFill>
            </a:rPr>
            <a:t>Навчально-методичне забезпечення</a:t>
          </a:r>
          <a:endParaRPr lang="ru-RU" b="1" dirty="0">
            <a:solidFill>
              <a:srgbClr val="7030A0"/>
            </a:solidFill>
          </a:endParaRPr>
        </a:p>
      </dgm:t>
    </dgm:pt>
    <dgm:pt modelId="{ACF6D11C-1E11-4BC7-9E88-1FA806EE86AB}" type="parTrans" cxnId="{A334025A-4BB9-4089-A2F3-F0AC16D8B029}">
      <dgm:prSet/>
      <dgm:spPr/>
      <dgm:t>
        <a:bodyPr/>
        <a:lstStyle/>
        <a:p>
          <a:endParaRPr lang="ru-RU"/>
        </a:p>
      </dgm:t>
    </dgm:pt>
    <dgm:pt modelId="{243B1866-E537-4921-A76E-B75ADCA23084}" type="sibTrans" cxnId="{A334025A-4BB9-4089-A2F3-F0AC16D8B029}">
      <dgm:prSet/>
      <dgm:spPr/>
      <dgm:t>
        <a:bodyPr/>
        <a:lstStyle/>
        <a:p>
          <a:endParaRPr lang="ru-RU"/>
        </a:p>
      </dgm:t>
    </dgm:pt>
    <dgm:pt modelId="{20543979-6E10-4BD7-9897-B6A7070A9447}">
      <dgm:prSet phldrT="[Текст]"/>
      <dgm:spPr/>
      <dgm:t>
        <a:bodyPr/>
        <a:lstStyle/>
        <a:p>
          <a:r>
            <a:rPr lang="uk-UA" b="1" dirty="0">
              <a:solidFill>
                <a:srgbClr val="7030A0"/>
              </a:solidFill>
            </a:rPr>
            <a:t>Науково-методичне забезпечення</a:t>
          </a:r>
          <a:endParaRPr lang="ru-RU" b="1" dirty="0">
            <a:solidFill>
              <a:srgbClr val="7030A0"/>
            </a:solidFill>
          </a:endParaRPr>
        </a:p>
      </dgm:t>
    </dgm:pt>
    <dgm:pt modelId="{4A3C597E-3B40-4A72-BBDD-55B5167CD7B6}" type="parTrans" cxnId="{462FE0EF-C194-43A5-B065-A368AE268C27}">
      <dgm:prSet/>
      <dgm:spPr/>
      <dgm:t>
        <a:bodyPr/>
        <a:lstStyle/>
        <a:p>
          <a:endParaRPr lang="ru-RU"/>
        </a:p>
      </dgm:t>
    </dgm:pt>
    <dgm:pt modelId="{70BEA566-8C90-495A-AAA0-0E43413EEEF5}" type="sibTrans" cxnId="{462FE0EF-C194-43A5-B065-A368AE268C27}">
      <dgm:prSet/>
      <dgm:spPr/>
      <dgm:t>
        <a:bodyPr/>
        <a:lstStyle/>
        <a:p>
          <a:endParaRPr lang="ru-RU"/>
        </a:p>
      </dgm:t>
    </dgm:pt>
    <dgm:pt modelId="{BCE470F8-14D4-4343-A854-B5FCC6350A40}">
      <dgm:prSet phldrT="[Текст]"/>
      <dgm:spPr/>
      <dgm:t>
        <a:bodyPr/>
        <a:lstStyle/>
        <a:p>
          <a:r>
            <a:rPr lang="uk-UA" b="1" dirty="0">
              <a:solidFill>
                <a:srgbClr val="7030A0"/>
              </a:solidFill>
            </a:rPr>
            <a:t>Виховний простір</a:t>
          </a:r>
          <a:endParaRPr lang="ru-RU" b="1" dirty="0">
            <a:solidFill>
              <a:srgbClr val="7030A0"/>
            </a:solidFill>
          </a:endParaRPr>
        </a:p>
      </dgm:t>
    </dgm:pt>
    <dgm:pt modelId="{8B203803-8970-4C8C-86A3-B7F4B8CCAAD3}" type="parTrans" cxnId="{CE1FA745-4329-41B7-B9D2-7AB68166F2F6}">
      <dgm:prSet/>
      <dgm:spPr/>
      <dgm:t>
        <a:bodyPr/>
        <a:lstStyle/>
        <a:p>
          <a:endParaRPr lang="ru-RU"/>
        </a:p>
      </dgm:t>
    </dgm:pt>
    <dgm:pt modelId="{D7DE7AD0-1396-4EDD-922E-120DF478F976}" type="sibTrans" cxnId="{CE1FA745-4329-41B7-B9D2-7AB68166F2F6}">
      <dgm:prSet/>
      <dgm:spPr/>
      <dgm:t>
        <a:bodyPr/>
        <a:lstStyle/>
        <a:p>
          <a:endParaRPr lang="ru-RU"/>
        </a:p>
      </dgm:t>
    </dgm:pt>
    <dgm:pt modelId="{FB406E75-3C0B-4DDC-AE3A-FEB851240BC8}">
      <dgm:prSet phldrT="[Текст]"/>
      <dgm:spPr/>
      <dgm:t>
        <a:bodyPr/>
        <a:lstStyle/>
        <a:p>
          <a:r>
            <a:rPr lang="uk-UA" b="1" dirty="0">
              <a:solidFill>
                <a:srgbClr val="7030A0"/>
              </a:solidFill>
            </a:rPr>
            <a:t>Зміст і методи освітньої діяльності</a:t>
          </a:r>
          <a:endParaRPr lang="ru-RU" b="1" dirty="0">
            <a:solidFill>
              <a:srgbClr val="7030A0"/>
            </a:solidFill>
          </a:endParaRPr>
        </a:p>
      </dgm:t>
    </dgm:pt>
    <dgm:pt modelId="{F147889D-8049-4E70-814A-7E2B33FF4648}" type="parTrans" cxnId="{1663BABD-B808-496E-95B5-8ED8293B73FD}">
      <dgm:prSet/>
      <dgm:spPr/>
      <dgm:t>
        <a:bodyPr/>
        <a:lstStyle/>
        <a:p>
          <a:endParaRPr lang="ru-RU"/>
        </a:p>
      </dgm:t>
    </dgm:pt>
    <dgm:pt modelId="{CA91D421-9654-4DB3-A2EB-F40E61246C99}" type="sibTrans" cxnId="{1663BABD-B808-496E-95B5-8ED8293B73FD}">
      <dgm:prSet/>
      <dgm:spPr/>
      <dgm:t>
        <a:bodyPr/>
        <a:lstStyle/>
        <a:p>
          <a:endParaRPr lang="ru-RU"/>
        </a:p>
      </dgm:t>
    </dgm:pt>
    <dgm:pt modelId="{1645E8B2-729C-45BB-BE1D-2FCA435E94DE}">
      <dgm:prSet phldrT="[Текст]"/>
      <dgm:spPr/>
      <dgm:t>
        <a:bodyPr/>
        <a:lstStyle/>
        <a:p>
          <a:r>
            <a:rPr lang="uk-UA" b="1" dirty="0">
              <a:solidFill>
                <a:srgbClr val="7030A0"/>
              </a:solidFill>
            </a:rPr>
            <a:t>Професійна компетентність педагогів</a:t>
          </a:r>
          <a:endParaRPr lang="ru-RU" b="1" dirty="0">
            <a:solidFill>
              <a:srgbClr val="7030A0"/>
            </a:solidFill>
          </a:endParaRPr>
        </a:p>
      </dgm:t>
    </dgm:pt>
    <dgm:pt modelId="{473C49F2-407E-48B6-B00A-92EBB1F355B8}" type="parTrans" cxnId="{F7E6DC4F-236A-41F1-977E-1893B5E4DF81}">
      <dgm:prSet/>
      <dgm:spPr/>
      <dgm:t>
        <a:bodyPr/>
        <a:lstStyle/>
        <a:p>
          <a:endParaRPr lang="ru-RU"/>
        </a:p>
      </dgm:t>
    </dgm:pt>
    <dgm:pt modelId="{66731409-8B6A-427C-84C7-D9DDFBA67C04}" type="sibTrans" cxnId="{F7E6DC4F-236A-41F1-977E-1893B5E4DF81}">
      <dgm:prSet/>
      <dgm:spPr/>
      <dgm:t>
        <a:bodyPr/>
        <a:lstStyle/>
        <a:p>
          <a:endParaRPr lang="ru-RU"/>
        </a:p>
      </dgm:t>
    </dgm:pt>
    <dgm:pt modelId="{7B77EDA7-BACF-431F-B7A2-C7E9ACB1B7DB}">
      <dgm:prSet phldrT="[Текст]"/>
      <dgm:spPr/>
      <dgm:t>
        <a:bodyPr/>
        <a:lstStyle/>
        <a:p>
          <a:r>
            <a:rPr lang="uk-UA" b="1" dirty="0">
              <a:solidFill>
                <a:srgbClr val="7030A0"/>
              </a:solidFill>
            </a:rPr>
            <a:t>Психологічний супровід НВП, участь батьків у НВП</a:t>
          </a:r>
          <a:endParaRPr lang="ru-RU" b="1" dirty="0">
            <a:solidFill>
              <a:srgbClr val="7030A0"/>
            </a:solidFill>
          </a:endParaRPr>
        </a:p>
      </dgm:t>
    </dgm:pt>
    <dgm:pt modelId="{3F966286-8D1E-4D39-AEC0-4E03F32860AF}" type="parTrans" cxnId="{617EB3EB-FEB8-4305-A8DF-E09D8F9F1BB5}">
      <dgm:prSet/>
      <dgm:spPr/>
      <dgm:t>
        <a:bodyPr/>
        <a:lstStyle/>
        <a:p>
          <a:endParaRPr lang="ru-RU"/>
        </a:p>
      </dgm:t>
    </dgm:pt>
    <dgm:pt modelId="{21DF44AA-A673-49D4-B010-B1470B188F45}" type="sibTrans" cxnId="{617EB3EB-FEB8-4305-A8DF-E09D8F9F1BB5}">
      <dgm:prSet/>
      <dgm:spPr/>
      <dgm:t>
        <a:bodyPr/>
        <a:lstStyle/>
        <a:p>
          <a:endParaRPr lang="ru-RU"/>
        </a:p>
      </dgm:t>
    </dgm:pt>
    <dgm:pt modelId="{94F6867E-70AC-4B4B-98DF-41B7473B2DC3}">
      <dgm:prSet phldrT="[Текст]"/>
      <dgm:spPr/>
      <dgm:t>
        <a:bodyPr/>
        <a:lstStyle/>
        <a:p>
          <a:r>
            <a:rPr lang="uk-UA" b="1" dirty="0">
              <a:solidFill>
                <a:srgbClr val="7030A0"/>
              </a:solidFill>
            </a:rPr>
            <a:t>Результативність роботи класних керівників</a:t>
          </a:r>
          <a:endParaRPr lang="ru-RU" b="1" dirty="0">
            <a:solidFill>
              <a:srgbClr val="7030A0"/>
            </a:solidFill>
          </a:endParaRPr>
        </a:p>
      </dgm:t>
    </dgm:pt>
    <dgm:pt modelId="{EDB8E46D-8D25-4904-B127-49EF396A0182}" type="parTrans" cxnId="{119F4F19-F430-4FAC-B6AE-CFD31B37DF18}">
      <dgm:prSet/>
      <dgm:spPr/>
      <dgm:t>
        <a:bodyPr/>
        <a:lstStyle/>
        <a:p>
          <a:endParaRPr lang="ru-RU"/>
        </a:p>
      </dgm:t>
    </dgm:pt>
    <dgm:pt modelId="{9A2642AF-0A31-4176-88DB-1723370A8C87}" type="sibTrans" cxnId="{119F4F19-F430-4FAC-B6AE-CFD31B37DF18}">
      <dgm:prSet/>
      <dgm:spPr/>
      <dgm:t>
        <a:bodyPr/>
        <a:lstStyle/>
        <a:p>
          <a:endParaRPr lang="ru-RU"/>
        </a:p>
      </dgm:t>
    </dgm:pt>
    <dgm:pt modelId="{3466D417-A355-4ADF-94C5-B206AC097EB4}">
      <dgm:prSet phldrT="[Текст]"/>
      <dgm:spPr/>
      <dgm:t>
        <a:bodyPr/>
        <a:lstStyle/>
        <a:p>
          <a:r>
            <a:rPr lang="uk-UA" b="1" dirty="0">
              <a:solidFill>
                <a:srgbClr val="7030A0"/>
              </a:solidFill>
            </a:rPr>
            <a:t>Підвищення кваліфікації педагогічних працівників</a:t>
          </a:r>
          <a:endParaRPr lang="ru-RU" b="1" dirty="0">
            <a:solidFill>
              <a:srgbClr val="7030A0"/>
            </a:solidFill>
          </a:endParaRPr>
        </a:p>
      </dgm:t>
    </dgm:pt>
    <dgm:pt modelId="{072CED28-085A-4A0A-B466-059D81F8172E}" type="parTrans" cxnId="{32B9B7D6-E032-4137-8EA8-56C46532BA2C}">
      <dgm:prSet/>
      <dgm:spPr/>
      <dgm:t>
        <a:bodyPr/>
        <a:lstStyle/>
        <a:p>
          <a:endParaRPr lang="ru-RU"/>
        </a:p>
      </dgm:t>
    </dgm:pt>
    <dgm:pt modelId="{3AAE32E6-8EED-4678-A5BA-4CD8A4DA8791}" type="sibTrans" cxnId="{32B9B7D6-E032-4137-8EA8-56C46532BA2C}">
      <dgm:prSet/>
      <dgm:spPr/>
      <dgm:t>
        <a:bodyPr/>
        <a:lstStyle/>
        <a:p>
          <a:endParaRPr lang="ru-RU"/>
        </a:p>
      </dgm:t>
    </dgm:pt>
    <dgm:pt modelId="{D039D707-44D8-4FDE-B319-583A9F570B70}">
      <dgm:prSet phldrT="[Текст]"/>
      <dgm:spPr/>
      <dgm:t>
        <a:bodyPr/>
        <a:lstStyle/>
        <a:p>
          <a:r>
            <a:rPr lang="uk-UA" b="1" dirty="0">
              <a:solidFill>
                <a:srgbClr val="7030A0"/>
              </a:solidFill>
            </a:rPr>
            <a:t>ЗНО</a:t>
          </a:r>
          <a:endParaRPr lang="ru-RU" b="1" dirty="0">
            <a:solidFill>
              <a:srgbClr val="7030A0"/>
            </a:solidFill>
          </a:endParaRPr>
        </a:p>
      </dgm:t>
    </dgm:pt>
    <dgm:pt modelId="{A7CF0C40-3802-4322-9E1C-5BB68E80CE3B}" type="parTrans" cxnId="{763F219A-32D7-4CEC-8CAF-40B80C5F3FB3}">
      <dgm:prSet/>
      <dgm:spPr/>
      <dgm:t>
        <a:bodyPr/>
        <a:lstStyle/>
        <a:p>
          <a:endParaRPr lang="ru-RU"/>
        </a:p>
      </dgm:t>
    </dgm:pt>
    <dgm:pt modelId="{21D08A7B-8CD3-4307-8EDB-3DE92A58580E}" type="sibTrans" cxnId="{763F219A-32D7-4CEC-8CAF-40B80C5F3FB3}">
      <dgm:prSet/>
      <dgm:spPr/>
      <dgm:t>
        <a:bodyPr/>
        <a:lstStyle/>
        <a:p>
          <a:endParaRPr lang="ru-RU"/>
        </a:p>
      </dgm:t>
    </dgm:pt>
    <dgm:pt modelId="{7A8DF49E-4DCE-4B5A-AD2E-02BE2FD07A7D}" type="pres">
      <dgm:prSet presAssocID="{0228A268-93A0-4796-A0F1-E1D74A9FFBC9}" presName="linearFlow" presStyleCnt="0">
        <dgm:presLayoutVars>
          <dgm:dir/>
          <dgm:animLvl val="lvl"/>
          <dgm:resizeHandles val="exact"/>
        </dgm:presLayoutVars>
      </dgm:prSet>
      <dgm:spPr/>
    </dgm:pt>
    <dgm:pt modelId="{65690EF4-A34D-48A8-8C02-273EFD3D6550}" type="pres">
      <dgm:prSet presAssocID="{F3173A82-F446-4FB0-BCA5-012A743B949C}" presName="composite" presStyleCnt="0"/>
      <dgm:spPr/>
    </dgm:pt>
    <dgm:pt modelId="{E5E98DAE-2273-4384-BBE3-7A21F992EAAC}" type="pres">
      <dgm:prSet presAssocID="{F3173A82-F446-4FB0-BCA5-012A743B949C}" presName="parentText" presStyleLbl="alignNode1" presStyleIdx="0" presStyleCnt="3">
        <dgm:presLayoutVars>
          <dgm:chMax val="1"/>
          <dgm:bulletEnabled val="1"/>
        </dgm:presLayoutVars>
      </dgm:prSet>
      <dgm:spPr/>
    </dgm:pt>
    <dgm:pt modelId="{A648B005-ED36-445D-A1DB-852E7B3F8B38}" type="pres">
      <dgm:prSet presAssocID="{F3173A82-F446-4FB0-BCA5-012A743B949C}" presName="descendantText" presStyleLbl="alignAcc1" presStyleIdx="0" presStyleCnt="3" custScaleX="73417" custLinFactNeighborX="-13" custLinFactNeighborY="1254">
        <dgm:presLayoutVars>
          <dgm:bulletEnabled val="1"/>
        </dgm:presLayoutVars>
      </dgm:prSet>
      <dgm:spPr/>
    </dgm:pt>
    <dgm:pt modelId="{ED6ACC1E-6430-43E3-A2BD-023462C22A51}" type="pres">
      <dgm:prSet presAssocID="{4653E7CA-0FE0-424A-BAA1-E265174D5898}" presName="sp" presStyleCnt="0"/>
      <dgm:spPr/>
    </dgm:pt>
    <dgm:pt modelId="{13836374-A964-497A-93E4-1EC3773716B7}" type="pres">
      <dgm:prSet presAssocID="{D929FFB2-6AD1-4160-86B3-88396C86B131}" presName="composite" presStyleCnt="0"/>
      <dgm:spPr/>
    </dgm:pt>
    <dgm:pt modelId="{7D9E33B2-AB98-4997-AB1C-F55C97E86232}" type="pres">
      <dgm:prSet presAssocID="{D929FFB2-6AD1-4160-86B3-88396C86B131}" presName="parentText" presStyleLbl="alignNode1" presStyleIdx="1" presStyleCnt="3">
        <dgm:presLayoutVars>
          <dgm:chMax val="1"/>
          <dgm:bulletEnabled val="1"/>
        </dgm:presLayoutVars>
      </dgm:prSet>
      <dgm:spPr/>
    </dgm:pt>
    <dgm:pt modelId="{6A28C281-B13C-4095-AE0F-86D92B452D6C}" type="pres">
      <dgm:prSet presAssocID="{D929FFB2-6AD1-4160-86B3-88396C86B131}" presName="descendantText" presStyleLbl="alignAcc1" presStyleIdx="1" presStyleCnt="3" custScaleX="73113">
        <dgm:presLayoutVars>
          <dgm:bulletEnabled val="1"/>
        </dgm:presLayoutVars>
      </dgm:prSet>
      <dgm:spPr/>
    </dgm:pt>
    <dgm:pt modelId="{5EA83766-C216-4095-A7D2-1167B7A2307F}" type="pres">
      <dgm:prSet presAssocID="{AD974E18-FC9E-48DF-9AA8-0C7B7248F273}" presName="sp" presStyleCnt="0"/>
      <dgm:spPr/>
    </dgm:pt>
    <dgm:pt modelId="{ABFC435F-EB0D-4CC1-BA75-9B980896CD4C}" type="pres">
      <dgm:prSet presAssocID="{568B5CE3-662E-4EA4-BC6D-5B0E073EB700}" presName="composite" presStyleCnt="0"/>
      <dgm:spPr/>
    </dgm:pt>
    <dgm:pt modelId="{5B2152CC-5EBA-4ED8-82FC-C23E434A588C}" type="pres">
      <dgm:prSet presAssocID="{568B5CE3-662E-4EA4-BC6D-5B0E073EB700}" presName="parentText" presStyleLbl="alignNode1" presStyleIdx="2" presStyleCnt="3">
        <dgm:presLayoutVars>
          <dgm:chMax val="1"/>
          <dgm:bulletEnabled val="1"/>
        </dgm:presLayoutVars>
      </dgm:prSet>
      <dgm:spPr/>
    </dgm:pt>
    <dgm:pt modelId="{2844C6E4-5DB1-46B0-B072-C330C0131C69}" type="pres">
      <dgm:prSet presAssocID="{568B5CE3-662E-4EA4-BC6D-5B0E073EB700}" presName="descendantText" presStyleLbl="alignAcc1" presStyleIdx="2" presStyleCnt="3" custScaleX="74485">
        <dgm:presLayoutVars>
          <dgm:bulletEnabled val="1"/>
        </dgm:presLayoutVars>
      </dgm:prSet>
      <dgm:spPr/>
    </dgm:pt>
  </dgm:ptLst>
  <dgm:cxnLst>
    <dgm:cxn modelId="{1C9D7013-3498-45FD-96A1-79411248B22A}" type="presOf" srcId="{94F6867E-70AC-4B4B-98DF-41B7473B2DC3}" destId="{2844C6E4-5DB1-46B0-B072-C330C0131C69}" srcOrd="0" destOrd="1" presId="urn:microsoft.com/office/officeart/2005/8/layout/chevron2"/>
    <dgm:cxn modelId="{119F4F19-F430-4FAC-B6AE-CFD31B37DF18}" srcId="{568B5CE3-662E-4EA4-BC6D-5B0E073EB700}" destId="{94F6867E-70AC-4B4B-98DF-41B7473B2DC3}" srcOrd="1" destOrd="0" parTransId="{EDB8E46D-8D25-4904-B127-49EF396A0182}" sibTransId="{9A2642AF-0A31-4176-88DB-1723370A8C87}"/>
    <dgm:cxn modelId="{8123C926-DAD4-4E2E-A166-7E85E8A9E4AC}" type="presOf" srcId="{BCE470F8-14D4-4343-A854-B5FCC6350A40}" destId="{A648B005-ED36-445D-A1DB-852E7B3F8B38}" srcOrd="0" destOrd="4" presId="urn:microsoft.com/office/officeart/2005/8/layout/chevron2"/>
    <dgm:cxn modelId="{A394752F-F615-44F7-9A31-1C349D77B52A}" type="presOf" srcId="{FB406E75-3C0B-4DDC-AE3A-FEB851240BC8}" destId="{6A28C281-B13C-4095-AE0F-86D92B452D6C}" srcOrd="0" destOrd="1" presId="urn:microsoft.com/office/officeart/2005/8/layout/chevron2"/>
    <dgm:cxn modelId="{9D444A30-1C75-4BB9-9A1B-552E3457AEF3}" type="presOf" srcId="{B70C3460-FAE4-49CD-9ED0-7B2ACDA8E835}" destId="{A648B005-ED36-445D-A1DB-852E7B3F8B38}" srcOrd="0" destOrd="1" presId="urn:microsoft.com/office/officeart/2005/8/layout/chevron2"/>
    <dgm:cxn modelId="{CE1FA745-4329-41B7-B9D2-7AB68166F2F6}" srcId="{F3173A82-F446-4FB0-BCA5-012A743B949C}" destId="{BCE470F8-14D4-4343-A854-B5FCC6350A40}" srcOrd="4" destOrd="0" parTransId="{8B203803-8970-4C8C-86A3-B7F4B8CCAAD3}" sibTransId="{D7DE7AD0-1396-4EDD-922E-120DF478F976}"/>
    <dgm:cxn modelId="{B1F5B349-E892-4CB9-BCF1-EDFBBECE24E7}" type="presOf" srcId="{7B77EDA7-BACF-431F-B7A2-C7E9ACB1B7DB}" destId="{6A28C281-B13C-4095-AE0F-86D92B452D6C}" srcOrd="0" destOrd="4" presId="urn:microsoft.com/office/officeart/2005/8/layout/chevron2"/>
    <dgm:cxn modelId="{1AFBDD49-26D2-4819-8549-DC9D35F38AC9}" srcId="{D929FFB2-6AD1-4160-86B3-88396C86B131}" destId="{75D2C19B-A17A-4C77-ADBF-AD6A7A2E3CA9}" srcOrd="2" destOrd="0" parTransId="{868285DF-DF72-42D0-A2FB-EDC0A7838A95}" sibTransId="{7A3B3AF8-E235-417E-AE18-FA652E20FC21}"/>
    <dgm:cxn modelId="{7637196B-0CE4-4B91-8DEF-DCBD6D234F32}" srcId="{F3173A82-F446-4FB0-BCA5-012A743B949C}" destId="{E156E567-30F8-47E2-B541-3050A4D54F7A}" srcOrd="0" destOrd="0" parTransId="{163B2C91-35D5-4A62-B4B5-9763E04343CE}" sibTransId="{4F3E0AA8-E0CA-4CE9-84D8-C13680CAB6F7}"/>
    <dgm:cxn modelId="{F7E6DC4F-236A-41F1-977E-1893B5E4DF81}" srcId="{D929FFB2-6AD1-4160-86B3-88396C86B131}" destId="{1645E8B2-729C-45BB-BE1D-2FCA435E94DE}" srcOrd="3" destOrd="0" parTransId="{473C49F2-407E-48B6-B00A-92EBB1F355B8}" sibTransId="{66731409-8B6A-427C-84C7-D9DDFBA67C04}"/>
    <dgm:cxn modelId="{CFFFFC51-0C45-4320-9EFE-9011ACE4BAA0}" type="presOf" srcId="{20543979-6E10-4BD7-9897-B6A7070A9447}" destId="{A648B005-ED36-445D-A1DB-852E7B3F8B38}" srcOrd="0" destOrd="3" presId="urn:microsoft.com/office/officeart/2005/8/layout/chevron2"/>
    <dgm:cxn modelId="{D31C8E53-91C0-4298-83FA-003B7CA08769}" srcId="{568B5CE3-662E-4EA4-BC6D-5B0E073EB700}" destId="{83914979-B97E-4347-B893-D4A95DB96355}" srcOrd="3" destOrd="0" parTransId="{3B900A2E-CF3C-4450-95BC-763C03C4D0D3}" sibTransId="{4782E0A8-9E0B-454A-B5DA-DE12FADA40C6}"/>
    <dgm:cxn modelId="{FAE8D855-5415-4BFE-A924-C29809871BA0}" srcId="{0228A268-93A0-4796-A0F1-E1D74A9FFBC9}" destId="{568B5CE3-662E-4EA4-BC6D-5B0E073EB700}" srcOrd="2" destOrd="0" parTransId="{8711FEA6-7AA6-4660-99DB-E362FC2017E9}" sibTransId="{25FF5C68-9A5C-4909-B445-D7CE7DD48ACD}"/>
    <dgm:cxn modelId="{EA87B377-9DBB-4F50-8F07-D56C96A51910}" srcId="{0228A268-93A0-4796-A0F1-E1D74A9FFBC9}" destId="{F3173A82-F446-4FB0-BCA5-012A743B949C}" srcOrd="0" destOrd="0" parTransId="{D48C3F5E-CA07-4194-B3EE-AEAE6613FEE2}" sibTransId="{4653E7CA-0FE0-424A-BAA1-E265174D5898}"/>
    <dgm:cxn modelId="{F6B38359-B8A5-4BA0-802C-A6D3D7962BB3}" srcId="{568B5CE3-662E-4EA4-BC6D-5B0E073EB700}" destId="{C4DBAA79-6068-4FB5-888B-108E70F071C9}" srcOrd="0" destOrd="0" parTransId="{A14BF8EF-3620-402B-AACB-6E0C22DBE813}" sibTransId="{17FA622F-34D0-4986-90C3-6E2AFD4A3B46}"/>
    <dgm:cxn modelId="{A334025A-4BB9-4089-A2F3-F0AC16D8B029}" srcId="{F3173A82-F446-4FB0-BCA5-012A743B949C}" destId="{21E05EFF-863D-4216-8FAF-8ECD3BFF99A0}" srcOrd="2" destOrd="0" parTransId="{ACF6D11C-1E11-4BC7-9E88-1FA806EE86AB}" sibTransId="{243B1866-E537-4921-A76E-B75ADCA23084}"/>
    <dgm:cxn modelId="{5E57C085-71CB-4CF5-85F7-ECEB9F9D064D}" type="presOf" srcId="{D039D707-44D8-4FDE-B319-583A9F570B70}" destId="{2844C6E4-5DB1-46B0-B072-C330C0131C69}" srcOrd="0" destOrd="4" presId="urn:microsoft.com/office/officeart/2005/8/layout/chevron2"/>
    <dgm:cxn modelId="{35ADDB98-B56C-4DA7-96A7-987BCC933F17}" type="presOf" srcId="{1645E8B2-729C-45BB-BE1D-2FCA435E94DE}" destId="{6A28C281-B13C-4095-AE0F-86D92B452D6C}" srcOrd="0" destOrd="3" presId="urn:microsoft.com/office/officeart/2005/8/layout/chevron2"/>
    <dgm:cxn modelId="{763F219A-32D7-4CEC-8CAF-40B80C5F3FB3}" srcId="{568B5CE3-662E-4EA4-BC6D-5B0E073EB700}" destId="{D039D707-44D8-4FDE-B319-583A9F570B70}" srcOrd="4" destOrd="0" parTransId="{A7CF0C40-3802-4322-9E1C-5BB68E80CE3B}" sibTransId="{21D08A7B-8CD3-4307-8EDB-3DE92A58580E}"/>
    <dgm:cxn modelId="{DF978E9B-E9DC-4FA2-BB9C-0DA3B3C486A1}" type="presOf" srcId="{75D2C19B-A17A-4C77-ADBF-AD6A7A2E3CA9}" destId="{6A28C281-B13C-4095-AE0F-86D92B452D6C}" srcOrd="0" destOrd="2" presId="urn:microsoft.com/office/officeart/2005/8/layout/chevron2"/>
    <dgm:cxn modelId="{24A5739F-6516-44F3-992A-735224F368D7}" type="presOf" srcId="{21E05EFF-863D-4216-8FAF-8ECD3BFF99A0}" destId="{A648B005-ED36-445D-A1DB-852E7B3F8B38}" srcOrd="0" destOrd="2" presId="urn:microsoft.com/office/officeart/2005/8/layout/chevron2"/>
    <dgm:cxn modelId="{93A9EBAA-BC0A-4E84-B2C4-7A7FFCD173DD}" type="presOf" srcId="{83914979-B97E-4347-B893-D4A95DB96355}" destId="{2844C6E4-5DB1-46B0-B072-C330C0131C69}" srcOrd="0" destOrd="3" presId="urn:microsoft.com/office/officeart/2005/8/layout/chevron2"/>
    <dgm:cxn modelId="{F68E3EAD-52CF-4F59-B3A5-D5980C9329B3}" srcId="{F3173A82-F446-4FB0-BCA5-012A743B949C}" destId="{B70C3460-FAE4-49CD-9ED0-7B2ACDA8E835}" srcOrd="1" destOrd="0" parTransId="{AD02575A-FD5A-43A1-AA3D-E98A3D488C0F}" sibTransId="{FA2465DE-EBF0-4241-A546-FF35D5B89CA8}"/>
    <dgm:cxn modelId="{CDFF5FAD-50BF-4A82-9AF0-13179A6A60A0}" type="presOf" srcId="{3466D417-A355-4ADF-94C5-B206AC097EB4}" destId="{2844C6E4-5DB1-46B0-B072-C330C0131C69}" srcOrd="0" destOrd="2" presId="urn:microsoft.com/office/officeart/2005/8/layout/chevron2"/>
    <dgm:cxn modelId="{EF1370AD-5BC8-4746-A5B0-432C8A956773}" type="presOf" srcId="{F3173A82-F446-4FB0-BCA5-012A743B949C}" destId="{E5E98DAE-2273-4384-BBE3-7A21F992EAAC}" srcOrd="0" destOrd="0" presId="urn:microsoft.com/office/officeart/2005/8/layout/chevron2"/>
    <dgm:cxn modelId="{1663BABD-B808-496E-95B5-8ED8293B73FD}" srcId="{D929FFB2-6AD1-4160-86B3-88396C86B131}" destId="{FB406E75-3C0B-4DDC-AE3A-FEB851240BC8}" srcOrd="1" destOrd="0" parTransId="{F147889D-8049-4E70-814A-7E2B33FF4648}" sibTransId="{CA91D421-9654-4DB3-A2EB-F40E61246C99}"/>
    <dgm:cxn modelId="{FFD3B3C9-12F3-4630-BE80-E902E936AF8A}" type="presOf" srcId="{70430EC3-5544-45A8-B7D0-258E15CE3E38}" destId="{6A28C281-B13C-4095-AE0F-86D92B452D6C}" srcOrd="0" destOrd="0" presId="urn:microsoft.com/office/officeart/2005/8/layout/chevron2"/>
    <dgm:cxn modelId="{C65979CA-5EE9-4333-8B3C-6EEF12A90F12}" type="presOf" srcId="{0228A268-93A0-4796-A0F1-E1D74A9FFBC9}" destId="{7A8DF49E-4DCE-4B5A-AD2E-02BE2FD07A7D}" srcOrd="0" destOrd="0" presId="urn:microsoft.com/office/officeart/2005/8/layout/chevron2"/>
    <dgm:cxn modelId="{32B9B7D6-E032-4137-8EA8-56C46532BA2C}" srcId="{568B5CE3-662E-4EA4-BC6D-5B0E073EB700}" destId="{3466D417-A355-4ADF-94C5-B206AC097EB4}" srcOrd="2" destOrd="0" parTransId="{072CED28-085A-4A0A-B466-059D81F8172E}" sibTransId="{3AAE32E6-8EED-4678-A5BA-4CD8A4DA8791}"/>
    <dgm:cxn modelId="{807A3FE2-8E29-4AE4-A333-C4067CFBC993}" srcId="{D929FFB2-6AD1-4160-86B3-88396C86B131}" destId="{70430EC3-5544-45A8-B7D0-258E15CE3E38}" srcOrd="0" destOrd="0" parTransId="{5E68B3D7-1229-4F72-BDEB-09B374D60F5D}" sibTransId="{53AFE963-2D5A-4302-8937-842CB24E8CBD}"/>
    <dgm:cxn modelId="{C5BF6EEA-AF52-4F14-AEF5-31951317104C}" type="presOf" srcId="{E156E567-30F8-47E2-B541-3050A4D54F7A}" destId="{A648B005-ED36-445D-A1DB-852E7B3F8B38}" srcOrd="0" destOrd="0" presId="urn:microsoft.com/office/officeart/2005/8/layout/chevron2"/>
    <dgm:cxn modelId="{617EB3EB-FEB8-4305-A8DF-E09D8F9F1BB5}" srcId="{D929FFB2-6AD1-4160-86B3-88396C86B131}" destId="{7B77EDA7-BACF-431F-B7A2-C7E9ACB1B7DB}" srcOrd="4" destOrd="0" parTransId="{3F966286-8D1E-4D39-AEC0-4E03F32860AF}" sibTransId="{21DF44AA-A673-49D4-B010-B1470B188F45}"/>
    <dgm:cxn modelId="{0A1B52ED-5AD4-46D2-9CBF-C9F28C749BA1}" type="presOf" srcId="{C4DBAA79-6068-4FB5-888B-108E70F071C9}" destId="{2844C6E4-5DB1-46B0-B072-C330C0131C69}" srcOrd="0" destOrd="0" presId="urn:microsoft.com/office/officeart/2005/8/layout/chevron2"/>
    <dgm:cxn modelId="{AF90D5EF-F9AF-47AE-84EA-C054608BC885}" srcId="{0228A268-93A0-4796-A0F1-E1D74A9FFBC9}" destId="{D929FFB2-6AD1-4160-86B3-88396C86B131}" srcOrd="1" destOrd="0" parTransId="{AB89100C-9159-4AA1-B10D-F2FBFDF0319A}" sibTransId="{AD974E18-FC9E-48DF-9AA8-0C7B7248F273}"/>
    <dgm:cxn modelId="{462FE0EF-C194-43A5-B065-A368AE268C27}" srcId="{F3173A82-F446-4FB0-BCA5-012A743B949C}" destId="{20543979-6E10-4BD7-9897-B6A7070A9447}" srcOrd="3" destOrd="0" parTransId="{4A3C597E-3B40-4A72-BBDD-55B5167CD7B6}" sibTransId="{70BEA566-8C90-495A-AAA0-0E43413EEEF5}"/>
    <dgm:cxn modelId="{D82DE6F4-61FF-432E-AD61-F1C31B768DB3}" type="presOf" srcId="{568B5CE3-662E-4EA4-BC6D-5B0E073EB700}" destId="{5B2152CC-5EBA-4ED8-82FC-C23E434A588C}" srcOrd="0" destOrd="0" presId="urn:microsoft.com/office/officeart/2005/8/layout/chevron2"/>
    <dgm:cxn modelId="{5BBFC5F8-C8C6-403D-B44C-4BBE53FF8099}" type="presOf" srcId="{D929FFB2-6AD1-4160-86B3-88396C86B131}" destId="{7D9E33B2-AB98-4997-AB1C-F55C97E86232}" srcOrd="0" destOrd="0" presId="urn:microsoft.com/office/officeart/2005/8/layout/chevron2"/>
    <dgm:cxn modelId="{92D3A7CA-EDDB-43BD-B3F4-FDEB3B8306B3}" type="presParOf" srcId="{7A8DF49E-4DCE-4B5A-AD2E-02BE2FD07A7D}" destId="{65690EF4-A34D-48A8-8C02-273EFD3D6550}" srcOrd="0" destOrd="0" presId="urn:microsoft.com/office/officeart/2005/8/layout/chevron2"/>
    <dgm:cxn modelId="{D2232D7B-D105-4832-A1A5-6C866D78267B}" type="presParOf" srcId="{65690EF4-A34D-48A8-8C02-273EFD3D6550}" destId="{E5E98DAE-2273-4384-BBE3-7A21F992EAAC}" srcOrd="0" destOrd="0" presId="urn:microsoft.com/office/officeart/2005/8/layout/chevron2"/>
    <dgm:cxn modelId="{595EB4B5-2849-4D5B-A0F3-32F7B1A71D4A}" type="presParOf" srcId="{65690EF4-A34D-48A8-8C02-273EFD3D6550}" destId="{A648B005-ED36-445D-A1DB-852E7B3F8B38}" srcOrd="1" destOrd="0" presId="urn:microsoft.com/office/officeart/2005/8/layout/chevron2"/>
    <dgm:cxn modelId="{E2F64377-2BD8-41B9-953A-C4EEE0E4BC2B}" type="presParOf" srcId="{7A8DF49E-4DCE-4B5A-AD2E-02BE2FD07A7D}" destId="{ED6ACC1E-6430-43E3-A2BD-023462C22A51}" srcOrd="1" destOrd="0" presId="urn:microsoft.com/office/officeart/2005/8/layout/chevron2"/>
    <dgm:cxn modelId="{D7CB9E92-D138-4E0D-B3C4-2F5C894DF57E}" type="presParOf" srcId="{7A8DF49E-4DCE-4B5A-AD2E-02BE2FD07A7D}" destId="{13836374-A964-497A-93E4-1EC3773716B7}" srcOrd="2" destOrd="0" presId="urn:microsoft.com/office/officeart/2005/8/layout/chevron2"/>
    <dgm:cxn modelId="{35D9E784-F2FC-4389-8FE7-DA0E78212F03}" type="presParOf" srcId="{13836374-A964-497A-93E4-1EC3773716B7}" destId="{7D9E33B2-AB98-4997-AB1C-F55C97E86232}" srcOrd="0" destOrd="0" presId="urn:microsoft.com/office/officeart/2005/8/layout/chevron2"/>
    <dgm:cxn modelId="{25ECBEED-F807-4D7B-8586-5BA7280B9FEF}" type="presParOf" srcId="{13836374-A964-497A-93E4-1EC3773716B7}" destId="{6A28C281-B13C-4095-AE0F-86D92B452D6C}" srcOrd="1" destOrd="0" presId="urn:microsoft.com/office/officeart/2005/8/layout/chevron2"/>
    <dgm:cxn modelId="{98396770-B4A1-4B97-A752-6C08A8715F15}" type="presParOf" srcId="{7A8DF49E-4DCE-4B5A-AD2E-02BE2FD07A7D}" destId="{5EA83766-C216-4095-A7D2-1167B7A2307F}" srcOrd="3" destOrd="0" presId="urn:microsoft.com/office/officeart/2005/8/layout/chevron2"/>
    <dgm:cxn modelId="{AB524801-82CD-453A-A74F-1A4B4CA37716}" type="presParOf" srcId="{7A8DF49E-4DCE-4B5A-AD2E-02BE2FD07A7D}" destId="{ABFC435F-EB0D-4CC1-BA75-9B980896CD4C}" srcOrd="4" destOrd="0" presId="urn:microsoft.com/office/officeart/2005/8/layout/chevron2"/>
    <dgm:cxn modelId="{7DD72F7A-95E8-43B2-AD47-DB88F1886FC4}" type="presParOf" srcId="{ABFC435F-EB0D-4CC1-BA75-9B980896CD4C}" destId="{5B2152CC-5EBA-4ED8-82FC-C23E434A588C}" srcOrd="0" destOrd="0" presId="urn:microsoft.com/office/officeart/2005/8/layout/chevron2"/>
    <dgm:cxn modelId="{2207C7C1-3DB5-4B3E-886F-FF53B2B7BC7D}" type="presParOf" srcId="{ABFC435F-EB0D-4CC1-BA75-9B980896CD4C}" destId="{2844C6E4-5DB1-46B0-B072-C330C0131C69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79ACD78-D136-4818-99DF-AC1D3D3A19A8}" type="doc">
      <dgm:prSet loTypeId="urn:microsoft.com/office/officeart/2008/layout/VerticalCurvedList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F63AE060-B9B9-477B-B691-D5420DEA56DF}">
      <dgm:prSet phldrT="[Текст]" custT="1"/>
      <dgm:spPr/>
      <dgm:t>
        <a:bodyPr/>
        <a:lstStyle/>
        <a:p>
          <a:r>
            <a:rPr lang="uk-UA" sz="1000"/>
            <a:t>1995р- Кух Віра Платонівна – учасник районного конкурсу в номінації «Українська мова і література».</a:t>
          </a:r>
          <a:endParaRPr lang="ru-RU" sz="1000"/>
        </a:p>
      </dgm:t>
    </dgm:pt>
    <dgm:pt modelId="{F0CC5DFC-2052-4CCE-8CEE-093331E07C1C}" type="parTrans" cxnId="{AD7B28E1-5FC8-4679-93D0-42A71DE4C768}">
      <dgm:prSet/>
      <dgm:spPr/>
      <dgm:t>
        <a:bodyPr/>
        <a:lstStyle/>
        <a:p>
          <a:endParaRPr lang="ru-RU"/>
        </a:p>
      </dgm:t>
    </dgm:pt>
    <dgm:pt modelId="{2119B9F8-F296-484C-8FE7-5A1068C10EF5}" type="sibTrans" cxnId="{AD7B28E1-5FC8-4679-93D0-42A71DE4C768}">
      <dgm:prSet/>
      <dgm:spPr/>
      <dgm:t>
        <a:bodyPr/>
        <a:lstStyle/>
        <a:p>
          <a:endParaRPr lang="ru-RU"/>
        </a:p>
      </dgm:t>
    </dgm:pt>
    <dgm:pt modelId="{840560C8-765A-48C8-AAE1-D96E6677031E}">
      <dgm:prSet phldrT="[Текст]" custT="1"/>
      <dgm:spPr/>
      <dgm:t>
        <a:bodyPr/>
        <a:lstStyle/>
        <a:p>
          <a:r>
            <a:rPr lang="ru-RU" sz="1000"/>
            <a:t>1999 р - Кух В. П - </a:t>
          </a:r>
          <a:r>
            <a:rPr lang="uk-UA" sz="1000"/>
            <a:t>учасник районного конкурсу в номінації «Українська мова і література».</a:t>
          </a:r>
          <a:r>
            <a:rPr lang="ru-RU" sz="1000"/>
            <a:t> </a:t>
          </a:r>
        </a:p>
      </dgm:t>
    </dgm:pt>
    <dgm:pt modelId="{A522E71B-9727-4C8E-AE2A-C26880CB7E9A}" type="parTrans" cxnId="{6FDA6BF9-2EF8-498C-8981-ADB55F41E45A}">
      <dgm:prSet/>
      <dgm:spPr/>
      <dgm:t>
        <a:bodyPr/>
        <a:lstStyle/>
        <a:p>
          <a:endParaRPr lang="ru-RU"/>
        </a:p>
      </dgm:t>
    </dgm:pt>
    <dgm:pt modelId="{FC4179B6-5F96-419C-A181-A058AE3E970D}" type="sibTrans" cxnId="{6FDA6BF9-2EF8-498C-8981-ADB55F41E45A}">
      <dgm:prSet/>
      <dgm:spPr/>
      <dgm:t>
        <a:bodyPr/>
        <a:lstStyle/>
        <a:p>
          <a:endParaRPr lang="ru-RU"/>
        </a:p>
      </dgm:t>
    </dgm:pt>
    <dgm:pt modelId="{582318E6-F109-411E-94CA-CDB424B0D003}">
      <dgm:prSet phldrT="[Текст]" custT="1"/>
      <dgm:spPr/>
      <dgm:t>
        <a:bodyPr/>
        <a:lstStyle/>
        <a:p>
          <a:r>
            <a:rPr lang="ru-RU" sz="1000"/>
            <a:t>2002р - Кушнерик О.М.  Жилко Н.М. учасники в номінаціях математика , ПШ</a:t>
          </a:r>
          <a:r>
            <a:rPr lang="ru-RU" sz="2400"/>
            <a:t> </a:t>
          </a:r>
        </a:p>
      </dgm:t>
    </dgm:pt>
    <dgm:pt modelId="{0AD9FB8C-045D-47CA-A5D7-AD95A1E8DCF3}" type="parTrans" cxnId="{2F35F1DB-F324-4E29-BA98-85F11C2FB227}">
      <dgm:prSet/>
      <dgm:spPr/>
      <dgm:t>
        <a:bodyPr/>
        <a:lstStyle/>
        <a:p>
          <a:endParaRPr lang="ru-RU"/>
        </a:p>
      </dgm:t>
    </dgm:pt>
    <dgm:pt modelId="{A3FD11A1-AA10-40E7-8265-ECF313554EBA}" type="sibTrans" cxnId="{2F35F1DB-F324-4E29-BA98-85F11C2FB227}">
      <dgm:prSet/>
      <dgm:spPr/>
      <dgm:t>
        <a:bodyPr/>
        <a:lstStyle/>
        <a:p>
          <a:endParaRPr lang="ru-RU"/>
        </a:p>
      </dgm:t>
    </dgm:pt>
    <dgm:pt modelId="{00689EF6-733B-458C-AFC5-6E26C8230A14}">
      <dgm:prSet custT="1"/>
      <dgm:spPr/>
      <dgm:t>
        <a:bodyPr/>
        <a:lstStyle/>
        <a:p>
          <a:r>
            <a:rPr lang="ru-RU" sz="1000"/>
            <a:t>2003р Кундік і.У., Базелюк З В.учасники в номінаціях географія, обр. мистецтво </a:t>
          </a:r>
        </a:p>
      </dgm:t>
    </dgm:pt>
    <dgm:pt modelId="{0C910B53-7636-4F1A-A9F9-283C1571EF39}" type="parTrans" cxnId="{6556AC0E-31DC-4507-83FA-ABB6CF37C9D4}">
      <dgm:prSet/>
      <dgm:spPr/>
      <dgm:t>
        <a:bodyPr/>
        <a:lstStyle/>
        <a:p>
          <a:endParaRPr lang="ru-RU"/>
        </a:p>
      </dgm:t>
    </dgm:pt>
    <dgm:pt modelId="{1C2DB00E-BA65-4F49-B87B-EE1A92F22A3D}" type="sibTrans" cxnId="{6556AC0E-31DC-4507-83FA-ABB6CF37C9D4}">
      <dgm:prSet/>
      <dgm:spPr/>
      <dgm:t>
        <a:bodyPr/>
        <a:lstStyle/>
        <a:p>
          <a:endParaRPr lang="ru-RU"/>
        </a:p>
      </dgm:t>
    </dgm:pt>
    <dgm:pt modelId="{CFF08710-E747-4E97-89FE-6969CC0E94BF}">
      <dgm:prSet custT="1"/>
      <dgm:spPr/>
      <dgm:t>
        <a:bodyPr/>
        <a:lstStyle/>
        <a:p>
          <a:r>
            <a:rPr lang="ru-RU" sz="1000"/>
            <a:t>2004р Петрик О.П., Крисько Л</a:t>
          </a:r>
          <a:r>
            <a:rPr lang="ru-RU" sz="1000" u="sng"/>
            <a:t>.Г., Кушненрик О.М.</a:t>
          </a:r>
          <a:r>
            <a:rPr lang="ru-RU" sz="1000"/>
            <a:t>учасники в номінаціях літератува,завступник, кл. керівник</a:t>
          </a:r>
        </a:p>
      </dgm:t>
    </dgm:pt>
    <dgm:pt modelId="{A314668E-D25F-466D-9AB0-58F7E6F2234D}" type="parTrans" cxnId="{2FC03B6B-2BB7-448C-8DB2-EC72723BE0CF}">
      <dgm:prSet/>
      <dgm:spPr/>
      <dgm:t>
        <a:bodyPr/>
        <a:lstStyle/>
        <a:p>
          <a:endParaRPr lang="ru-RU"/>
        </a:p>
      </dgm:t>
    </dgm:pt>
    <dgm:pt modelId="{88572E7D-E93E-4730-BCC6-AF4AAB2293D6}" type="sibTrans" cxnId="{2FC03B6B-2BB7-448C-8DB2-EC72723BE0CF}">
      <dgm:prSet/>
      <dgm:spPr/>
      <dgm:t>
        <a:bodyPr/>
        <a:lstStyle/>
        <a:p>
          <a:endParaRPr lang="ru-RU"/>
        </a:p>
      </dgm:t>
    </dgm:pt>
    <dgm:pt modelId="{AF3D3D65-FD87-42B0-BDDF-A3F16EE5D959}">
      <dgm:prSet custT="1"/>
      <dgm:spPr/>
      <dgm:t>
        <a:bodyPr/>
        <a:lstStyle/>
        <a:p>
          <a:r>
            <a:rPr lang="ru-RU" sz="1000"/>
            <a:t>2005р - Зімич Л.Я  </a:t>
          </a:r>
          <a:r>
            <a:rPr lang="uk-UA" sz="1000"/>
            <a:t>учасник районного конкурсу в номінації «Музичне мистецтво».</a:t>
          </a:r>
          <a:r>
            <a:rPr lang="ru-RU" sz="1000"/>
            <a:t>  </a:t>
          </a:r>
        </a:p>
      </dgm:t>
    </dgm:pt>
    <dgm:pt modelId="{AA3B8890-F80C-4369-B2AE-70FFC3C3580A}" type="parTrans" cxnId="{D27A9490-0076-482C-8062-D47B85596B0C}">
      <dgm:prSet/>
      <dgm:spPr/>
      <dgm:t>
        <a:bodyPr/>
        <a:lstStyle/>
        <a:p>
          <a:endParaRPr lang="ru-RU"/>
        </a:p>
      </dgm:t>
    </dgm:pt>
    <dgm:pt modelId="{50F39435-CF1E-4977-86C8-D2BA23B069EC}" type="sibTrans" cxnId="{D27A9490-0076-482C-8062-D47B85596B0C}">
      <dgm:prSet/>
      <dgm:spPr/>
      <dgm:t>
        <a:bodyPr/>
        <a:lstStyle/>
        <a:p>
          <a:endParaRPr lang="ru-RU"/>
        </a:p>
      </dgm:t>
    </dgm:pt>
    <dgm:pt modelId="{36344C6B-A16A-4F0A-A999-2D59ED133DE6}">
      <dgm:prSet custT="1"/>
      <dgm:spPr/>
      <dgm:t>
        <a:bodyPr/>
        <a:lstStyle/>
        <a:p>
          <a:r>
            <a:rPr lang="ru-RU" sz="1000"/>
            <a:t>2006р - Клямар М.О учасник обласного -математика,Зімич С.В. Семенюк Н.Т.учасники рацонного конкурсу у номінаціях ПШ, заступни з ВР</a:t>
          </a:r>
        </a:p>
      </dgm:t>
    </dgm:pt>
    <dgm:pt modelId="{53F45D6F-43B0-4ED8-9127-C9A18BF90F1B}" type="parTrans" cxnId="{39E80298-C5ED-4CCC-9B8A-BE6AFCC11E50}">
      <dgm:prSet/>
      <dgm:spPr/>
      <dgm:t>
        <a:bodyPr/>
        <a:lstStyle/>
        <a:p>
          <a:endParaRPr lang="ru-RU"/>
        </a:p>
      </dgm:t>
    </dgm:pt>
    <dgm:pt modelId="{A69BD4A2-D4D5-41C9-A44F-D9326CF4FADD}" type="sibTrans" cxnId="{39E80298-C5ED-4CCC-9B8A-BE6AFCC11E50}">
      <dgm:prSet/>
      <dgm:spPr/>
      <dgm:t>
        <a:bodyPr/>
        <a:lstStyle/>
        <a:p>
          <a:endParaRPr lang="ru-RU"/>
        </a:p>
      </dgm:t>
    </dgm:pt>
    <dgm:pt modelId="{39D2F25C-4D38-4F1B-AAF9-C288A2A6A5BE}" type="pres">
      <dgm:prSet presAssocID="{279ACD78-D136-4818-99DF-AC1D3D3A19A8}" presName="Name0" presStyleCnt="0">
        <dgm:presLayoutVars>
          <dgm:chMax val="7"/>
          <dgm:chPref val="7"/>
          <dgm:dir/>
        </dgm:presLayoutVars>
      </dgm:prSet>
      <dgm:spPr/>
    </dgm:pt>
    <dgm:pt modelId="{F93D653E-8BB7-42EE-A99D-B46D5E838AC1}" type="pres">
      <dgm:prSet presAssocID="{279ACD78-D136-4818-99DF-AC1D3D3A19A8}" presName="Name1" presStyleCnt="0"/>
      <dgm:spPr/>
    </dgm:pt>
    <dgm:pt modelId="{07EE3E4E-8737-432D-B0F5-BB928F983F25}" type="pres">
      <dgm:prSet presAssocID="{279ACD78-D136-4818-99DF-AC1D3D3A19A8}" presName="cycle" presStyleCnt="0"/>
      <dgm:spPr/>
    </dgm:pt>
    <dgm:pt modelId="{EA8A3E81-8462-4C5D-AE5F-EF1E53C5445E}" type="pres">
      <dgm:prSet presAssocID="{279ACD78-D136-4818-99DF-AC1D3D3A19A8}" presName="srcNode" presStyleLbl="node1" presStyleIdx="0" presStyleCnt="7"/>
      <dgm:spPr/>
    </dgm:pt>
    <dgm:pt modelId="{56F69D4E-FAA6-4F96-B877-392B793C3126}" type="pres">
      <dgm:prSet presAssocID="{279ACD78-D136-4818-99DF-AC1D3D3A19A8}" presName="conn" presStyleLbl="parChTrans1D2" presStyleIdx="0" presStyleCnt="1"/>
      <dgm:spPr/>
    </dgm:pt>
    <dgm:pt modelId="{B1A98D6A-B48B-4431-917C-BE649FDDA02B}" type="pres">
      <dgm:prSet presAssocID="{279ACD78-D136-4818-99DF-AC1D3D3A19A8}" presName="extraNode" presStyleLbl="node1" presStyleIdx="0" presStyleCnt="7"/>
      <dgm:spPr/>
    </dgm:pt>
    <dgm:pt modelId="{4F92C966-A26A-419C-9E42-227C2A3B0253}" type="pres">
      <dgm:prSet presAssocID="{279ACD78-D136-4818-99DF-AC1D3D3A19A8}" presName="dstNode" presStyleLbl="node1" presStyleIdx="0" presStyleCnt="7"/>
      <dgm:spPr/>
    </dgm:pt>
    <dgm:pt modelId="{64AD51FE-95B9-4D6A-B671-617F6186D5AA}" type="pres">
      <dgm:prSet presAssocID="{F63AE060-B9B9-477B-B691-D5420DEA56DF}" presName="text_1" presStyleLbl="node1" presStyleIdx="0" presStyleCnt="7">
        <dgm:presLayoutVars>
          <dgm:bulletEnabled val="1"/>
        </dgm:presLayoutVars>
      </dgm:prSet>
      <dgm:spPr/>
    </dgm:pt>
    <dgm:pt modelId="{924ECCA7-BABB-4BF0-A348-CF6C9EAE94CE}" type="pres">
      <dgm:prSet presAssocID="{F63AE060-B9B9-477B-B691-D5420DEA56DF}" presName="accent_1" presStyleCnt="0"/>
      <dgm:spPr/>
    </dgm:pt>
    <dgm:pt modelId="{1A836FAE-5883-4018-8ABA-148B41245D6A}" type="pres">
      <dgm:prSet presAssocID="{F63AE060-B9B9-477B-B691-D5420DEA56DF}" presName="accentRepeatNode" presStyleLbl="solidFgAcc1" presStyleIdx="0" presStyleCnt="7">
        <dgm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dgm:style>
      </dgm:prSet>
      <dgm:spPr/>
    </dgm:pt>
    <dgm:pt modelId="{8037F9BF-B116-498E-9BBA-1F103CC2A14A}" type="pres">
      <dgm:prSet presAssocID="{840560C8-765A-48C8-AAE1-D96E6677031E}" presName="text_2" presStyleLbl="node1" presStyleIdx="1" presStyleCnt="7">
        <dgm:presLayoutVars>
          <dgm:bulletEnabled val="1"/>
        </dgm:presLayoutVars>
      </dgm:prSet>
      <dgm:spPr/>
    </dgm:pt>
    <dgm:pt modelId="{A791AE0E-3C66-4A9B-BFDD-3402B03BC79C}" type="pres">
      <dgm:prSet presAssocID="{840560C8-765A-48C8-AAE1-D96E6677031E}" presName="accent_2" presStyleCnt="0"/>
      <dgm:spPr/>
    </dgm:pt>
    <dgm:pt modelId="{24DB0319-5445-4863-BEDE-11E9A8AF389B}" type="pres">
      <dgm:prSet presAssocID="{840560C8-765A-48C8-AAE1-D96E6677031E}" presName="accentRepeatNode" presStyleLbl="solidFgAcc1" presStyleIdx="1" presStyleCnt="7"/>
      <dgm:spPr>
        <a:solidFill>
          <a:srgbClr val="FFC000"/>
        </a:solidFill>
      </dgm:spPr>
    </dgm:pt>
    <dgm:pt modelId="{38869905-C87D-4BC2-8237-E4A0A0FD357B}" type="pres">
      <dgm:prSet presAssocID="{582318E6-F109-411E-94CA-CDB424B0D003}" presName="text_3" presStyleLbl="node1" presStyleIdx="2" presStyleCnt="7">
        <dgm:presLayoutVars>
          <dgm:bulletEnabled val="1"/>
        </dgm:presLayoutVars>
      </dgm:prSet>
      <dgm:spPr/>
    </dgm:pt>
    <dgm:pt modelId="{826B49BC-BE96-45D9-9AB7-E2546D58B26A}" type="pres">
      <dgm:prSet presAssocID="{582318E6-F109-411E-94CA-CDB424B0D003}" presName="accent_3" presStyleCnt="0"/>
      <dgm:spPr/>
    </dgm:pt>
    <dgm:pt modelId="{435FD058-430A-47A6-A654-05AA2363B2D9}" type="pres">
      <dgm:prSet presAssocID="{582318E6-F109-411E-94CA-CDB424B0D003}" presName="accentRepeatNode" presStyleLbl="solidFgAcc1" presStyleIdx="2" presStyleCnt="7"/>
      <dgm:spPr>
        <a:solidFill>
          <a:srgbClr val="00B050"/>
        </a:solidFill>
      </dgm:spPr>
    </dgm:pt>
    <dgm:pt modelId="{E860FD77-E4DA-4BAD-873D-35C6C935A0B6}" type="pres">
      <dgm:prSet presAssocID="{00689EF6-733B-458C-AFC5-6E26C8230A14}" presName="text_4" presStyleLbl="node1" presStyleIdx="3" presStyleCnt="7" custLinFactNeighborX="869" custLinFactNeighborY="5219">
        <dgm:presLayoutVars>
          <dgm:bulletEnabled val="1"/>
        </dgm:presLayoutVars>
      </dgm:prSet>
      <dgm:spPr/>
    </dgm:pt>
    <dgm:pt modelId="{093D9787-084E-4C93-96DF-6100B4290E78}" type="pres">
      <dgm:prSet presAssocID="{00689EF6-733B-458C-AFC5-6E26C8230A14}" presName="accent_4" presStyleCnt="0"/>
      <dgm:spPr/>
    </dgm:pt>
    <dgm:pt modelId="{79066E88-F989-4FB8-9B01-90645BEB2B6B}" type="pres">
      <dgm:prSet presAssocID="{00689EF6-733B-458C-AFC5-6E26C8230A14}" presName="accentRepeatNode" presStyleLbl="solidFgAcc1" presStyleIdx="3" presStyleCnt="7"/>
      <dgm:spPr>
        <a:solidFill>
          <a:srgbClr val="7030A0"/>
        </a:solidFill>
      </dgm:spPr>
    </dgm:pt>
    <dgm:pt modelId="{914D5E13-9B70-47DF-8AE9-F315189819FF}" type="pres">
      <dgm:prSet presAssocID="{CFF08710-E747-4E97-89FE-6969CC0E94BF}" presName="text_5" presStyleLbl="node1" presStyleIdx="4" presStyleCnt="7" custLinFactNeighborX="847" custLinFactNeighborY="-2610">
        <dgm:presLayoutVars>
          <dgm:bulletEnabled val="1"/>
        </dgm:presLayoutVars>
      </dgm:prSet>
      <dgm:spPr/>
    </dgm:pt>
    <dgm:pt modelId="{B3CD6A4E-F53D-4972-8180-789917C8A186}" type="pres">
      <dgm:prSet presAssocID="{CFF08710-E747-4E97-89FE-6969CC0E94BF}" presName="accent_5" presStyleCnt="0"/>
      <dgm:spPr/>
    </dgm:pt>
    <dgm:pt modelId="{BC3E14A3-EF02-4301-BA12-DF7EF48FFCF3}" type="pres">
      <dgm:prSet presAssocID="{CFF08710-E747-4E97-89FE-6969CC0E94BF}" presName="accentRepeatNode" presStyleLbl="solidFgAcc1" presStyleIdx="4" presStyleCnt="7"/>
      <dgm:spPr>
        <a:solidFill>
          <a:schemeClr val="accent6">
            <a:lumMod val="60000"/>
            <a:lumOff val="40000"/>
          </a:schemeClr>
        </a:solidFill>
      </dgm:spPr>
    </dgm:pt>
    <dgm:pt modelId="{1A38F114-334C-4951-B481-F9D387D69B6E}" type="pres">
      <dgm:prSet presAssocID="{AF3D3D65-FD87-42B0-BDDF-A3F16EE5D959}" presName="text_6" presStyleLbl="node1" presStyleIdx="5" presStyleCnt="7" custLinFactNeighborX="1696" custLinFactNeighborY="-5219">
        <dgm:presLayoutVars>
          <dgm:bulletEnabled val="1"/>
        </dgm:presLayoutVars>
      </dgm:prSet>
      <dgm:spPr/>
    </dgm:pt>
    <dgm:pt modelId="{3D098787-0640-4D28-8A73-4F6640B1FC74}" type="pres">
      <dgm:prSet presAssocID="{AF3D3D65-FD87-42B0-BDDF-A3F16EE5D959}" presName="accent_6" presStyleCnt="0"/>
      <dgm:spPr/>
    </dgm:pt>
    <dgm:pt modelId="{45F01755-20EF-487E-9405-31929321703E}" type="pres">
      <dgm:prSet presAssocID="{AF3D3D65-FD87-42B0-BDDF-A3F16EE5D959}" presName="accentRepeatNode" presStyleLbl="solidFgAcc1" presStyleIdx="5" presStyleCnt="7">
        <dgm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dgm:style>
      </dgm:prSet>
      <dgm:spPr>
        <a:solidFill>
          <a:srgbClr val="FFFF00"/>
        </a:solidFill>
      </dgm:spPr>
    </dgm:pt>
    <dgm:pt modelId="{2DB88FD1-AC38-4E1C-B76D-6CF7D25F0001}" type="pres">
      <dgm:prSet presAssocID="{36344C6B-A16A-4F0A-A999-2D59ED133DE6}" presName="text_7" presStyleLbl="node1" presStyleIdx="6" presStyleCnt="7" custLinFactNeighborX="2695">
        <dgm:presLayoutVars>
          <dgm:bulletEnabled val="1"/>
        </dgm:presLayoutVars>
      </dgm:prSet>
      <dgm:spPr/>
    </dgm:pt>
    <dgm:pt modelId="{C0C565B3-A812-4BCB-AEE1-FBC798C19864}" type="pres">
      <dgm:prSet presAssocID="{36344C6B-A16A-4F0A-A999-2D59ED133DE6}" presName="accent_7" presStyleCnt="0"/>
      <dgm:spPr/>
    </dgm:pt>
    <dgm:pt modelId="{14CAF32A-2E4F-4413-82C7-243C98116D0B}" type="pres">
      <dgm:prSet presAssocID="{36344C6B-A16A-4F0A-A999-2D59ED133DE6}" presName="accentRepeatNode" presStyleLbl="solidFgAcc1" presStyleIdx="6" presStyleCnt="7"/>
      <dgm:spPr>
        <a:solidFill>
          <a:srgbClr val="FF0000"/>
        </a:solidFill>
      </dgm:spPr>
    </dgm:pt>
  </dgm:ptLst>
  <dgm:cxnLst>
    <dgm:cxn modelId="{EB18ED04-7A19-410F-BB77-46F7BB8EF700}" type="presOf" srcId="{AF3D3D65-FD87-42B0-BDDF-A3F16EE5D959}" destId="{1A38F114-334C-4951-B481-F9D387D69B6E}" srcOrd="0" destOrd="0" presId="urn:microsoft.com/office/officeart/2008/layout/VerticalCurvedList"/>
    <dgm:cxn modelId="{6556AC0E-31DC-4507-83FA-ABB6CF37C9D4}" srcId="{279ACD78-D136-4818-99DF-AC1D3D3A19A8}" destId="{00689EF6-733B-458C-AFC5-6E26C8230A14}" srcOrd="3" destOrd="0" parTransId="{0C910B53-7636-4F1A-A9F9-283C1571EF39}" sibTransId="{1C2DB00E-BA65-4F49-B87B-EE1A92F22A3D}"/>
    <dgm:cxn modelId="{DB2FC214-3EFD-46BF-AEA2-26AE35081891}" type="presOf" srcId="{582318E6-F109-411E-94CA-CDB424B0D003}" destId="{38869905-C87D-4BC2-8237-E4A0A0FD357B}" srcOrd="0" destOrd="0" presId="urn:microsoft.com/office/officeart/2008/layout/VerticalCurvedList"/>
    <dgm:cxn modelId="{A711E545-59A6-4A07-A79F-85F50A140B1D}" type="presOf" srcId="{CFF08710-E747-4E97-89FE-6969CC0E94BF}" destId="{914D5E13-9B70-47DF-8AE9-F315189819FF}" srcOrd="0" destOrd="0" presId="urn:microsoft.com/office/officeart/2008/layout/VerticalCurvedList"/>
    <dgm:cxn modelId="{592D074A-7FEC-48C7-B47B-5BE26EDA0F9E}" type="presOf" srcId="{279ACD78-D136-4818-99DF-AC1D3D3A19A8}" destId="{39D2F25C-4D38-4F1B-AAF9-C288A2A6A5BE}" srcOrd="0" destOrd="0" presId="urn:microsoft.com/office/officeart/2008/layout/VerticalCurvedList"/>
    <dgm:cxn modelId="{2FC03B6B-2BB7-448C-8DB2-EC72723BE0CF}" srcId="{279ACD78-D136-4818-99DF-AC1D3D3A19A8}" destId="{CFF08710-E747-4E97-89FE-6969CC0E94BF}" srcOrd="4" destOrd="0" parTransId="{A314668E-D25F-466D-9AB0-58F7E6F2234D}" sibTransId="{88572E7D-E93E-4730-BCC6-AF4AAB2293D6}"/>
    <dgm:cxn modelId="{BA9E0F4C-DC07-4163-A795-48271DF28FC1}" type="presOf" srcId="{00689EF6-733B-458C-AFC5-6E26C8230A14}" destId="{E860FD77-E4DA-4BAD-873D-35C6C935A0B6}" srcOrd="0" destOrd="0" presId="urn:microsoft.com/office/officeart/2008/layout/VerticalCurvedList"/>
    <dgm:cxn modelId="{60618B4D-CC79-4095-A1F9-F57C2AF9A04E}" type="presOf" srcId="{840560C8-765A-48C8-AAE1-D96E6677031E}" destId="{8037F9BF-B116-498E-9BBA-1F103CC2A14A}" srcOrd="0" destOrd="0" presId="urn:microsoft.com/office/officeart/2008/layout/VerticalCurvedList"/>
    <dgm:cxn modelId="{FB5F0652-7564-48EF-B916-BF5FD9D13508}" type="presOf" srcId="{36344C6B-A16A-4F0A-A999-2D59ED133DE6}" destId="{2DB88FD1-AC38-4E1C-B76D-6CF7D25F0001}" srcOrd="0" destOrd="0" presId="urn:microsoft.com/office/officeart/2008/layout/VerticalCurvedList"/>
    <dgm:cxn modelId="{D27A9490-0076-482C-8062-D47B85596B0C}" srcId="{279ACD78-D136-4818-99DF-AC1D3D3A19A8}" destId="{AF3D3D65-FD87-42B0-BDDF-A3F16EE5D959}" srcOrd="5" destOrd="0" parTransId="{AA3B8890-F80C-4369-B2AE-70FFC3C3580A}" sibTransId="{50F39435-CF1E-4977-86C8-D2BA23B069EC}"/>
    <dgm:cxn modelId="{39E80298-C5ED-4CCC-9B8A-BE6AFCC11E50}" srcId="{279ACD78-D136-4818-99DF-AC1D3D3A19A8}" destId="{36344C6B-A16A-4F0A-A999-2D59ED133DE6}" srcOrd="6" destOrd="0" parTransId="{53F45D6F-43B0-4ED8-9127-C9A18BF90F1B}" sibTransId="{A69BD4A2-D4D5-41C9-A44F-D9326CF4FADD}"/>
    <dgm:cxn modelId="{A9AA9FC3-7B8B-416E-B65F-F64CB12AA133}" type="presOf" srcId="{F63AE060-B9B9-477B-B691-D5420DEA56DF}" destId="{64AD51FE-95B9-4D6A-B671-617F6186D5AA}" srcOrd="0" destOrd="0" presId="urn:microsoft.com/office/officeart/2008/layout/VerticalCurvedList"/>
    <dgm:cxn modelId="{5B2B11D9-15AE-46AD-8F62-9F8C839867C1}" type="presOf" srcId="{2119B9F8-F296-484C-8FE7-5A1068C10EF5}" destId="{56F69D4E-FAA6-4F96-B877-392B793C3126}" srcOrd="0" destOrd="0" presId="urn:microsoft.com/office/officeart/2008/layout/VerticalCurvedList"/>
    <dgm:cxn modelId="{2F35F1DB-F324-4E29-BA98-85F11C2FB227}" srcId="{279ACD78-D136-4818-99DF-AC1D3D3A19A8}" destId="{582318E6-F109-411E-94CA-CDB424B0D003}" srcOrd="2" destOrd="0" parTransId="{0AD9FB8C-045D-47CA-A5D7-AD95A1E8DCF3}" sibTransId="{A3FD11A1-AA10-40E7-8265-ECF313554EBA}"/>
    <dgm:cxn modelId="{AD7B28E1-5FC8-4679-93D0-42A71DE4C768}" srcId="{279ACD78-D136-4818-99DF-AC1D3D3A19A8}" destId="{F63AE060-B9B9-477B-B691-D5420DEA56DF}" srcOrd="0" destOrd="0" parTransId="{F0CC5DFC-2052-4CCE-8CEE-093331E07C1C}" sibTransId="{2119B9F8-F296-484C-8FE7-5A1068C10EF5}"/>
    <dgm:cxn modelId="{6FDA6BF9-2EF8-498C-8981-ADB55F41E45A}" srcId="{279ACD78-D136-4818-99DF-AC1D3D3A19A8}" destId="{840560C8-765A-48C8-AAE1-D96E6677031E}" srcOrd="1" destOrd="0" parTransId="{A522E71B-9727-4C8E-AE2A-C26880CB7E9A}" sibTransId="{FC4179B6-5F96-419C-A181-A058AE3E970D}"/>
    <dgm:cxn modelId="{2EC7BA7D-3A2B-4EC0-8931-2098083ABEA1}" type="presParOf" srcId="{39D2F25C-4D38-4F1B-AAF9-C288A2A6A5BE}" destId="{F93D653E-8BB7-42EE-A99D-B46D5E838AC1}" srcOrd="0" destOrd="0" presId="urn:microsoft.com/office/officeart/2008/layout/VerticalCurvedList"/>
    <dgm:cxn modelId="{009B5B3B-F595-4E80-9FBB-DE854D29BFD8}" type="presParOf" srcId="{F93D653E-8BB7-42EE-A99D-B46D5E838AC1}" destId="{07EE3E4E-8737-432D-B0F5-BB928F983F25}" srcOrd="0" destOrd="0" presId="urn:microsoft.com/office/officeart/2008/layout/VerticalCurvedList"/>
    <dgm:cxn modelId="{9F6D0F3F-C189-43A0-A79C-4382F8EBA91B}" type="presParOf" srcId="{07EE3E4E-8737-432D-B0F5-BB928F983F25}" destId="{EA8A3E81-8462-4C5D-AE5F-EF1E53C5445E}" srcOrd="0" destOrd="0" presId="urn:microsoft.com/office/officeart/2008/layout/VerticalCurvedList"/>
    <dgm:cxn modelId="{E6F5CFCD-53C6-4E7F-AC21-303C91ABBDF5}" type="presParOf" srcId="{07EE3E4E-8737-432D-B0F5-BB928F983F25}" destId="{56F69D4E-FAA6-4F96-B877-392B793C3126}" srcOrd="1" destOrd="0" presId="urn:microsoft.com/office/officeart/2008/layout/VerticalCurvedList"/>
    <dgm:cxn modelId="{0103B72E-7D13-40DD-AEED-CCCEA7B96191}" type="presParOf" srcId="{07EE3E4E-8737-432D-B0F5-BB928F983F25}" destId="{B1A98D6A-B48B-4431-917C-BE649FDDA02B}" srcOrd="2" destOrd="0" presId="urn:microsoft.com/office/officeart/2008/layout/VerticalCurvedList"/>
    <dgm:cxn modelId="{D4FB63F6-8F85-497E-8D5C-6D86BA0C166D}" type="presParOf" srcId="{07EE3E4E-8737-432D-B0F5-BB928F983F25}" destId="{4F92C966-A26A-419C-9E42-227C2A3B0253}" srcOrd="3" destOrd="0" presId="urn:microsoft.com/office/officeart/2008/layout/VerticalCurvedList"/>
    <dgm:cxn modelId="{1126945F-34E7-4991-BF14-E643E9E78826}" type="presParOf" srcId="{F93D653E-8BB7-42EE-A99D-B46D5E838AC1}" destId="{64AD51FE-95B9-4D6A-B671-617F6186D5AA}" srcOrd="1" destOrd="0" presId="urn:microsoft.com/office/officeart/2008/layout/VerticalCurvedList"/>
    <dgm:cxn modelId="{A30F4E1D-C0DF-42D7-9B9C-1FC9C8C935C1}" type="presParOf" srcId="{F93D653E-8BB7-42EE-A99D-B46D5E838AC1}" destId="{924ECCA7-BABB-4BF0-A348-CF6C9EAE94CE}" srcOrd="2" destOrd="0" presId="urn:microsoft.com/office/officeart/2008/layout/VerticalCurvedList"/>
    <dgm:cxn modelId="{02EC9038-C80C-4A50-8E88-B4821834D445}" type="presParOf" srcId="{924ECCA7-BABB-4BF0-A348-CF6C9EAE94CE}" destId="{1A836FAE-5883-4018-8ABA-148B41245D6A}" srcOrd="0" destOrd="0" presId="urn:microsoft.com/office/officeart/2008/layout/VerticalCurvedList"/>
    <dgm:cxn modelId="{5F63B0BF-CB7E-4BBA-B311-2D9D86F11897}" type="presParOf" srcId="{F93D653E-8BB7-42EE-A99D-B46D5E838AC1}" destId="{8037F9BF-B116-498E-9BBA-1F103CC2A14A}" srcOrd="3" destOrd="0" presId="urn:microsoft.com/office/officeart/2008/layout/VerticalCurvedList"/>
    <dgm:cxn modelId="{BD82167F-DA42-4BB9-8CCB-E831BE0465A6}" type="presParOf" srcId="{F93D653E-8BB7-42EE-A99D-B46D5E838AC1}" destId="{A791AE0E-3C66-4A9B-BFDD-3402B03BC79C}" srcOrd="4" destOrd="0" presId="urn:microsoft.com/office/officeart/2008/layout/VerticalCurvedList"/>
    <dgm:cxn modelId="{F13F2B82-35E8-4B13-AECA-A1D2C8BBDBA5}" type="presParOf" srcId="{A791AE0E-3C66-4A9B-BFDD-3402B03BC79C}" destId="{24DB0319-5445-4863-BEDE-11E9A8AF389B}" srcOrd="0" destOrd="0" presId="urn:microsoft.com/office/officeart/2008/layout/VerticalCurvedList"/>
    <dgm:cxn modelId="{DF4E6205-2437-4A00-A8BA-23B42DC81A73}" type="presParOf" srcId="{F93D653E-8BB7-42EE-A99D-B46D5E838AC1}" destId="{38869905-C87D-4BC2-8237-E4A0A0FD357B}" srcOrd="5" destOrd="0" presId="urn:microsoft.com/office/officeart/2008/layout/VerticalCurvedList"/>
    <dgm:cxn modelId="{7541E5C8-60E9-4437-AEDC-A3EAA98807E4}" type="presParOf" srcId="{F93D653E-8BB7-42EE-A99D-B46D5E838AC1}" destId="{826B49BC-BE96-45D9-9AB7-E2546D58B26A}" srcOrd="6" destOrd="0" presId="urn:microsoft.com/office/officeart/2008/layout/VerticalCurvedList"/>
    <dgm:cxn modelId="{1802A549-11BB-47C4-A592-8D0B82302F9A}" type="presParOf" srcId="{826B49BC-BE96-45D9-9AB7-E2546D58B26A}" destId="{435FD058-430A-47A6-A654-05AA2363B2D9}" srcOrd="0" destOrd="0" presId="urn:microsoft.com/office/officeart/2008/layout/VerticalCurvedList"/>
    <dgm:cxn modelId="{AC63E44B-2EDE-43BB-9A7C-89191D8B5EC5}" type="presParOf" srcId="{F93D653E-8BB7-42EE-A99D-B46D5E838AC1}" destId="{E860FD77-E4DA-4BAD-873D-35C6C935A0B6}" srcOrd="7" destOrd="0" presId="urn:microsoft.com/office/officeart/2008/layout/VerticalCurvedList"/>
    <dgm:cxn modelId="{DD3270CC-6DA9-4152-96CF-66DC5549BF07}" type="presParOf" srcId="{F93D653E-8BB7-42EE-A99D-B46D5E838AC1}" destId="{093D9787-084E-4C93-96DF-6100B4290E78}" srcOrd="8" destOrd="0" presId="urn:microsoft.com/office/officeart/2008/layout/VerticalCurvedList"/>
    <dgm:cxn modelId="{52E0C035-7A63-470F-ADD7-70E47A248E04}" type="presParOf" srcId="{093D9787-084E-4C93-96DF-6100B4290E78}" destId="{79066E88-F989-4FB8-9B01-90645BEB2B6B}" srcOrd="0" destOrd="0" presId="urn:microsoft.com/office/officeart/2008/layout/VerticalCurvedList"/>
    <dgm:cxn modelId="{EF5003A3-B097-4DBE-A1F0-CB7E937F0B0A}" type="presParOf" srcId="{F93D653E-8BB7-42EE-A99D-B46D5E838AC1}" destId="{914D5E13-9B70-47DF-8AE9-F315189819FF}" srcOrd="9" destOrd="0" presId="urn:microsoft.com/office/officeart/2008/layout/VerticalCurvedList"/>
    <dgm:cxn modelId="{BE5F13B7-5FB9-48AF-8EBC-42836FAC04C1}" type="presParOf" srcId="{F93D653E-8BB7-42EE-A99D-B46D5E838AC1}" destId="{B3CD6A4E-F53D-4972-8180-789917C8A186}" srcOrd="10" destOrd="0" presId="urn:microsoft.com/office/officeart/2008/layout/VerticalCurvedList"/>
    <dgm:cxn modelId="{CEB50C84-93C3-45A7-9218-1E2E7F663FCD}" type="presParOf" srcId="{B3CD6A4E-F53D-4972-8180-789917C8A186}" destId="{BC3E14A3-EF02-4301-BA12-DF7EF48FFCF3}" srcOrd="0" destOrd="0" presId="urn:microsoft.com/office/officeart/2008/layout/VerticalCurvedList"/>
    <dgm:cxn modelId="{981A7478-CB8F-4350-9D58-9D1DFC3AB7BF}" type="presParOf" srcId="{F93D653E-8BB7-42EE-A99D-B46D5E838AC1}" destId="{1A38F114-334C-4951-B481-F9D387D69B6E}" srcOrd="11" destOrd="0" presId="urn:microsoft.com/office/officeart/2008/layout/VerticalCurvedList"/>
    <dgm:cxn modelId="{60E46834-13B3-4B5E-9290-A63A1647D1E1}" type="presParOf" srcId="{F93D653E-8BB7-42EE-A99D-B46D5E838AC1}" destId="{3D098787-0640-4D28-8A73-4F6640B1FC74}" srcOrd="12" destOrd="0" presId="urn:microsoft.com/office/officeart/2008/layout/VerticalCurvedList"/>
    <dgm:cxn modelId="{45A1231F-7B29-4045-898A-8ADCFB53EC15}" type="presParOf" srcId="{3D098787-0640-4D28-8A73-4F6640B1FC74}" destId="{45F01755-20EF-487E-9405-31929321703E}" srcOrd="0" destOrd="0" presId="urn:microsoft.com/office/officeart/2008/layout/VerticalCurvedList"/>
    <dgm:cxn modelId="{97682E69-D723-4384-B25F-3094577EBCB5}" type="presParOf" srcId="{F93D653E-8BB7-42EE-A99D-B46D5E838AC1}" destId="{2DB88FD1-AC38-4E1C-B76D-6CF7D25F0001}" srcOrd="13" destOrd="0" presId="urn:microsoft.com/office/officeart/2008/layout/VerticalCurvedList"/>
    <dgm:cxn modelId="{3F042FF4-5218-4A24-9B1E-5A4880BD7533}" type="presParOf" srcId="{F93D653E-8BB7-42EE-A99D-B46D5E838AC1}" destId="{C0C565B3-A812-4BCB-AEE1-FBC798C19864}" srcOrd="14" destOrd="0" presId="urn:microsoft.com/office/officeart/2008/layout/VerticalCurvedList"/>
    <dgm:cxn modelId="{160D8890-2EAD-46B8-A86D-1480F3DF0C81}" type="presParOf" srcId="{C0C565B3-A812-4BCB-AEE1-FBC798C19864}" destId="{14CAF32A-2E4F-4413-82C7-243C98116D0B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279ACD78-D136-4818-99DF-AC1D3D3A19A8}" type="doc">
      <dgm:prSet loTypeId="urn:microsoft.com/office/officeart/2008/layout/VerticalCurvedList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F63AE060-B9B9-477B-B691-D5420DEA56DF}">
      <dgm:prSet phldrT="[Текст]" custT="1"/>
      <dgm:spPr/>
      <dgm:t>
        <a:bodyPr/>
        <a:lstStyle/>
        <a:p>
          <a:r>
            <a:rPr lang="uk-UA" sz="1000"/>
            <a:t>2007р- Шевчук Л.М– учасник районного конкурсу в номінації «Українська мова і література». Сінчук Б.В. учасник районного конкурсу в номінації «Математика"</a:t>
          </a:r>
          <a:endParaRPr lang="ru-RU" sz="1000"/>
        </a:p>
      </dgm:t>
    </dgm:pt>
    <dgm:pt modelId="{F0CC5DFC-2052-4CCE-8CEE-093331E07C1C}" type="parTrans" cxnId="{AD7B28E1-5FC8-4679-93D0-42A71DE4C768}">
      <dgm:prSet/>
      <dgm:spPr/>
      <dgm:t>
        <a:bodyPr/>
        <a:lstStyle/>
        <a:p>
          <a:endParaRPr lang="ru-RU"/>
        </a:p>
      </dgm:t>
    </dgm:pt>
    <dgm:pt modelId="{2119B9F8-F296-484C-8FE7-5A1068C10EF5}" type="sibTrans" cxnId="{AD7B28E1-5FC8-4679-93D0-42A71DE4C768}">
      <dgm:prSet/>
      <dgm:spPr/>
      <dgm:t>
        <a:bodyPr/>
        <a:lstStyle/>
        <a:p>
          <a:endParaRPr lang="ru-RU"/>
        </a:p>
      </dgm:t>
    </dgm:pt>
    <dgm:pt modelId="{840560C8-765A-48C8-AAE1-D96E6677031E}">
      <dgm:prSet phldrT="[Текст]" custT="1"/>
      <dgm:spPr/>
      <dgm:t>
        <a:bodyPr/>
        <a:lstStyle/>
        <a:p>
          <a:r>
            <a:rPr lang="ru-RU" sz="1000"/>
            <a:t>2008 р - Зіміч  Л.Я- </a:t>
          </a:r>
          <a:r>
            <a:rPr lang="uk-UA" sz="1000"/>
            <a:t>учасник районного конкурсу в номінації «ПШ».</a:t>
          </a:r>
          <a:r>
            <a:rPr lang="ru-RU" sz="1000"/>
            <a:t> </a:t>
          </a:r>
        </a:p>
      </dgm:t>
    </dgm:pt>
    <dgm:pt modelId="{A522E71B-9727-4C8E-AE2A-C26880CB7E9A}" type="parTrans" cxnId="{6FDA6BF9-2EF8-498C-8981-ADB55F41E45A}">
      <dgm:prSet/>
      <dgm:spPr/>
      <dgm:t>
        <a:bodyPr/>
        <a:lstStyle/>
        <a:p>
          <a:endParaRPr lang="ru-RU"/>
        </a:p>
      </dgm:t>
    </dgm:pt>
    <dgm:pt modelId="{FC4179B6-5F96-419C-A181-A058AE3E970D}" type="sibTrans" cxnId="{6FDA6BF9-2EF8-498C-8981-ADB55F41E45A}">
      <dgm:prSet/>
      <dgm:spPr/>
      <dgm:t>
        <a:bodyPr/>
        <a:lstStyle/>
        <a:p>
          <a:endParaRPr lang="ru-RU"/>
        </a:p>
      </dgm:t>
    </dgm:pt>
    <dgm:pt modelId="{582318E6-F109-411E-94CA-CDB424B0D003}">
      <dgm:prSet phldrT="[Текст]" custT="1"/>
      <dgm:spPr/>
      <dgm:t>
        <a:bodyPr/>
        <a:lstStyle/>
        <a:p>
          <a:r>
            <a:rPr lang="ru-RU" sz="1000"/>
            <a:t>2009р - Клямар М. О.учасники в номінації "Інформатика"</a:t>
          </a:r>
          <a:r>
            <a:rPr lang="ru-RU" sz="2400"/>
            <a:t> </a:t>
          </a:r>
        </a:p>
      </dgm:t>
    </dgm:pt>
    <dgm:pt modelId="{0AD9FB8C-045D-47CA-A5D7-AD95A1E8DCF3}" type="parTrans" cxnId="{2F35F1DB-F324-4E29-BA98-85F11C2FB227}">
      <dgm:prSet/>
      <dgm:spPr/>
      <dgm:t>
        <a:bodyPr/>
        <a:lstStyle/>
        <a:p>
          <a:endParaRPr lang="ru-RU"/>
        </a:p>
      </dgm:t>
    </dgm:pt>
    <dgm:pt modelId="{A3FD11A1-AA10-40E7-8265-ECF313554EBA}" type="sibTrans" cxnId="{2F35F1DB-F324-4E29-BA98-85F11C2FB227}">
      <dgm:prSet/>
      <dgm:spPr/>
      <dgm:t>
        <a:bodyPr/>
        <a:lstStyle/>
        <a:p>
          <a:endParaRPr lang="ru-RU"/>
        </a:p>
      </dgm:t>
    </dgm:pt>
    <dgm:pt modelId="{00689EF6-733B-458C-AFC5-6E26C8230A14}">
      <dgm:prSet custT="1"/>
      <dgm:spPr/>
      <dgm:t>
        <a:bodyPr/>
        <a:lstStyle/>
        <a:p>
          <a:r>
            <a:rPr lang="ru-RU" sz="1000"/>
            <a:t>2011р Кушнерик О.М..учасник обласного конкурсу -"Математика", Петрик О.П. учасник р-го в номінації "Зарубіжна література"; Андросюк В.Г. учасник обласного конкурсу "Правознавство"; Зімич Ю.С. учасник р-го конкурсу "Трудове навчання"</a:t>
          </a:r>
        </a:p>
      </dgm:t>
    </dgm:pt>
    <dgm:pt modelId="{0C910B53-7636-4F1A-A9F9-283C1571EF39}" type="parTrans" cxnId="{6556AC0E-31DC-4507-83FA-ABB6CF37C9D4}">
      <dgm:prSet/>
      <dgm:spPr/>
      <dgm:t>
        <a:bodyPr/>
        <a:lstStyle/>
        <a:p>
          <a:endParaRPr lang="ru-RU"/>
        </a:p>
      </dgm:t>
    </dgm:pt>
    <dgm:pt modelId="{1C2DB00E-BA65-4F49-B87B-EE1A92F22A3D}" type="sibTrans" cxnId="{6556AC0E-31DC-4507-83FA-ABB6CF37C9D4}">
      <dgm:prSet/>
      <dgm:spPr/>
      <dgm:t>
        <a:bodyPr/>
        <a:lstStyle/>
        <a:p>
          <a:endParaRPr lang="ru-RU"/>
        </a:p>
      </dgm:t>
    </dgm:pt>
    <dgm:pt modelId="{CFF08710-E747-4E97-89FE-6969CC0E94BF}">
      <dgm:prSet custT="1"/>
      <dgm:spPr/>
      <dgm:t>
        <a:bodyPr/>
        <a:lstStyle/>
        <a:p>
          <a:r>
            <a:rPr lang="ru-RU" sz="1000"/>
            <a:t>2012р Шевчук Л.М. - лауреат обласного конкурсу  в номінації "Українська мова літератува"</a:t>
          </a:r>
        </a:p>
      </dgm:t>
    </dgm:pt>
    <dgm:pt modelId="{A314668E-D25F-466D-9AB0-58F7E6F2234D}" type="parTrans" cxnId="{2FC03B6B-2BB7-448C-8DB2-EC72723BE0CF}">
      <dgm:prSet/>
      <dgm:spPr/>
      <dgm:t>
        <a:bodyPr/>
        <a:lstStyle/>
        <a:p>
          <a:endParaRPr lang="ru-RU"/>
        </a:p>
      </dgm:t>
    </dgm:pt>
    <dgm:pt modelId="{88572E7D-E93E-4730-BCC6-AF4AAB2293D6}" type="sibTrans" cxnId="{2FC03B6B-2BB7-448C-8DB2-EC72723BE0CF}">
      <dgm:prSet/>
      <dgm:spPr/>
      <dgm:t>
        <a:bodyPr/>
        <a:lstStyle/>
        <a:p>
          <a:endParaRPr lang="ru-RU"/>
        </a:p>
      </dgm:t>
    </dgm:pt>
    <dgm:pt modelId="{AF3D3D65-FD87-42B0-BDDF-A3F16EE5D959}">
      <dgm:prSet custT="1"/>
      <dgm:spPr/>
      <dgm:t>
        <a:bodyPr/>
        <a:lstStyle/>
        <a:p>
          <a:r>
            <a:rPr lang="ru-RU" sz="1000"/>
            <a:t>2013р - Шукалович О.С. переможець</a:t>
          </a:r>
          <a:r>
            <a:rPr lang="uk-UA" sz="1000"/>
            <a:t> районного конкурсу в номінації «Музичне мистецтво».</a:t>
          </a:r>
          <a:r>
            <a:rPr lang="ru-RU" sz="1000"/>
            <a:t>  Кундік Ю.С.- учасник обласного конкурсу у номінації "Фізика"</a:t>
          </a:r>
        </a:p>
      </dgm:t>
    </dgm:pt>
    <dgm:pt modelId="{AA3B8890-F80C-4369-B2AE-70FFC3C3580A}" type="parTrans" cxnId="{D27A9490-0076-482C-8062-D47B85596B0C}">
      <dgm:prSet/>
      <dgm:spPr/>
      <dgm:t>
        <a:bodyPr/>
        <a:lstStyle/>
        <a:p>
          <a:endParaRPr lang="ru-RU"/>
        </a:p>
      </dgm:t>
    </dgm:pt>
    <dgm:pt modelId="{50F39435-CF1E-4977-86C8-D2BA23B069EC}" type="sibTrans" cxnId="{D27A9490-0076-482C-8062-D47B85596B0C}">
      <dgm:prSet/>
      <dgm:spPr/>
      <dgm:t>
        <a:bodyPr/>
        <a:lstStyle/>
        <a:p>
          <a:endParaRPr lang="ru-RU"/>
        </a:p>
      </dgm:t>
    </dgm:pt>
    <dgm:pt modelId="{36344C6B-A16A-4F0A-A999-2D59ED133DE6}">
      <dgm:prSet custT="1"/>
      <dgm:spPr/>
      <dgm:t>
        <a:bodyPr/>
        <a:lstStyle/>
        <a:p>
          <a:r>
            <a:rPr lang="ru-RU" sz="1000" dirty="0"/>
            <a:t>2016р - </a:t>
          </a:r>
          <a:r>
            <a:rPr lang="ru-RU" sz="1000" dirty="0" err="1"/>
            <a:t>Клямар</a:t>
          </a:r>
          <a:r>
            <a:rPr lang="ru-RU" sz="1000" dirty="0"/>
            <a:t> М.О. дипломант </a:t>
          </a:r>
          <a:r>
            <a:rPr lang="ru-RU" sz="1000" dirty="0" err="1"/>
            <a:t>обласного</a:t>
          </a:r>
          <a:r>
            <a:rPr lang="ru-RU" sz="1000" dirty="0"/>
            <a:t> конкурсу у </a:t>
          </a:r>
          <a:r>
            <a:rPr lang="ru-RU" sz="1000" dirty="0" err="1"/>
            <a:t>номінауії</a:t>
          </a:r>
          <a:r>
            <a:rPr lang="ru-RU" sz="1000" dirty="0"/>
            <a:t> "Математика" ; </a:t>
          </a:r>
          <a:r>
            <a:rPr lang="ru-RU" sz="1000" dirty="0" err="1"/>
            <a:t>Клямар</a:t>
          </a:r>
          <a:r>
            <a:rPr lang="ru-RU" sz="1000" dirty="0"/>
            <a:t> М. О.- </a:t>
          </a:r>
          <a:r>
            <a:rPr lang="ru-RU" sz="1000" dirty="0" err="1"/>
            <a:t>учасник</a:t>
          </a:r>
          <a:r>
            <a:rPr lang="ru-RU" sz="1000" dirty="0"/>
            <a:t> р-</a:t>
          </a:r>
          <a:r>
            <a:rPr lang="ru-RU" sz="1000" dirty="0" err="1"/>
            <a:t>го</a:t>
          </a:r>
          <a:r>
            <a:rPr lang="ru-RU" sz="1000" dirty="0"/>
            <a:t> конкурсу у </a:t>
          </a:r>
          <a:r>
            <a:rPr lang="ru-RU" sz="1000" dirty="0" err="1"/>
            <a:t>номінації</a:t>
          </a:r>
          <a:r>
            <a:rPr lang="ru-RU" sz="1000" dirty="0"/>
            <a:t> "</a:t>
          </a:r>
          <a:r>
            <a:rPr lang="ru-RU" sz="1000" dirty="0" err="1"/>
            <a:t>Класний</a:t>
          </a:r>
          <a:r>
            <a:rPr lang="ru-RU" sz="1000" dirty="0"/>
            <a:t> </a:t>
          </a:r>
          <a:r>
            <a:rPr lang="ru-RU" sz="1000" dirty="0" err="1"/>
            <a:t>керівник</a:t>
          </a:r>
          <a:r>
            <a:rPr lang="ru-RU" sz="1000" dirty="0"/>
            <a:t>"</a:t>
          </a:r>
        </a:p>
      </dgm:t>
    </dgm:pt>
    <dgm:pt modelId="{53F45D6F-43B0-4ED8-9127-C9A18BF90F1B}" type="parTrans" cxnId="{39E80298-C5ED-4CCC-9B8A-BE6AFCC11E50}">
      <dgm:prSet/>
      <dgm:spPr/>
      <dgm:t>
        <a:bodyPr/>
        <a:lstStyle/>
        <a:p>
          <a:endParaRPr lang="ru-RU"/>
        </a:p>
      </dgm:t>
    </dgm:pt>
    <dgm:pt modelId="{A69BD4A2-D4D5-41C9-A44F-D9326CF4FADD}" type="sibTrans" cxnId="{39E80298-C5ED-4CCC-9B8A-BE6AFCC11E50}">
      <dgm:prSet/>
      <dgm:spPr/>
      <dgm:t>
        <a:bodyPr/>
        <a:lstStyle/>
        <a:p>
          <a:endParaRPr lang="ru-RU"/>
        </a:p>
      </dgm:t>
    </dgm:pt>
    <dgm:pt modelId="{39D2F25C-4D38-4F1B-AAF9-C288A2A6A5BE}" type="pres">
      <dgm:prSet presAssocID="{279ACD78-D136-4818-99DF-AC1D3D3A19A8}" presName="Name0" presStyleCnt="0">
        <dgm:presLayoutVars>
          <dgm:chMax val="7"/>
          <dgm:chPref val="7"/>
          <dgm:dir/>
        </dgm:presLayoutVars>
      </dgm:prSet>
      <dgm:spPr/>
    </dgm:pt>
    <dgm:pt modelId="{F93D653E-8BB7-42EE-A99D-B46D5E838AC1}" type="pres">
      <dgm:prSet presAssocID="{279ACD78-D136-4818-99DF-AC1D3D3A19A8}" presName="Name1" presStyleCnt="0"/>
      <dgm:spPr/>
    </dgm:pt>
    <dgm:pt modelId="{07EE3E4E-8737-432D-B0F5-BB928F983F25}" type="pres">
      <dgm:prSet presAssocID="{279ACD78-D136-4818-99DF-AC1D3D3A19A8}" presName="cycle" presStyleCnt="0"/>
      <dgm:spPr/>
    </dgm:pt>
    <dgm:pt modelId="{EA8A3E81-8462-4C5D-AE5F-EF1E53C5445E}" type="pres">
      <dgm:prSet presAssocID="{279ACD78-D136-4818-99DF-AC1D3D3A19A8}" presName="srcNode" presStyleLbl="node1" presStyleIdx="0" presStyleCnt="7"/>
      <dgm:spPr/>
    </dgm:pt>
    <dgm:pt modelId="{56F69D4E-FAA6-4F96-B877-392B793C3126}" type="pres">
      <dgm:prSet presAssocID="{279ACD78-D136-4818-99DF-AC1D3D3A19A8}" presName="conn" presStyleLbl="parChTrans1D2" presStyleIdx="0" presStyleCnt="1"/>
      <dgm:spPr/>
    </dgm:pt>
    <dgm:pt modelId="{B1A98D6A-B48B-4431-917C-BE649FDDA02B}" type="pres">
      <dgm:prSet presAssocID="{279ACD78-D136-4818-99DF-AC1D3D3A19A8}" presName="extraNode" presStyleLbl="node1" presStyleIdx="0" presStyleCnt="7"/>
      <dgm:spPr/>
    </dgm:pt>
    <dgm:pt modelId="{4F92C966-A26A-419C-9E42-227C2A3B0253}" type="pres">
      <dgm:prSet presAssocID="{279ACD78-D136-4818-99DF-AC1D3D3A19A8}" presName="dstNode" presStyleLbl="node1" presStyleIdx="0" presStyleCnt="7"/>
      <dgm:spPr/>
    </dgm:pt>
    <dgm:pt modelId="{64AD51FE-95B9-4D6A-B671-617F6186D5AA}" type="pres">
      <dgm:prSet presAssocID="{F63AE060-B9B9-477B-B691-D5420DEA56DF}" presName="text_1" presStyleLbl="node1" presStyleIdx="0" presStyleCnt="7">
        <dgm:presLayoutVars>
          <dgm:bulletEnabled val="1"/>
        </dgm:presLayoutVars>
      </dgm:prSet>
      <dgm:spPr/>
    </dgm:pt>
    <dgm:pt modelId="{924ECCA7-BABB-4BF0-A348-CF6C9EAE94CE}" type="pres">
      <dgm:prSet presAssocID="{F63AE060-B9B9-477B-B691-D5420DEA56DF}" presName="accent_1" presStyleCnt="0"/>
      <dgm:spPr/>
    </dgm:pt>
    <dgm:pt modelId="{1A836FAE-5883-4018-8ABA-148B41245D6A}" type="pres">
      <dgm:prSet presAssocID="{F63AE060-B9B9-477B-B691-D5420DEA56DF}" presName="accentRepeatNode" presStyleLbl="solidFgAcc1" presStyleIdx="0" presStyleCnt="7">
        <dgm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dgm:style>
      </dgm:prSet>
      <dgm:spPr/>
    </dgm:pt>
    <dgm:pt modelId="{8037F9BF-B116-498E-9BBA-1F103CC2A14A}" type="pres">
      <dgm:prSet presAssocID="{840560C8-765A-48C8-AAE1-D96E6677031E}" presName="text_2" presStyleLbl="node1" presStyleIdx="1" presStyleCnt="7">
        <dgm:presLayoutVars>
          <dgm:bulletEnabled val="1"/>
        </dgm:presLayoutVars>
      </dgm:prSet>
      <dgm:spPr/>
    </dgm:pt>
    <dgm:pt modelId="{A791AE0E-3C66-4A9B-BFDD-3402B03BC79C}" type="pres">
      <dgm:prSet presAssocID="{840560C8-765A-48C8-AAE1-D96E6677031E}" presName="accent_2" presStyleCnt="0"/>
      <dgm:spPr/>
    </dgm:pt>
    <dgm:pt modelId="{24DB0319-5445-4863-BEDE-11E9A8AF389B}" type="pres">
      <dgm:prSet presAssocID="{840560C8-765A-48C8-AAE1-D96E6677031E}" presName="accentRepeatNode" presStyleLbl="solidFgAcc1" presStyleIdx="1" presStyleCnt="7">
        <dgm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dgm:style>
      </dgm:prSet>
      <dgm:spPr/>
    </dgm:pt>
    <dgm:pt modelId="{38869905-C87D-4BC2-8237-E4A0A0FD357B}" type="pres">
      <dgm:prSet presAssocID="{582318E6-F109-411E-94CA-CDB424B0D003}" presName="text_3" presStyleLbl="node1" presStyleIdx="2" presStyleCnt="7">
        <dgm:presLayoutVars>
          <dgm:bulletEnabled val="1"/>
        </dgm:presLayoutVars>
      </dgm:prSet>
      <dgm:spPr/>
    </dgm:pt>
    <dgm:pt modelId="{826B49BC-BE96-45D9-9AB7-E2546D58B26A}" type="pres">
      <dgm:prSet presAssocID="{582318E6-F109-411E-94CA-CDB424B0D003}" presName="accent_3" presStyleCnt="0"/>
      <dgm:spPr/>
    </dgm:pt>
    <dgm:pt modelId="{435FD058-430A-47A6-A654-05AA2363B2D9}" type="pres">
      <dgm:prSet presAssocID="{582318E6-F109-411E-94CA-CDB424B0D003}" presName="accentRepeatNode" presStyleLbl="solidFgAcc1" presStyleIdx="2" presStyleCnt="7">
        <dgm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dgm:style>
      </dgm:prSet>
      <dgm:spPr/>
    </dgm:pt>
    <dgm:pt modelId="{E860FD77-E4DA-4BAD-873D-35C6C935A0B6}" type="pres">
      <dgm:prSet presAssocID="{00689EF6-733B-458C-AFC5-6E26C8230A14}" presName="text_4" presStyleLbl="node1" presStyleIdx="3" presStyleCnt="7" custScaleY="167631" custLinFactNeighborX="869" custLinFactNeighborY="5219">
        <dgm:presLayoutVars>
          <dgm:bulletEnabled val="1"/>
        </dgm:presLayoutVars>
      </dgm:prSet>
      <dgm:spPr/>
    </dgm:pt>
    <dgm:pt modelId="{093D9787-084E-4C93-96DF-6100B4290E78}" type="pres">
      <dgm:prSet presAssocID="{00689EF6-733B-458C-AFC5-6E26C8230A14}" presName="accent_4" presStyleCnt="0"/>
      <dgm:spPr/>
    </dgm:pt>
    <dgm:pt modelId="{79066E88-F989-4FB8-9B01-90645BEB2B6B}" type="pres">
      <dgm:prSet presAssocID="{00689EF6-733B-458C-AFC5-6E26C8230A14}" presName="accentRepeatNode" presStyleLbl="solidFgAcc1" presStyleIdx="3" presStyleCnt="7">
        <dgm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dgm:style>
      </dgm:prSet>
      <dgm:spPr/>
    </dgm:pt>
    <dgm:pt modelId="{914D5E13-9B70-47DF-8AE9-F315189819FF}" type="pres">
      <dgm:prSet presAssocID="{CFF08710-E747-4E97-89FE-6969CC0E94BF}" presName="text_5" presStyleLbl="node1" presStyleIdx="4" presStyleCnt="7" custLinFactNeighborX="847" custLinFactNeighborY="-2610">
        <dgm:presLayoutVars>
          <dgm:bulletEnabled val="1"/>
        </dgm:presLayoutVars>
      </dgm:prSet>
      <dgm:spPr/>
    </dgm:pt>
    <dgm:pt modelId="{B3CD6A4E-F53D-4972-8180-789917C8A186}" type="pres">
      <dgm:prSet presAssocID="{CFF08710-E747-4E97-89FE-6969CC0E94BF}" presName="accent_5" presStyleCnt="0"/>
      <dgm:spPr/>
    </dgm:pt>
    <dgm:pt modelId="{BC3E14A3-EF02-4301-BA12-DF7EF48FFCF3}" type="pres">
      <dgm:prSet presAssocID="{CFF08710-E747-4E97-89FE-6969CC0E94BF}" presName="accentRepeatNode" presStyleLbl="solidFgAcc1" presStyleIdx="4" presStyleCnt="7">
        <dgm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dgm:style>
      </dgm:prSet>
      <dgm:spPr/>
    </dgm:pt>
    <dgm:pt modelId="{1A38F114-334C-4951-B481-F9D387D69B6E}" type="pres">
      <dgm:prSet presAssocID="{AF3D3D65-FD87-42B0-BDDF-A3F16EE5D959}" presName="text_6" presStyleLbl="node1" presStyleIdx="5" presStyleCnt="7" custLinFactNeighborX="1696" custLinFactNeighborY="-5219">
        <dgm:presLayoutVars>
          <dgm:bulletEnabled val="1"/>
        </dgm:presLayoutVars>
      </dgm:prSet>
      <dgm:spPr/>
    </dgm:pt>
    <dgm:pt modelId="{3D098787-0640-4D28-8A73-4F6640B1FC74}" type="pres">
      <dgm:prSet presAssocID="{AF3D3D65-FD87-42B0-BDDF-A3F16EE5D959}" presName="accent_6" presStyleCnt="0"/>
      <dgm:spPr/>
    </dgm:pt>
    <dgm:pt modelId="{45F01755-20EF-487E-9405-31929321703E}" type="pres">
      <dgm:prSet presAssocID="{AF3D3D65-FD87-42B0-BDDF-A3F16EE5D959}" presName="accentRepeatNode" presStyleLbl="solidFgAcc1" presStyleIdx="5" presStyleCnt="7">
        <dgm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dgm:style>
      </dgm:prSet>
      <dgm:spPr/>
    </dgm:pt>
    <dgm:pt modelId="{2DB88FD1-AC38-4E1C-B76D-6CF7D25F0001}" type="pres">
      <dgm:prSet presAssocID="{36344C6B-A16A-4F0A-A999-2D59ED133DE6}" presName="text_7" presStyleLbl="node1" presStyleIdx="6" presStyleCnt="7" custScaleY="171812" custLinFactNeighborX="2695">
        <dgm:presLayoutVars>
          <dgm:bulletEnabled val="1"/>
        </dgm:presLayoutVars>
      </dgm:prSet>
      <dgm:spPr/>
    </dgm:pt>
    <dgm:pt modelId="{C0C565B3-A812-4BCB-AEE1-FBC798C19864}" type="pres">
      <dgm:prSet presAssocID="{36344C6B-A16A-4F0A-A999-2D59ED133DE6}" presName="accent_7" presStyleCnt="0"/>
      <dgm:spPr/>
    </dgm:pt>
    <dgm:pt modelId="{14CAF32A-2E4F-4413-82C7-243C98116D0B}" type="pres">
      <dgm:prSet presAssocID="{36344C6B-A16A-4F0A-A999-2D59ED133DE6}" presName="accentRepeatNode" presStyleLbl="solidFgAcc1" presStyleIdx="6" presStyleCnt="7">
        <dgm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dgm:style>
      </dgm:prSet>
      <dgm:spPr/>
    </dgm:pt>
  </dgm:ptLst>
  <dgm:cxnLst>
    <dgm:cxn modelId="{6556AC0E-31DC-4507-83FA-ABB6CF37C9D4}" srcId="{279ACD78-D136-4818-99DF-AC1D3D3A19A8}" destId="{00689EF6-733B-458C-AFC5-6E26C8230A14}" srcOrd="3" destOrd="0" parTransId="{0C910B53-7636-4F1A-A9F9-283C1571EF39}" sibTransId="{1C2DB00E-BA65-4F49-B87B-EE1A92F22A3D}"/>
    <dgm:cxn modelId="{81ADFB1D-E0B1-4E2C-8DA9-5FF5492F06D8}" type="presOf" srcId="{36344C6B-A16A-4F0A-A999-2D59ED133DE6}" destId="{2DB88FD1-AC38-4E1C-B76D-6CF7D25F0001}" srcOrd="0" destOrd="0" presId="urn:microsoft.com/office/officeart/2008/layout/VerticalCurvedList"/>
    <dgm:cxn modelId="{73ADBF1E-D788-4DE7-8074-627D77CAEBFE}" type="presOf" srcId="{F63AE060-B9B9-477B-B691-D5420DEA56DF}" destId="{64AD51FE-95B9-4D6A-B671-617F6186D5AA}" srcOrd="0" destOrd="0" presId="urn:microsoft.com/office/officeart/2008/layout/VerticalCurvedList"/>
    <dgm:cxn modelId="{AC3CA031-AAD4-45DE-8FC9-4193BB573F5C}" type="presOf" srcId="{AF3D3D65-FD87-42B0-BDDF-A3F16EE5D959}" destId="{1A38F114-334C-4951-B481-F9D387D69B6E}" srcOrd="0" destOrd="0" presId="urn:microsoft.com/office/officeart/2008/layout/VerticalCurvedList"/>
    <dgm:cxn modelId="{D097975D-FDEE-4E52-98B7-53958F7D9373}" type="presOf" srcId="{2119B9F8-F296-484C-8FE7-5A1068C10EF5}" destId="{56F69D4E-FAA6-4F96-B877-392B793C3126}" srcOrd="0" destOrd="0" presId="urn:microsoft.com/office/officeart/2008/layout/VerticalCurvedList"/>
    <dgm:cxn modelId="{2FC03B6B-2BB7-448C-8DB2-EC72723BE0CF}" srcId="{279ACD78-D136-4818-99DF-AC1D3D3A19A8}" destId="{CFF08710-E747-4E97-89FE-6969CC0E94BF}" srcOrd="4" destOrd="0" parTransId="{A314668E-D25F-466D-9AB0-58F7E6F2234D}" sibTransId="{88572E7D-E93E-4730-BCC6-AF4AAB2293D6}"/>
    <dgm:cxn modelId="{73341F79-5F3F-4265-AC05-538A21F99C8C}" type="presOf" srcId="{00689EF6-733B-458C-AFC5-6E26C8230A14}" destId="{E860FD77-E4DA-4BAD-873D-35C6C935A0B6}" srcOrd="0" destOrd="0" presId="urn:microsoft.com/office/officeart/2008/layout/VerticalCurvedList"/>
    <dgm:cxn modelId="{D27A9490-0076-482C-8062-D47B85596B0C}" srcId="{279ACD78-D136-4818-99DF-AC1D3D3A19A8}" destId="{AF3D3D65-FD87-42B0-BDDF-A3F16EE5D959}" srcOrd="5" destOrd="0" parTransId="{AA3B8890-F80C-4369-B2AE-70FFC3C3580A}" sibTransId="{50F39435-CF1E-4977-86C8-D2BA23B069EC}"/>
    <dgm:cxn modelId="{FB09B190-CCB5-4A39-943A-A277BD49698A}" type="presOf" srcId="{279ACD78-D136-4818-99DF-AC1D3D3A19A8}" destId="{39D2F25C-4D38-4F1B-AAF9-C288A2A6A5BE}" srcOrd="0" destOrd="0" presId="urn:microsoft.com/office/officeart/2008/layout/VerticalCurvedList"/>
    <dgm:cxn modelId="{A9A11892-80BC-4EB9-ADC7-AAC15F521DB2}" type="presOf" srcId="{582318E6-F109-411E-94CA-CDB424B0D003}" destId="{38869905-C87D-4BC2-8237-E4A0A0FD357B}" srcOrd="0" destOrd="0" presId="urn:microsoft.com/office/officeart/2008/layout/VerticalCurvedList"/>
    <dgm:cxn modelId="{39E80298-C5ED-4CCC-9B8A-BE6AFCC11E50}" srcId="{279ACD78-D136-4818-99DF-AC1D3D3A19A8}" destId="{36344C6B-A16A-4F0A-A999-2D59ED133DE6}" srcOrd="6" destOrd="0" parTransId="{53F45D6F-43B0-4ED8-9127-C9A18BF90F1B}" sibTransId="{A69BD4A2-D4D5-41C9-A44F-D9326CF4FADD}"/>
    <dgm:cxn modelId="{A9E78EBF-1B6C-4B8B-9844-32531C12F889}" type="presOf" srcId="{840560C8-765A-48C8-AAE1-D96E6677031E}" destId="{8037F9BF-B116-498E-9BBA-1F103CC2A14A}" srcOrd="0" destOrd="0" presId="urn:microsoft.com/office/officeart/2008/layout/VerticalCurvedList"/>
    <dgm:cxn modelId="{5AFC77CA-B272-4CF2-9354-30E4B9AF942E}" type="presOf" srcId="{CFF08710-E747-4E97-89FE-6969CC0E94BF}" destId="{914D5E13-9B70-47DF-8AE9-F315189819FF}" srcOrd="0" destOrd="0" presId="urn:microsoft.com/office/officeart/2008/layout/VerticalCurvedList"/>
    <dgm:cxn modelId="{2F35F1DB-F324-4E29-BA98-85F11C2FB227}" srcId="{279ACD78-D136-4818-99DF-AC1D3D3A19A8}" destId="{582318E6-F109-411E-94CA-CDB424B0D003}" srcOrd="2" destOrd="0" parTransId="{0AD9FB8C-045D-47CA-A5D7-AD95A1E8DCF3}" sibTransId="{A3FD11A1-AA10-40E7-8265-ECF313554EBA}"/>
    <dgm:cxn modelId="{AD7B28E1-5FC8-4679-93D0-42A71DE4C768}" srcId="{279ACD78-D136-4818-99DF-AC1D3D3A19A8}" destId="{F63AE060-B9B9-477B-B691-D5420DEA56DF}" srcOrd="0" destOrd="0" parTransId="{F0CC5DFC-2052-4CCE-8CEE-093331E07C1C}" sibTransId="{2119B9F8-F296-484C-8FE7-5A1068C10EF5}"/>
    <dgm:cxn modelId="{6FDA6BF9-2EF8-498C-8981-ADB55F41E45A}" srcId="{279ACD78-D136-4818-99DF-AC1D3D3A19A8}" destId="{840560C8-765A-48C8-AAE1-D96E6677031E}" srcOrd="1" destOrd="0" parTransId="{A522E71B-9727-4C8E-AE2A-C26880CB7E9A}" sibTransId="{FC4179B6-5F96-419C-A181-A058AE3E970D}"/>
    <dgm:cxn modelId="{7260A648-C148-4438-BF20-216FFA84CE25}" type="presParOf" srcId="{39D2F25C-4D38-4F1B-AAF9-C288A2A6A5BE}" destId="{F93D653E-8BB7-42EE-A99D-B46D5E838AC1}" srcOrd="0" destOrd="0" presId="urn:microsoft.com/office/officeart/2008/layout/VerticalCurvedList"/>
    <dgm:cxn modelId="{17FE6411-F0CA-4789-9A65-1752287F3603}" type="presParOf" srcId="{F93D653E-8BB7-42EE-A99D-B46D5E838AC1}" destId="{07EE3E4E-8737-432D-B0F5-BB928F983F25}" srcOrd="0" destOrd="0" presId="urn:microsoft.com/office/officeart/2008/layout/VerticalCurvedList"/>
    <dgm:cxn modelId="{B559B342-9A1F-4DE7-BEFC-457FBC96449F}" type="presParOf" srcId="{07EE3E4E-8737-432D-B0F5-BB928F983F25}" destId="{EA8A3E81-8462-4C5D-AE5F-EF1E53C5445E}" srcOrd="0" destOrd="0" presId="urn:microsoft.com/office/officeart/2008/layout/VerticalCurvedList"/>
    <dgm:cxn modelId="{E62F302D-8955-44B0-9F24-02A7CA7AAEAD}" type="presParOf" srcId="{07EE3E4E-8737-432D-B0F5-BB928F983F25}" destId="{56F69D4E-FAA6-4F96-B877-392B793C3126}" srcOrd="1" destOrd="0" presId="urn:microsoft.com/office/officeart/2008/layout/VerticalCurvedList"/>
    <dgm:cxn modelId="{9D0AD91F-07B2-49CF-9C8A-2AF8FAF02219}" type="presParOf" srcId="{07EE3E4E-8737-432D-B0F5-BB928F983F25}" destId="{B1A98D6A-B48B-4431-917C-BE649FDDA02B}" srcOrd="2" destOrd="0" presId="urn:microsoft.com/office/officeart/2008/layout/VerticalCurvedList"/>
    <dgm:cxn modelId="{72F34964-B274-43AC-8320-B297D06726AF}" type="presParOf" srcId="{07EE3E4E-8737-432D-B0F5-BB928F983F25}" destId="{4F92C966-A26A-419C-9E42-227C2A3B0253}" srcOrd="3" destOrd="0" presId="urn:microsoft.com/office/officeart/2008/layout/VerticalCurvedList"/>
    <dgm:cxn modelId="{29475530-AF3E-4E26-B8E6-8667E640B8C7}" type="presParOf" srcId="{F93D653E-8BB7-42EE-A99D-B46D5E838AC1}" destId="{64AD51FE-95B9-4D6A-B671-617F6186D5AA}" srcOrd="1" destOrd="0" presId="urn:microsoft.com/office/officeart/2008/layout/VerticalCurvedList"/>
    <dgm:cxn modelId="{8F8EE647-282A-460D-AE77-5F1E7F36D651}" type="presParOf" srcId="{F93D653E-8BB7-42EE-A99D-B46D5E838AC1}" destId="{924ECCA7-BABB-4BF0-A348-CF6C9EAE94CE}" srcOrd="2" destOrd="0" presId="urn:microsoft.com/office/officeart/2008/layout/VerticalCurvedList"/>
    <dgm:cxn modelId="{011A7E23-6B1D-40CE-B780-FF3076CAF961}" type="presParOf" srcId="{924ECCA7-BABB-4BF0-A348-CF6C9EAE94CE}" destId="{1A836FAE-5883-4018-8ABA-148B41245D6A}" srcOrd="0" destOrd="0" presId="urn:microsoft.com/office/officeart/2008/layout/VerticalCurvedList"/>
    <dgm:cxn modelId="{B2D439A6-AEF4-4FA5-AABB-27431D4BE954}" type="presParOf" srcId="{F93D653E-8BB7-42EE-A99D-B46D5E838AC1}" destId="{8037F9BF-B116-498E-9BBA-1F103CC2A14A}" srcOrd="3" destOrd="0" presId="urn:microsoft.com/office/officeart/2008/layout/VerticalCurvedList"/>
    <dgm:cxn modelId="{74FEBEF0-580C-4FDC-BCF8-A58B50C35DF6}" type="presParOf" srcId="{F93D653E-8BB7-42EE-A99D-B46D5E838AC1}" destId="{A791AE0E-3C66-4A9B-BFDD-3402B03BC79C}" srcOrd="4" destOrd="0" presId="urn:microsoft.com/office/officeart/2008/layout/VerticalCurvedList"/>
    <dgm:cxn modelId="{F7FE9859-BEF5-4759-9767-FC72EB945E1D}" type="presParOf" srcId="{A791AE0E-3C66-4A9B-BFDD-3402B03BC79C}" destId="{24DB0319-5445-4863-BEDE-11E9A8AF389B}" srcOrd="0" destOrd="0" presId="urn:microsoft.com/office/officeart/2008/layout/VerticalCurvedList"/>
    <dgm:cxn modelId="{71FF9D43-9736-4BEE-97BE-A09F93935EA6}" type="presParOf" srcId="{F93D653E-8BB7-42EE-A99D-B46D5E838AC1}" destId="{38869905-C87D-4BC2-8237-E4A0A0FD357B}" srcOrd="5" destOrd="0" presId="urn:microsoft.com/office/officeart/2008/layout/VerticalCurvedList"/>
    <dgm:cxn modelId="{0B8CA8AF-63E9-434A-AC79-17C959A84AA7}" type="presParOf" srcId="{F93D653E-8BB7-42EE-A99D-B46D5E838AC1}" destId="{826B49BC-BE96-45D9-9AB7-E2546D58B26A}" srcOrd="6" destOrd="0" presId="urn:microsoft.com/office/officeart/2008/layout/VerticalCurvedList"/>
    <dgm:cxn modelId="{A16E4DE0-69F5-4B55-A58C-2AED689B7D53}" type="presParOf" srcId="{826B49BC-BE96-45D9-9AB7-E2546D58B26A}" destId="{435FD058-430A-47A6-A654-05AA2363B2D9}" srcOrd="0" destOrd="0" presId="urn:microsoft.com/office/officeart/2008/layout/VerticalCurvedList"/>
    <dgm:cxn modelId="{9158E2E7-7710-4235-BCA8-E48673C7441F}" type="presParOf" srcId="{F93D653E-8BB7-42EE-A99D-B46D5E838AC1}" destId="{E860FD77-E4DA-4BAD-873D-35C6C935A0B6}" srcOrd="7" destOrd="0" presId="urn:microsoft.com/office/officeart/2008/layout/VerticalCurvedList"/>
    <dgm:cxn modelId="{092988D2-F584-4383-A38B-662457DE28D9}" type="presParOf" srcId="{F93D653E-8BB7-42EE-A99D-B46D5E838AC1}" destId="{093D9787-084E-4C93-96DF-6100B4290E78}" srcOrd="8" destOrd="0" presId="urn:microsoft.com/office/officeart/2008/layout/VerticalCurvedList"/>
    <dgm:cxn modelId="{0A3FCDDB-31BE-40E3-9160-59E7B3461D08}" type="presParOf" srcId="{093D9787-084E-4C93-96DF-6100B4290E78}" destId="{79066E88-F989-4FB8-9B01-90645BEB2B6B}" srcOrd="0" destOrd="0" presId="urn:microsoft.com/office/officeart/2008/layout/VerticalCurvedList"/>
    <dgm:cxn modelId="{C321B71B-D3EA-46D9-968F-01AD72A0370C}" type="presParOf" srcId="{F93D653E-8BB7-42EE-A99D-B46D5E838AC1}" destId="{914D5E13-9B70-47DF-8AE9-F315189819FF}" srcOrd="9" destOrd="0" presId="urn:microsoft.com/office/officeart/2008/layout/VerticalCurvedList"/>
    <dgm:cxn modelId="{C676C37B-26E7-4037-99C6-4B3837E747BC}" type="presParOf" srcId="{F93D653E-8BB7-42EE-A99D-B46D5E838AC1}" destId="{B3CD6A4E-F53D-4972-8180-789917C8A186}" srcOrd="10" destOrd="0" presId="urn:microsoft.com/office/officeart/2008/layout/VerticalCurvedList"/>
    <dgm:cxn modelId="{3FA99DD3-2169-49A4-A930-293ED5374547}" type="presParOf" srcId="{B3CD6A4E-F53D-4972-8180-789917C8A186}" destId="{BC3E14A3-EF02-4301-BA12-DF7EF48FFCF3}" srcOrd="0" destOrd="0" presId="urn:microsoft.com/office/officeart/2008/layout/VerticalCurvedList"/>
    <dgm:cxn modelId="{A3E354FE-7638-46CD-8DA0-5C8B35069689}" type="presParOf" srcId="{F93D653E-8BB7-42EE-A99D-B46D5E838AC1}" destId="{1A38F114-334C-4951-B481-F9D387D69B6E}" srcOrd="11" destOrd="0" presId="urn:microsoft.com/office/officeart/2008/layout/VerticalCurvedList"/>
    <dgm:cxn modelId="{7F01FD09-35E2-477B-A549-EE26F7549B74}" type="presParOf" srcId="{F93D653E-8BB7-42EE-A99D-B46D5E838AC1}" destId="{3D098787-0640-4D28-8A73-4F6640B1FC74}" srcOrd="12" destOrd="0" presId="urn:microsoft.com/office/officeart/2008/layout/VerticalCurvedList"/>
    <dgm:cxn modelId="{EEE5B9B5-2A93-4F13-99E1-31138E9EA9F4}" type="presParOf" srcId="{3D098787-0640-4D28-8A73-4F6640B1FC74}" destId="{45F01755-20EF-487E-9405-31929321703E}" srcOrd="0" destOrd="0" presId="urn:microsoft.com/office/officeart/2008/layout/VerticalCurvedList"/>
    <dgm:cxn modelId="{91D6E0E0-D578-4D27-A2AE-B978F1965665}" type="presParOf" srcId="{F93D653E-8BB7-42EE-A99D-B46D5E838AC1}" destId="{2DB88FD1-AC38-4E1C-B76D-6CF7D25F0001}" srcOrd="13" destOrd="0" presId="urn:microsoft.com/office/officeart/2008/layout/VerticalCurvedList"/>
    <dgm:cxn modelId="{0F91FE95-775D-4259-B539-4D7DCC2CED8C}" type="presParOf" srcId="{F93D653E-8BB7-42EE-A99D-B46D5E838AC1}" destId="{C0C565B3-A812-4BCB-AEE1-FBC798C19864}" srcOrd="14" destOrd="0" presId="urn:microsoft.com/office/officeart/2008/layout/VerticalCurvedList"/>
    <dgm:cxn modelId="{81643EEC-9158-486E-92F6-BB01F4E3DF5F}" type="presParOf" srcId="{C0C565B3-A812-4BCB-AEE1-FBC798C19864}" destId="{14CAF32A-2E4F-4413-82C7-243C98116D0B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F680447-22D7-4703-A4A9-00E5F436E782}">
      <dsp:nvSpPr>
        <dsp:cNvPr id="0" name=""/>
        <dsp:cNvSpPr/>
      </dsp:nvSpPr>
      <dsp:spPr>
        <a:xfrm>
          <a:off x="2895600" y="1371600"/>
          <a:ext cx="1676400" cy="1676400"/>
        </a:xfrm>
        <a:prstGeom prst="gear9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1800" b="1" kern="1200" dirty="0"/>
            <a:t>Моніторинг</a:t>
          </a:r>
          <a:endParaRPr lang="ru-RU" sz="1800" b="1" kern="1200" dirty="0"/>
        </a:p>
      </dsp:txBody>
      <dsp:txXfrm>
        <a:off x="3232631" y="1764289"/>
        <a:ext cx="1002338" cy="861704"/>
      </dsp:txXfrm>
    </dsp:sp>
    <dsp:sp modelId="{53FB47D4-A78D-4598-B569-EDECC76B94DC}">
      <dsp:nvSpPr>
        <dsp:cNvPr id="0" name=""/>
        <dsp:cNvSpPr/>
      </dsp:nvSpPr>
      <dsp:spPr>
        <a:xfrm>
          <a:off x="1920240" y="975360"/>
          <a:ext cx="1219200" cy="1219200"/>
        </a:xfrm>
        <a:prstGeom prst="gear6">
          <a:avLst/>
        </a:prstGeom>
        <a:solidFill>
          <a:schemeClr val="accent3">
            <a:hueOff val="-8413220"/>
            <a:satOff val="-4326"/>
            <a:lumOff val="-1863"/>
            <a:alphaOff val="0"/>
          </a:schemeClr>
        </a:soli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1000" b="1" kern="1200" dirty="0"/>
            <a:t>Контроль</a:t>
          </a:r>
          <a:endParaRPr lang="ru-RU" sz="1000" b="1" kern="1200" dirty="0"/>
        </a:p>
      </dsp:txBody>
      <dsp:txXfrm>
        <a:off x="2227177" y="1284152"/>
        <a:ext cx="605326" cy="601616"/>
      </dsp:txXfrm>
    </dsp:sp>
    <dsp:sp modelId="{D58F6BED-E884-481A-B279-3309B28F03CB}">
      <dsp:nvSpPr>
        <dsp:cNvPr id="0" name=""/>
        <dsp:cNvSpPr/>
      </dsp:nvSpPr>
      <dsp:spPr>
        <a:xfrm rot="20700000">
          <a:off x="2603116" y="134236"/>
          <a:ext cx="1194567" cy="1194567"/>
        </a:xfrm>
        <a:prstGeom prst="gear6">
          <a:avLst/>
        </a:prstGeom>
        <a:solidFill>
          <a:schemeClr val="accent3">
            <a:hueOff val="-16826440"/>
            <a:satOff val="-8652"/>
            <a:lumOff val="-3725"/>
            <a:alphaOff val="0"/>
          </a:schemeClr>
        </a:soli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1000" b="1" kern="1200" dirty="0">
              <a:solidFill>
                <a:srgbClr val="7030A0"/>
              </a:solidFill>
            </a:rPr>
            <a:t>Аналіз</a:t>
          </a:r>
          <a:endParaRPr lang="ru-RU" sz="1000" b="1" kern="1200" dirty="0">
            <a:solidFill>
              <a:srgbClr val="7030A0"/>
            </a:solidFill>
          </a:endParaRPr>
        </a:p>
      </dsp:txBody>
      <dsp:txXfrm rot="-20700000">
        <a:off x="2865120" y="396240"/>
        <a:ext cx="670560" cy="670560"/>
      </dsp:txXfrm>
    </dsp:sp>
    <dsp:sp modelId="{05FA3200-360B-4C71-9377-2DEBC5046E99}">
      <dsp:nvSpPr>
        <dsp:cNvPr id="0" name=""/>
        <dsp:cNvSpPr/>
      </dsp:nvSpPr>
      <dsp:spPr>
        <a:xfrm>
          <a:off x="2754536" y="1125475"/>
          <a:ext cx="2145792" cy="2145792"/>
        </a:xfrm>
        <a:prstGeom prst="circularArrow">
          <a:avLst>
            <a:gd name="adj1" fmla="val 4687"/>
            <a:gd name="adj2" fmla="val 299029"/>
            <a:gd name="adj3" fmla="val 2480720"/>
            <a:gd name="adj4" fmla="val 15939861"/>
            <a:gd name="adj5" fmla="val 5469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B5BC6C6-EA13-4535-B7B1-E519F395E460}">
      <dsp:nvSpPr>
        <dsp:cNvPr id="0" name=""/>
        <dsp:cNvSpPr/>
      </dsp:nvSpPr>
      <dsp:spPr>
        <a:xfrm>
          <a:off x="1704322" y="710516"/>
          <a:ext cx="1559052" cy="1559052"/>
        </a:xfrm>
        <a:prstGeom prst="leftCircularArrow">
          <a:avLst>
            <a:gd name="adj1" fmla="val 6452"/>
            <a:gd name="adj2" fmla="val 429999"/>
            <a:gd name="adj3" fmla="val 10489124"/>
            <a:gd name="adj4" fmla="val 14837806"/>
            <a:gd name="adj5" fmla="val 7527"/>
          </a:avLst>
        </a:prstGeom>
        <a:solidFill>
          <a:schemeClr val="accent3">
            <a:hueOff val="-8413220"/>
            <a:satOff val="-4326"/>
            <a:lumOff val="-1863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D561F33-752D-40EB-BD15-3E75C8B44D96}">
      <dsp:nvSpPr>
        <dsp:cNvPr id="0" name=""/>
        <dsp:cNvSpPr/>
      </dsp:nvSpPr>
      <dsp:spPr>
        <a:xfrm>
          <a:off x="2326800" y="-122499"/>
          <a:ext cx="1680972" cy="1680972"/>
        </a:xfrm>
        <a:prstGeom prst="circularArrow">
          <a:avLst>
            <a:gd name="adj1" fmla="val 5984"/>
            <a:gd name="adj2" fmla="val 394124"/>
            <a:gd name="adj3" fmla="val 13313824"/>
            <a:gd name="adj4" fmla="val 10508221"/>
            <a:gd name="adj5" fmla="val 6981"/>
          </a:avLst>
        </a:prstGeom>
        <a:solidFill>
          <a:schemeClr val="accent3">
            <a:hueOff val="-16826440"/>
            <a:satOff val="-8652"/>
            <a:lumOff val="-3725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5E98DAE-2273-4384-BBE3-7A21F992EAAC}">
      <dsp:nvSpPr>
        <dsp:cNvPr id="0" name=""/>
        <dsp:cNvSpPr/>
      </dsp:nvSpPr>
      <dsp:spPr>
        <a:xfrm rot="5400000">
          <a:off x="524660" y="208352"/>
          <a:ext cx="1376287" cy="963401"/>
        </a:xfrm>
        <a:prstGeom prst="chevron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92000"/>
                <a:satMod val="170000"/>
              </a:schemeClr>
            </a:gs>
            <a:gs pos="15000">
              <a:schemeClr val="accent3">
                <a:hueOff val="0"/>
                <a:satOff val="0"/>
                <a:lumOff val="0"/>
                <a:alphaOff val="0"/>
                <a:tint val="92000"/>
                <a:shade val="99000"/>
                <a:satMod val="170000"/>
              </a:schemeClr>
            </a:gs>
            <a:gs pos="62000">
              <a:schemeClr val="accent3">
                <a:hueOff val="0"/>
                <a:satOff val="0"/>
                <a:lumOff val="0"/>
                <a:alphaOff val="0"/>
                <a:tint val="96000"/>
                <a:shade val="80000"/>
                <a:satMod val="170000"/>
              </a:schemeClr>
            </a:gs>
            <a:gs pos="97000">
              <a:schemeClr val="accent3">
                <a:hueOff val="0"/>
                <a:satOff val="0"/>
                <a:lumOff val="0"/>
                <a:alphaOff val="0"/>
                <a:tint val="98000"/>
                <a:shade val="63000"/>
                <a:satMod val="17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900" b="1" kern="1200" dirty="0"/>
            <a:t>Освітнє середовище</a:t>
          </a:r>
          <a:endParaRPr lang="ru-RU" sz="900" b="1" kern="1200" dirty="0"/>
        </a:p>
      </dsp:txBody>
      <dsp:txXfrm rot="-5400000">
        <a:off x="731104" y="483610"/>
        <a:ext cx="963401" cy="412886"/>
      </dsp:txXfrm>
    </dsp:sp>
    <dsp:sp modelId="{A648B005-ED36-445D-A1DB-852E7B3F8B38}">
      <dsp:nvSpPr>
        <dsp:cNvPr id="0" name=""/>
        <dsp:cNvSpPr/>
      </dsp:nvSpPr>
      <dsp:spPr>
        <a:xfrm rot="5400000">
          <a:off x="4219816" y="-2159461"/>
          <a:ext cx="894587" cy="5239764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1120" tIns="6350" rIns="6350" bIns="6350" numCol="1" spcCol="1270" anchor="ctr" anchorCtr="0">
          <a:noAutofit/>
        </a:bodyPr>
        <a:lstStyle/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uk-UA" sz="1000" b="1" kern="1200" dirty="0">
              <a:solidFill>
                <a:srgbClr val="7030A0"/>
              </a:solidFill>
            </a:rPr>
            <a:t>Ресурсне забезпечення</a:t>
          </a:r>
          <a:endParaRPr lang="ru-RU" sz="1000" b="1" kern="1200" dirty="0">
            <a:solidFill>
              <a:srgbClr val="7030A0"/>
            </a:solidFill>
          </a:endParaRPr>
        </a:p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uk-UA" sz="1000" b="1" kern="1200" dirty="0">
              <a:solidFill>
                <a:srgbClr val="7030A0"/>
              </a:solidFill>
            </a:rPr>
            <a:t>Педагогічні кадри</a:t>
          </a:r>
          <a:endParaRPr lang="ru-RU" sz="1000" b="1" kern="1200" dirty="0">
            <a:solidFill>
              <a:srgbClr val="7030A0"/>
            </a:solidFill>
          </a:endParaRPr>
        </a:p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uk-UA" sz="1000" b="1" kern="1200" dirty="0">
              <a:solidFill>
                <a:srgbClr val="7030A0"/>
              </a:solidFill>
            </a:rPr>
            <a:t>Навчально-методичне забезпечення</a:t>
          </a:r>
          <a:endParaRPr lang="ru-RU" sz="1000" b="1" kern="1200" dirty="0">
            <a:solidFill>
              <a:srgbClr val="7030A0"/>
            </a:solidFill>
          </a:endParaRPr>
        </a:p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uk-UA" sz="1000" b="1" kern="1200" dirty="0">
              <a:solidFill>
                <a:srgbClr val="7030A0"/>
              </a:solidFill>
            </a:rPr>
            <a:t>Науково-методичне забезпечення</a:t>
          </a:r>
          <a:endParaRPr lang="ru-RU" sz="1000" b="1" kern="1200" dirty="0">
            <a:solidFill>
              <a:srgbClr val="7030A0"/>
            </a:solidFill>
          </a:endParaRPr>
        </a:p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uk-UA" sz="1000" b="1" kern="1200" dirty="0">
              <a:solidFill>
                <a:srgbClr val="7030A0"/>
              </a:solidFill>
            </a:rPr>
            <a:t>Виховний простір</a:t>
          </a:r>
          <a:endParaRPr lang="ru-RU" sz="1000" b="1" kern="1200" dirty="0">
            <a:solidFill>
              <a:srgbClr val="7030A0"/>
            </a:solidFill>
          </a:endParaRPr>
        </a:p>
      </dsp:txBody>
      <dsp:txXfrm rot="-5400000">
        <a:off x="2047228" y="56797"/>
        <a:ext cx="5196094" cy="807247"/>
      </dsp:txXfrm>
    </dsp:sp>
    <dsp:sp modelId="{7D9E33B2-AB98-4997-AB1C-F55C97E86232}">
      <dsp:nvSpPr>
        <dsp:cNvPr id="0" name=""/>
        <dsp:cNvSpPr/>
      </dsp:nvSpPr>
      <dsp:spPr>
        <a:xfrm rot="5400000">
          <a:off x="524660" y="1387422"/>
          <a:ext cx="1376287" cy="963401"/>
        </a:xfrm>
        <a:prstGeom prst="chevron">
          <a:avLst/>
        </a:prstGeom>
        <a:gradFill rotWithShape="0">
          <a:gsLst>
            <a:gs pos="0">
              <a:schemeClr val="accent3">
                <a:hueOff val="-8413220"/>
                <a:satOff val="-4326"/>
                <a:lumOff val="-1863"/>
                <a:alphaOff val="0"/>
                <a:tint val="92000"/>
                <a:satMod val="170000"/>
              </a:schemeClr>
            </a:gs>
            <a:gs pos="15000">
              <a:schemeClr val="accent3">
                <a:hueOff val="-8413220"/>
                <a:satOff val="-4326"/>
                <a:lumOff val="-1863"/>
                <a:alphaOff val="0"/>
                <a:tint val="92000"/>
                <a:shade val="99000"/>
                <a:satMod val="170000"/>
              </a:schemeClr>
            </a:gs>
            <a:gs pos="62000">
              <a:schemeClr val="accent3">
                <a:hueOff val="-8413220"/>
                <a:satOff val="-4326"/>
                <a:lumOff val="-1863"/>
                <a:alphaOff val="0"/>
                <a:tint val="96000"/>
                <a:shade val="80000"/>
                <a:satMod val="170000"/>
              </a:schemeClr>
            </a:gs>
            <a:gs pos="97000">
              <a:schemeClr val="accent3">
                <a:hueOff val="-8413220"/>
                <a:satOff val="-4326"/>
                <a:lumOff val="-1863"/>
                <a:alphaOff val="0"/>
                <a:tint val="98000"/>
                <a:shade val="63000"/>
                <a:satMod val="170000"/>
              </a:schemeClr>
            </a:gs>
            <a:gs pos="100000">
              <a:schemeClr val="accent3">
                <a:hueOff val="-8413220"/>
                <a:satOff val="-4326"/>
                <a:lumOff val="-1863"/>
                <a:alphaOff val="0"/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 w="9525" cap="flat" cmpd="sng" algn="ctr">
          <a:solidFill>
            <a:schemeClr val="accent3">
              <a:hueOff val="-8413220"/>
              <a:satOff val="-4326"/>
              <a:lumOff val="-1863"/>
              <a:alphaOff val="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900" b="1" kern="1200" dirty="0"/>
            <a:t>Освітній процес</a:t>
          </a:r>
          <a:endParaRPr lang="ru-RU" sz="900" b="1" kern="1200" dirty="0"/>
        </a:p>
      </dsp:txBody>
      <dsp:txXfrm rot="-5400000">
        <a:off x="731104" y="1662680"/>
        <a:ext cx="963401" cy="412886"/>
      </dsp:txXfrm>
    </dsp:sp>
    <dsp:sp modelId="{6A28C281-B13C-4095-AE0F-86D92B452D6C}">
      <dsp:nvSpPr>
        <dsp:cNvPr id="0" name=""/>
        <dsp:cNvSpPr/>
      </dsp:nvSpPr>
      <dsp:spPr>
        <a:xfrm rot="5400000">
          <a:off x="4208431" y="-980761"/>
          <a:ext cx="894587" cy="5218067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-8413220"/>
              <a:satOff val="-4326"/>
              <a:lumOff val="-1863"/>
              <a:alphaOff val="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1120" tIns="6350" rIns="6350" bIns="6350" numCol="1" spcCol="1270" anchor="ctr" anchorCtr="0">
          <a:noAutofit/>
        </a:bodyPr>
        <a:lstStyle/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uk-UA" sz="1000" b="1" kern="1200" dirty="0">
              <a:solidFill>
                <a:srgbClr val="7030A0"/>
              </a:solidFill>
            </a:rPr>
            <a:t>Планування НВП</a:t>
          </a:r>
          <a:endParaRPr lang="ru-RU" sz="1000" b="1" kern="1200" dirty="0">
            <a:solidFill>
              <a:srgbClr val="7030A0"/>
            </a:solidFill>
          </a:endParaRPr>
        </a:p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uk-UA" sz="1000" b="1" kern="1200" dirty="0">
              <a:solidFill>
                <a:srgbClr val="7030A0"/>
              </a:solidFill>
            </a:rPr>
            <a:t>Зміст і методи освітньої діяльності</a:t>
          </a:r>
          <a:endParaRPr lang="ru-RU" sz="1000" b="1" kern="1200" dirty="0">
            <a:solidFill>
              <a:srgbClr val="7030A0"/>
            </a:solidFill>
          </a:endParaRPr>
        </a:p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uk-UA" sz="1000" b="1" kern="1200" dirty="0">
              <a:solidFill>
                <a:srgbClr val="7030A0"/>
              </a:solidFill>
            </a:rPr>
            <a:t>Впровадження освітніх інновацій</a:t>
          </a:r>
          <a:endParaRPr lang="ru-RU" sz="1000" b="1" kern="1200" dirty="0">
            <a:solidFill>
              <a:srgbClr val="7030A0"/>
            </a:solidFill>
          </a:endParaRPr>
        </a:p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uk-UA" sz="1000" b="1" kern="1200" dirty="0">
              <a:solidFill>
                <a:srgbClr val="7030A0"/>
              </a:solidFill>
            </a:rPr>
            <a:t>Професійна компетентність педагогів</a:t>
          </a:r>
          <a:endParaRPr lang="ru-RU" sz="1000" b="1" kern="1200" dirty="0">
            <a:solidFill>
              <a:srgbClr val="7030A0"/>
            </a:solidFill>
          </a:endParaRPr>
        </a:p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uk-UA" sz="1000" b="1" kern="1200" dirty="0">
              <a:solidFill>
                <a:srgbClr val="7030A0"/>
              </a:solidFill>
            </a:rPr>
            <a:t>Психологічний супровід НВП, участь батьків у НВП</a:t>
          </a:r>
          <a:endParaRPr lang="ru-RU" sz="1000" b="1" kern="1200" dirty="0">
            <a:solidFill>
              <a:srgbClr val="7030A0"/>
            </a:solidFill>
          </a:endParaRPr>
        </a:p>
      </dsp:txBody>
      <dsp:txXfrm rot="-5400000">
        <a:off x="2046691" y="1224649"/>
        <a:ext cx="5174397" cy="807247"/>
      </dsp:txXfrm>
    </dsp:sp>
    <dsp:sp modelId="{5B2152CC-5EBA-4ED8-82FC-C23E434A588C}">
      <dsp:nvSpPr>
        <dsp:cNvPr id="0" name=""/>
        <dsp:cNvSpPr/>
      </dsp:nvSpPr>
      <dsp:spPr>
        <a:xfrm rot="5400000">
          <a:off x="524660" y="2566491"/>
          <a:ext cx="1376287" cy="963401"/>
        </a:xfrm>
        <a:prstGeom prst="chevron">
          <a:avLst/>
        </a:prstGeom>
        <a:gradFill rotWithShape="0">
          <a:gsLst>
            <a:gs pos="0">
              <a:schemeClr val="accent3">
                <a:hueOff val="-16826440"/>
                <a:satOff val="-8652"/>
                <a:lumOff val="-3725"/>
                <a:alphaOff val="0"/>
                <a:tint val="92000"/>
                <a:satMod val="170000"/>
              </a:schemeClr>
            </a:gs>
            <a:gs pos="15000">
              <a:schemeClr val="accent3">
                <a:hueOff val="-16826440"/>
                <a:satOff val="-8652"/>
                <a:lumOff val="-3725"/>
                <a:alphaOff val="0"/>
                <a:tint val="92000"/>
                <a:shade val="99000"/>
                <a:satMod val="170000"/>
              </a:schemeClr>
            </a:gs>
            <a:gs pos="62000">
              <a:schemeClr val="accent3">
                <a:hueOff val="-16826440"/>
                <a:satOff val="-8652"/>
                <a:lumOff val="-3725"/>
                <a:alphaOff val="0"/>
                <a:tint val="96000"/>
                <a:shade val="80000"/>
                <a:satMod val="170000"/>
              </a:schemeClr>
            </a:gs>
            <a:gs pos="97000">
              <a:schemeClr val="accent3">
                <a:hueOff val="-16826440"/>
                <a:satOff val="-8652"/>
                <a:lumOff val="-3725"/>
                <a:alphaOff val="0"/>
                <a:tint val="98000"/>
                <a:shade val="63000"/>
                <a:satMod val="170000"/>
              </a:schemeClr>
            </a:gs>
            <a:gs pos="100000">
              <a:schemeClr val="accent3">
                <a:hueOff val="-16826440"/>
                <a:satOff val="-8652"/>
                <a:lumOff val="-3725"/>
                <a:alphaOff val="0"/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 w="9525" cap="flat" cmpd="sng" algn="ctr">
          <a:solidFill>
            <a:schemeClr val="accent3">
              <a:hueOff val="-16826440"/>
              <a:satOff val="-8652"/>
              <a:lumOff val="-3725"/>
              <a:alphaOff val="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900" b="1" kern="1200" dirty="0">
              <a:solidFill>
                <a:schemeClr val="tx1"/>
              </a:solidFill>
            </a:rPr>
            <a:t>Результати освітнього процесу</a:t>
          </a:r>
          <a:endParaRPr lang="ru-RU" sz="900" b="1" kern="1200" dirty="0">
            <a:solidFill>
              <a:schemeClr val="tx1"/>
            </a:solidFill>
          </a:endParaRPr>
        </a:p>
      </dsp:txBody>
      <dsp:txXfrm rot="-5400000">
        <a:off x="731104" y="2841749"/>
        <a:ext cx="963401" cy="412886"/>
      </dsp:txXfrm>
    </dsp:sp>
    <dsp:sp modelId="{2844C6E4-5DB1-46B0-B072-C330C0131C69}">
      <dsp:nvSpPr>
        <dsp:cNvPr id="0" name=""/>
        <dsp:cNvSpPr/>
      </dsp:nvSpPr>
      <dsp:spPr>
        <a:xfrm rot="5400000">
          <a:off x="4264000" y="149348"/>
          <a:ext cx="894587" cy="5315987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-16826440"/>
              <a:satOff val="-8652"/>
              <a:lumOff val="-3725"/>
              <a:alphaOff val="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1120" tIns="6350" rIns="6350" bIns="6350" numCol="1" spcCol="1270" anchor="ctr" anchorCtr="0">
          <a:noAutofit/>
        </a:bodyPr>
        <a:lstStyle/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uk-UA" sz="1000" b="1" kern="1200" dirty="0">
              <a:solidFill>
                <a:srgbClr val="7030A0"/>
              </a:solidFill>
            </a:rPr>
            <a:t>Навченість, особистий розвиток учнів, їх здобутки</a:t>
          </a:r>
          <a:endParaRPr lang="ru-RU" sz="1000" b="1" kern="1200" dirty="0">
            <a:solidFill>
              <a:srgbClr val="7030A0"/>
            </a:solidFill>
          </a:endParaRPr>
        </a:p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uk-UA" sz="1000" b="1" kern="1200" dirty="0">
              <a:solidFill>
                <a:srgbClr val="7030A0"/>
              </a:solidFill>
            </a:rPr>
            <a:t>Результативність роботи класних керівників</a:t>
          </a:r>
          <a:endParaRPr lang="ru-RU" sz="1000" b="1" kern="1200" dirty="0">
            <a:solidFill>
              <a:srgbClr val="7030A0"/>
            </a:solidFill>
          </a:endParaRPr>
        </a:p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uk-UA" sz="1000" b="1" kern="1200" dirty="0">
              <a:solidFill>
                <a:srgbClr val="7030A0"/>
              </a:solidFill>
            </a:rPr>
            <a:t>Підвищення кваліфікації педагогічних працівників</a:t>
          </a:r>
          <a:endParaRPr lang="ru-RU" sz="1000" b="1" kern="1200" dirty="0">
            <a:solidFill>
              <a:srgbClr val="7030A0"/>
            </a:solidFill>
          </a:endParaRPr>
        </a:p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uk-UA" sz="1000" b="1" kern="1200" dirty="0">
              <a:solidFill>
                <a:srgbClr val="7030A0"/>
              </a:solidFill>
            </a:rPr>
            <a:t>Педагогічна просвіта батьків</a:t>
          </a:r>
          <a:endParaRPr lang="ru-RU" sz="1000" b="1" kern="1200" dirty="0">
            <a:solidFill>
              <a:srgbClr val="7030A0"/>
            </a:solidFill>
          </a:endParaRPr>
        </a:p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uk-UA" sz="1000" b="1" kern="1200" dirty="0">
              <a:solidFill>
                <a:srgbClr val="7030A0"/>
              </a:solidFill>
            </a:rPr>
            <a:t>ЗНО</a:t>
          </a:r>
          <a:endParaRPr lang="ru-RU" sz="1000" b="1" kern="1200" dirty="0">
            <a:solidFill>
              <a:srgbClr val="7030A0"/>
            </a:solidFill>
          </a:endParaRPr>
        </a:p>
      </dsp:txBody>
      <dsp:txXfrm rot="-5400000">
        <a:off x="2053300" y="2403718"/>
        <a:ext cx="5272317" cy="807247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6F69D4E-FAA6-4F96-B877-392B793C3126}">
      <dsp:nvSpPr>
        <dsp:cNvPr id="0" name=""/>
        <dsp:cNvSpPr/>
      </dsp:nvSpPr>
      <dsp:spPr>
        <a:xfrm>
          <a:off x="-4526823" y="-694264"/>
          <a:ext cx="5393552" cy="5393552"/>
        </a:xfrm>
        <a:prstGeom prst="blockArc">
          <a:avLst>
            <a:gd name="adj1" fmla="val 18900000"/>
            <a:gd name="adj2" fmla="val 2700000"/>
            <a:gd name="adj3" fmla="val 400"/>
          </a:avLst>
        </a:pr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4AD51FE-95B9-4D6A-B671-617F6186D5AA}">
      <dsp:nvSpPr>
        <dsp:cNvPr id="0" name=""/>
        <dsp:cNvSpPr/>
      </dsp:nvSpPr>
      <dsp:spPr>
        <a:xfrm>
          <a:off x="280952" y="182068"/>
          <a:ext cx="7370436" cy="363976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8906" tIns="25400" rIns="25400" bIns="25400" numCol="1" spcCol="1270" anchor="ctr" anchorCtr="0">
          <a:noAutofit/>
        </a:bodyPr>
        <a:lstStyle/>
        <a:p>
          <a:pPr marL="0" lvl="0" indent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1000" kern="1200"/>
            <a:t>1995р- Кух Віра Платонівна – учасник районного конкурсу в номінації «Українська мова і література».</a:t>
          </a:r>
          <a:endParaRPr lang="ru-RU" sz="1000" kern="1200"/>
        </a:p>
      </dsp:txBody>
      <dsp:txXfrm>
        <a:off x="280952" y="182068"/>
        <a:ext cx="7370436" cy="363976"/>
      </dsp:txXfrm>
    </dsp:sp>
    <dsp:sp modelId="{1A836FAE-5883-4018-8ABA-148B41245D6A}">
      <dsp:nvSpPr>
        <dsp:cNvPr id="0" name=""/>
        <dsp:cNvSpPr/>
      </dsp:nvSpPr>
      <dsp:spPr>
        <a:xfrm>
          <a:off x="53467" y="136571"/>
          <a:ext cx="454970" cy="454970"/>
        </a:xfrm>
        <a:prstGeom prst="ellipse">
          <a:avLst/>
        </a:prstGeom>
        <a:solidFill>
          <a:schemeClr val="accent6"/>
        </a:solidFill>
        <a:ln w="25400" cap="flat" cmpd="sng" algn="ctr">
          <a:solidFill>
            <a:schemeClr val="accent6">
              <a:shade val="50000"/>
            </a:schemeClr>
          </a:solidFill>
          <a:prstDash val="solid"/>
        </a:ln>
        <a:effectLst/>
      </dsp:spPr>
      <dsp:style>
        <a:lnRef idx="2">
          <a:schemeClr val="accent6">
            <a:shade val="50000"/>
          </a:schemeClr>
        </a:lnRef>
        <a:fillRef idx="1">
          <a:schemeClr val="accent6"/>
        </a:fillRef>
        <a:effectRef idx="0">
          <a:schemeClr val="accent6"/>
        </a:effectRef>
        <a:fontRef idx="minor">
          <a:schemeClr val="lt1"/>
        </a:fontRef>
      </dsp:style>
    </dsp:sp>
    <dsp:sp modelId="{8037F9BF-B116-498E-9BBA-1F103CC2A14A}">
      <dsp:nvSpPr>
        <dsp:cNvPr id="0" name=""/>
        <dsp:cNvSpPr/>
      </dsp:nvSpPr>
      <dsp:spPr>
        <a:xfrm>
          <a:off x="610565" y="728353"/>
          <a:ext cx="7040823" cy="363976"/>
        </a:xfrm>
        <a:prstGeom prst="rect">
          <a:avLst/>
        </a:prstGeom>
        <a:solidFill>
          <a:schemeClr val="accent4">
            <a:hueOff val="-535056"/>
            <a:satOff val="6615"/>
            <a:lumOff val="-2157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8906" tIns="25400" rIns="25400" bIns="25400" numCol="1" spcCol="1270" anchor="ctr" anchorCtr="0">
          <a:noAutofit/>
        </a:bodyPr>
        <a:lstStyle/>
        <a:p>
          <a:pPr marL="0" lvl="0" indent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000" kern="1200"/>
            <a:t>1999 р - Кух В. П - </a:t>
          </a:r>
          <a:r>
            <a:rPr lang="uk-UA" sz="1000" kern="1200"/>
            <a:t>учасник районного конкурсу в номінації «Українська мова і література».</a:t>
          </a:r>
          <a:r>
            <a:rPr lang="ru-RU" sz="1000" kern="1200"/>
            <a:t> </a:t>
          </a:r>
        </a:p>
      </dsp:txBody>
      <dsp:txXfrm>
        <a:off x="610565" y="728353"/>
        <a:ext cx="7040823" cy="363976"/>
      </dsp:txXfrm>
    </dsp:sp>
    <dsp:sp modelId="{24DB0319-5445-4863-BEDE-11E9A8AF389B}">
      <dsp:nvSpPr>
        <dsp:cNvPr id="0" name=""/>
        <dsp:cNvSpPr/>
      </dsp:nvSpPr>
      <dsp:spPr>
        <a:xfrm>
          <a:off x="383080" y="682856"/>
          <a:ext cx="454970" cy="454970"/>
        </a:xfrm>
        <a:prstGeom prst="ellipse">
          <a:avLst/>
        </a:prstGeom>
        <a:solidFill>
          <a:srgbClr val="FFC000"/>
        </a:solidFill>
        <a:ln w="25400" cap="flat" cmpd="sng" algn="ctr">
          <a:solidFill>
            <a:schemeClr val="accent4">
              <a:hueOff val="-535056"/>
              <a:satOff val="6615"/>
              <a:lumOff val="-2157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8869905-C87D-4BC2-8237-E4A0A0FD357B}">
      <dsp:nvSpPr>
        <dsp:cNvPr id="0" name=""/>
        <dsp:cNvSpPr/>
      </dsp:nvSpPr>
      <dsp:spPr>
        <a:xfrm>
          <a:off x="791192" y="1274238"/>
          <a:ext cx="6860196" cy="363976"/>
        </a:xfrm>
        <a:prstGeom prst="rect">
          <a:avLst/>
        </a:prstGeom>
        <a:solidFill>
          <a:schemeClr val="accent4">
            <a:hueOff val="-1070112"/>
            <a:satOff val="13230"/>
            <a:lumOff val="-431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8906" tIns="25400" rIns="25400" bIns="25400" numCol="1" spcCol="1270" anchor="ctr" anchorCtr="0">
          <a:noAutofit/>
        </a:bodyPr>
        <a:lstStyle/>
        <a:p>
          <a:pPr marL="0" lvl="0" indent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000" kern="1200"/>
            <a:t>2002р - Кушнерик О.М.  Жилко Н.М. учасники в номінаціях математика , ПШ</a:t>
          </a:r>
          <a:r>
            <a:rPr lang="ru-RU" sz="2400" kern="1200"/>
            <a:t> </a:t>
          </a:r>
        </a:p>
      </dsp:txBody>
      <dsp:txXfrm>
        <a:off x="791192" y="1274238"/>
        <a:ext cx="6860196" cy="363976"/>
      </dsp:txXfrm>
    </dsp:sp>
    <dsp:sp modelId="{435FD058-430A-47A6-A654-05AA2363B2D9}">
      <dsp:nvSpPr>
        <dsp:cNvPr id="0" name=""/>
        <dsp:cNvSpPr/>
      </dsp:nvSpPr>
      <dsp:spPr>
        <a:xfrm>
          <a:off x="563707" y="1228741"/>
          <a:ext cx="454970" cy="454970"/>
        </a:xfrm>
        <a:prstGeom prst="ellipse">
          <a:avLst/>
        </a:prstGeom>
        <a:solidFill>
          <a:srgbClr val="00B050"/>
        </a:solidFill>
        <a:ln w="25400" cap="flat" cmpd="sng" algn="ctr">
          <a:solidFill>
            <a:schemeClr val="accent4">
              <a:hueOff val="-1070112"/>
              <a:satOff val="13230"/>
              <a:lumOff val="-431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860FD77-E4DA-4BAD-873D-35C6C935A0B6}">
      <dsp:nvSpPr>
        <dsp:cNvPr id="0" name=""/>
        <dsp:cNvSpPr/>
      </dsp:nvSpPr>
      <dsp:spPr>
        <a:xfrm>
          <a:off x="902331" y="1839519"/>
          <a:ext cx="6802524" cy="363976"/>
        </a:xfrm>
        <a:prstGeom prst="rect">
          <a:avLst/>
        </a:prstGeom>
        <a:solidFill>
          <a:schemeClr val="accent4">
            <a:hueOff val="-1605168"/>
            <a:satOff val="19845"/>
            <a:lumOff val="-647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8906" tIns="25400" rIns="25400" bIns="25400" numCol="1" spcCol="1270" anchor="ctr" anchorCtr="0">
          <a:noAutofit/>
        </a:bodyPr>
        <a:lstStyle/>
        <a:p>
          <a:pPr marL="0" lvl="0" indent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000" kern="1200"/>
            <a:t>2003р Кундік і.У., Базелюк З В.учасники в номінаціях географія, обр. мистецтво </a:t>
          </a:r>
        </a:p>
      </dsp:txBody>
      <dsp:txXfrm>
        <a:off x="902331" y="1839519"/>
        <a:ext cx="6802524" cy="363976"/>
      </dsp:txXfrm>
    </dsp:sp>
    <dsp:sp modelId="{79066E88-F989-4FB8-9B01-90645BEB2B6B}">
      <dsp:nvSpPr>
        <dsp:cNvPr id="0" name=""/>
        <dsp:cNvSpPr/>
      </dsp:nvSpPr>
      <dsp:spPr>
        <a:xfrm>
          <a:off x="621379" y="1775026"/>
          <a:ext cx="454970" cy="454970"/>
        </a:xfrm>
        <a:prstGeom prst="ellipse">
          <a:avLst/>
        </a:prstGeom>
        <a:solidFill>
          <a:srgbClr val="7030A0"/>
        </a:solidFill>
        <a:ln w="25400" cap="flat" cmpd="sng" algn="ctr">
          <a:solidFill>
            <a:schemeClr val="accent4">
              <a:hueOff val="-1605168"/>
              <a:satOff val="19845"/>
              <a:lumOff val="-647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14D5E13-9B70-47DF-8AE9-F315189819FF}">
      <dsp:nvSpPr>
        <dsp:cNvPr id="0" name=""/>
        <dsp:cNvSpPr/>
      </dsp:nvSpPr>
      <dsp:spPr>
        <a:xfrm>
          <a:off x="844659" y="2357309"/>
          <a:ext cx="6860196" cy="363976"/>
        </a:xfrm>
        <a:prstGeom prst="rect">
          <a:avLst/>
        </a:prstGeom>
        <a:solidFill>
          <a:schemeClr val="accent4">
            <a:hueOff val="-2140224"/>
            <a:satOff val="26460"/>
            <a:lumOff val="-862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8906" tIns="25400" rIns="25400" bIns="25400" numCol="1" spcCol="1270" anchor="ctr" anchorCtr="0">
          <a:noAutofit/>
        </a:bodyPr>
        <a:lstStyle/>
        <a:p>
          <a:pPr marL="0" lvl="0" indent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000" kern="1200"/>
            <a:t>2004р Петрик О.П., Крисько Л</a:t>
          </a:r>
          <a:r>
            <a:rPr lang="ru-RU" sz="1000" u="sng" kern="1200"/>
            <a:t>.Г., Кушненрик О.М.</a:t>
          </a:r>
          <a:r>
            <a:rPr lang="ru-RU" sz="1000" kern="1200"/>
            <a:t>учасники в номінаціях літератува,завступник, кл. керівник</a:t>
          </a:r>
        </a:p>
      </dsp:txBody>
      <dsp:txXfrm>
        <a:off x="844659" y="2357309"/>
        <a:ext cx="6860196" cy="363976"/>
      </dsp:txXfrm>
    </dsp:sp>
    <dsp:sp modelId="{BC3E14A3-EF02-4301-BA12-DF7EF48FFCF3}">
      <dsp:nvSpPr>
        <dsp:cNvPr id="0" name=""/>
        <dsp:cNvSpPr/>
      </dsp:nvSpPr>
      <dsp:spPr>
        <a:xfrm>
          <a:off x="563707" y="2321311"/>
          <a:ext cx="454970" cy="454970"/>
        </a:xfrm>
        <a:prstGeom prst="ellipse">
          <a:avLst/>
        </a:prstGeom>
        <a:solidFill>
          <a:schemeClr val="accent6">
            <a:lumMod val="60000"/>
            <a:lumOff val="40000"/>
          </a:schemeClr>
        </a:solidFill>
        <a:ln w="25400" cap="flat" cmpd="sng" algn="ctr">
          <a:solidFill>
            <a:schemeClr val="accent4">
              <a:hueOff val="-2140224"/>
              <a:satOff val="26460"/>
              <a:lumOff val="-862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A38F114-334C-4951-B481-F9D387D69B6E}">
      <dsp:nvSpPr>
        <dsp:cNvPr id="0" name=""/>
        <dsp:cNvSpPr/>
      </dsp:nvSpPr>
      <dsp:spPr>
        <a:xfrm>
          <a:off x="664032" y="2893697"/>
          <a:ext cx="7040823" cy="363976"/>
        </a:xfrm>
        <a:prstGeom prst="rect">
          <a:avLst/>
        </a:prstGeom>
        <a:solidFill>
          <a:schemeClr val="accent4">
            <a:hueOff val="-2675280"/>
            <a:satOff val="33075"/>
            <a:lumOff val="-10782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8906" tIns="25400" rIns="25400" bIns="25400" numCol="1" spcCol="1270" anchor="ctr" anchorCtr="0">
          <a:noAutofit/>
        </a:bodyPr>
        <a:lstStyle/>
        <a:p>
          <a:pPr marL="0" lvl="0" indent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000" kern="1200"/>
            <a:t>2005р - Зімич Л.Я  </a:t>
          </a:r>
          <a:r>
            <a:rPr lang="uk-UA" sz="1000" kern="1200"/>
            <a:t>учасник районного конкурсу в номінації «Музичне мистецтво».</a:t>
          </a:r>
          <a:r>
            <a:rPr lang="ru-RU" sz="1000" kern="1200"/>
            <a:t>  </a:t>
          </a:r>
        </a:p>
      </dsp:txBody>
      <dsp:txXfrm>
        <a:off x="664032" y="2893697"/>
        <a:ext cx="7040823" cy="363976"/>
      </dsp:txXfrm>
    </dsp:sp>
    <dsp:sp modelId="{45F01755-20EF-487E-9405-31929321703E}">
      <dsp:nvSpPr>
        <dsp:cNvPr id="0" name=""/>
        <dsp:cNvSpPr/>
      </dsp:nvSpPr>
      <dsp:spPr>
        <a:xfrm>
          <a:off x="383080" y="2867196"/>
          <a:ext cx="454970" cy="454970"/>
        </a:xfrm>
        <a:prstGeom prst="ellipse">
          <a:avLst/>
        </a:prstGeom>
        <a:solidFill>
          <a:srgbClr val="FFFF00"/>
        </a:solidFill>
        <a:ln w="25400" cap="flat" cmpd="sng" algn="ctr">
          <a:solidFill>
            <a:schemeClr val="accent6"/>
          </a:solidFill>
          <a:prstDash val="solid"/>
        </a:ln>
        <a:effectLst/>
      </dsp:spPr>
      <dsp:style>
        <a:lnRef idx="2">
          <a:schemeClr val="accent6"/>
        </a:lnRef>
        <a:fillRef idx="1">
          <a:schemeClr val="lt1"/>
        </a:fillRef>
        <a:effectRef idx="0">
          <a:schemeClr val="accent6"/>
        </a:effectRef>
        <a:fontRef idx="minor">
          <a:schemeClr val="dk1"/>
        </a:fontRef>
      </dsp:style>
    </dsp:sp>
    <dsp:sp modelId="{2DB88FD1-AC38-4E1C-B76D-6CF7D25F0001}">
      <dsp:nvSpPr>
        <dsp:cNvPr id="0" name=""/>
        <dsp:cNvSpPr/>
      </dsp:nvSpPr>
      <dsp:spPr>
        <a:xfrm>
          <a:off x="334419" y="3458979"/>
          <a:ext cx="7370436" cy="363976"/>
        </a:xfrm>
        <a:prstGeom prst="rect">
          <a:avLst/>
        </a:prstGeom>
        <a:solidFill>
          <a:schemeClr val="accent4">
            <a:hueOff val="-3210336"/>
            <a:satOff val="39690"/>
            <a:lumOff val="-1293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8906" tIns="25400" rIns="25400" bIns="25400" numCol="1" spcCol="1270" anchor="ctr" anchorCtr="0">
          <a:noAutofit/>
        </a:bodyPr>
        <a:lstStyle/>
        <a:p>
          <a:pPr marL="0" lvl="0" indent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000" kern="1200"/>
            <a:t>2006р - Клямар М.О учасник обласного -математика,Зімич С.В. Семенюк Н.Т.учасники рацонного конкурсу у номінаціях ПШ, заступни з ВР</a:t>
          </a:r>
        </a:p>
      </dsp:txBody>
      <dsp:txXfrm>
        <a:off x="334419" y="3458979"/>
        <a:ext cx="7370436" cy="363976"/>
      </dsp:txXfrm>
    </dsp:sp>
    <dsp:sp modelId="{14CAF32A-2E4F-4413-82C7-243C98116D0B}">
      <dsp:nvSpPr>
        <dsp:cNvPr id="0" name=""/>
        <dsp:cNvSpPr/>
      </dsp:nvSpPr>
      <dsp:spPr>
        <a:xfrm>
          <a:off x="53467" y="3413481"/>
          <a:ext cx="454970" cy="454970"/>
        </a:xfrm>
        <a:prstGeom prst="ellipse">
          <a:avLst/>
        </a:prstGeom>
        <a:solidFill>
          <a:srgbClr val="FF0000"/>
        </a:solidFill>
        <a:ln w="25400" cap="flat" cmpd="sng" algn="ctr">
          <a:solidFill>
            <a:schemeClr val="accent4">
              <a:hueOff val="-3210336"/>
              <a:satOff val="39690"/>
              <a:lumOff val="-12939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6F69D4E-FAA6-4F96-B877-392B793C3126}">
      <dsp:nvSpPr>
        <dsp:cNvPr id="0" name=""/>
        <dsp:cNvSpPr/>
      </dsp:nvSpPr>
      <dsp:spPr>
        <a:xfrm>
          <a:off x="-4683936" y="-734057"/>
          <a:ext cx="5580595" cy="5580595"/>
        </a:xfrm>
        <a:prstGeom prst="blockArc">
          <a:avLst>
            <a:gd name="adj1" fmla="val 18900000"/>
            <a:gd name="adj2" fmla="val 2700000"/>
            <a:gd name="adj3" fmla="val 387"/>
          </a:avLst>
        </a:pr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4AD51FE-95B9-4D6A-B671-617F6186D5AA}">
      <dsp:nvSpPr>
        <dsp:cNvPr id="0" name=""/>
        <dsp:cNvSpPr/>
      </dsp:nvSpPr>
      <dsp:spPr>
        <a:xfrm>
          <a:off x="290715" y="172538"/>
          <a:ext cx="7286807" cy="376624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8946" tIns="25400" rIns="25400" bIns="25400" numCol="1" spcCol="1270" anchor="ctr" anchorCtr="0">
          <a:noAutofit/>
        </a:bodyPr>
        <a:lstStyle/>
        <a:p>
          <a:pPr marL="0" lvl="0" indent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1000" kern="1200"/>
            <a:t>2007р- Шевчук Л.М– учасник районного конкурсу в номінації «Українська мова і література». Сінчук Б.В. учасник районного конкурсу в номінації «Математика"</a:t>
          </a:r>
          <a:endParaRPr lang="ru-RU" sz="1000" kern="1200"/>
        </a:p>
      </dsp:txBody>
      <dsp:txXfrm>
        <a:off x="290715" y="172538"/>
        <a:ext cx="7286807" cy="376624"/>
      </dsp:txXfrm>
    </dsp:sp>
    <dsp:sp modelId="{1A836FAE-5883-4018-8ABA-148B41245D6A}">
      <dsp:nvSpPr>
        <dsp:cNvPr id="0" name=""/>
        <dsp:cNvSpPr/>
      </dsp:nvSpPr>
      <dsp:spPr>
        <a:xfrm>
          <a:off x="55324" y="125460"/>
          <a:ext cx="470780" cy="470780"/>
        </a:xfrm>
        <a:prstGeom prst="ellipse">
          <a:avLst/>
        </a:prstGeom>
        <a:gradFill rotWithShape="1">
          <a:gsLst>
            <a:gs pos="0">
              <a:schemeClr val="accent3">
                <a:tint val="92000"/>
                <a:satMod val="170000"/>
              </a:schemeClr>
            </a:gs>
            <a:gs pos="15000">
              <a:schemeClr val="accent3">
                <a:tint val="92000"/>
                <a:shade val="99000"/>
                <a:satMod val="170000"/>
              </a:schemeClr>
            </a:gs>
            <a:gs pos="62000">
              <a:schemeClr val="accent3">
                <a:tint val="96000"/>
                <a:shade val="80000"/>
                <a:satMod val="170000"/>
              </a:schemeClr>
            </a:gs>
            <a:gs pos="97000">
              <a:schemeClr val="accent3">
                <a:tint val="98000"/>
                <a:shade val="63000"/>
                <a:satMod val="170000"/>
              </a:schemeClr>
            </a:gs>
            <a:gs pos="100000">
              <a:schemeClr val="accent3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 fov="0">
            <a:rot lat="0" lon="0" rev="0"/>
          </a:camera>
          <a:lightRig rig="brightRoom" dir="tl">
            <a:rot lat="0" lon="0" rev="5400000"/>
          </a:lightRig>
        </a:scene3d>
        <a:sp3d contourW="12700">
          <a:bevelT w="25400" h="50800" prst="angle"/>
          <a:contourClr>
            <a:schemeClr val="accent3"/>
          </a:contourClr>
        </a:sp3d>
      </dsp:spPr>
      <dsp:style>
        <a:lnRef idx="0">
          <a:schemeClr val="accent3"/>
        </a:lnRef>
        <a:fillRef idx="3">
          <a:schemeClr val="accent3"/>
        </a:fillRef>
        <a:effectRef idx="3">
          <a:schemeClr val="accent3"/>
        </a:effectRef>
        <a:fontRef idx="minor">
          <a:schemeClr val="lt1"/>
        </a:fontRef>
      </dsp:style>
    </dsp:sp>
    <dsp:sp modelId="{8037F9BF-B116-498E-9BBA-1F103CC2A14A}">
      <dsp:nvSpPr>
        <dsp:cNvPr id="0" name=""/>
        <dsp:cNvSpPr/>
      </dsp:nvSpPr>
      <dsp:spPr>
        <a:xfrm>
          <a:off x="631782" y="737806"/>
          <a:ext cx="6945740" cy="376624"/>
        </a:xfrm>
        <a:prstGeom prst="rect">
          <a:avLst/>
        </a:prstGeom>
        <a:solidFill>
          <a:schemeClr val="accent4">
            <a:hueOff val="-535056"/>
            <a:satOff val="6615"/>
            <a:lumOff val="-2157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8946" tIns="25400" rIns="25400" bIns="25400" numCol="1" spcCol="1270" anchor="ctr" anchorCtr="0">
          <a:noAutofit/>
        </a:bodyPr>
        <a:lstStyle/>
        <a:p>
          <a:pPr marL="0" lvl="0" indent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000" kern="1200"/>
            <a:t>2008 р - Зіміч  Л.Я- </a:t>
          </a:r>
          <a:r>
            <a:rPr lang="uk-UA" sz="1000" kern="1200"/>
            <a:t>учасник районного конкурсу в номінації «ПШ».</a:t>
          </a:r>
          <a:r>
            <a:rPr lang="ru-RU" sz="1000" kern="1200"/>
            <a:t> </a:t>
          </a:r>
        </a:p>
      </dsp:txBody>
      <dsp:txXfrm>
        <a:off x="631782" y="737806"/>
        <a:ext cx="6945740" cy="376624"/>
      </dsp:txXfrm>
    </dsp:sp>
    <dsp:sp modelId="{24DB0319-5445-4863-BEDE-11E9A8AF389B}">
      <dsp:nvSpPr>
        <dsp:cNvPr id="0" name=""/>
        <dsp:cNvSpPr/>
      </dsp:nvSpPr>
      <dsp:spPr>
        <a:xfrm>
          <a:off x="396392" y="690728"/>
          <a:ext cx="470780" cy="470780"/>
        </a:xfrm>
        <a:prstGeom prst="ellipse">
          <a:avLst/>
        </a:prstGeom>
        <a:gradFill rotWithShape="1">
          <a:gsLst>
            <a:gs pos="0">
              <a:schemeClr val="accent2">
                <a:tint val="92000"/>
                <a:satMod val="170000"/>
              </a:schemeClr>
            </a:gs>
            <a:gs pos="15000">
              <a:schemeClr val="accent2">
                <a:tint val="92000"/>
                <a:shade val="99000"/>
                <a:satMod val="170000"/>
              </a:schemeClr>
            </a:gs>
            <a:gs pos="62000">
              <a:schemeClr val="accent2">
                <a:tint val="96000"/>
                <a:shade val="80000"/>
                <a:satMod val="170000"/>
              </a:schemeClr>
            </a:gs>
            <a:gs pos="97000">
              <a:schemeClr val="accent2">
                <a:tint val="98000"/>
                <a:shade val="63000"/>
                <a:satMod val="170000"/>
              </a:schemeClr>
            </a:gs>
            <a:gs pos="100000">
              <a:schemeClr val="accent2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 fov="0">
            <a:rot lat="0" lon="0" rev="0"/>
          </a:camera>
          <a:lightRig rig="brightRoom" dir="tl">
            <a:rot lat="0" lon="0" rev="5400000"/>
          </a:lightRig>
        </a:scene3d>
        <a:sp3d contourW="12700">
          <a:bevelT w="25400" h="50800" prst="angle"/>
          <a:contourClr>
            <a:schemeClr val="accent2"/>
          </a:contourClr>
        </a:sp3d>
      </dsp:spPr>
      <dsp:style>
        <a:lnRef idx="0">
          <a:schemeClr val="accent2"/>
        </a:lnRef>
        <a:fillRef idx="3">
          <a:schemeClr val="accent2"/>
        </a:fillRef>
        <a:effectRef idx="3">
          <a:schemeClr val="accent2"/>
        </a:effectRef>
        <a:fontRef idx="minor">
          <a:schemeClr val="lt1"/>
        </a:fontRef>
      </dsp:style>
    </dsp:sp>
    <dsp:sp modelId="{38869905-C87D-4BC2-8237-E4A0A0FD357B}">
      <dsp:nvSpPr>
        <dsp:cNvPr id="0" name=""/>
        <dsp:cNvSpPr/>
      </dsp:nvSpPr>
      <dsp:spPr>
        <a:xfrm>
          <a:off x="818685" y="1302660"/>
          <a:ext cx="6758837" cy="376624"/>
        </a:xfrm>
        <a:prstGeom prst="rect">
          <a:avLst/>
        </a:prstGeom>
        <a:solidFill>
          <a:schemeClr val="accent4">
            <a:hueOff val="-1070112"/>
            <a:satOff val="13230"/>
            <a:lumOff val="-431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8946" tIns="25400" rIns="25400" bIns="25400" numCol="1" spcCol="1270" anchor="ctr" anchorCtr="0">
          <a:noAutofit/>
        </a:bodyPr>
        <a:lstStyle/>
        <a:p>
          <a:pPr marL="0" lvl="0" indent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000" kern="1200"/>
            <a:t>2009р - Клямар М. О.учасники в номінації "Інформатика"</a:t>
          </a:r>
          <a:r>
            <a:rPr lang="ru-RU" sz="2400" kern="1200"/>
            <a:t> </a:t>
          </a:r>
        </a:p>
      </dsp:txBody>
      <dsp:txXfrm>
        <a:off x="818685" y="1302660"/>
        <a:ext cx="6758837" cy="376624"/>
      </dsp:txXfrm>
    </dsp:sp>
    <dsp:sp modelId="{435FD058-430A-47A6-A654-05AA2363B2D9}">
      <dsp:nvSpPr>
        <dsp:cNvPr id="0" name=""/>
        <dsp:cNvSpPr/>
      </dsp:nvSpPr>
      <dsp:spPr>
        <a:xfrm>
          <a:off x="583295" y="1255582"/>
          <a:ext cx="470780" cy="470780"/>
        </a:xfrm>
        <a:prstGeom prst="ellipse">
          <a:avLst/>
        </a:prstGeom>
        <a:gradFill rotWithShape="1">
          <a:gsLst>
            <a:gs pos="0">
              <a:schemeClr val="accent1">
                <a:tint val="92000"/>
                <a:satMod val="170000"/>
              </a:schemeClr>
            </a:gs>
            <a:gs pos="15000">
              <a:schemeClr val="accent1">
                <a:tint val="92000"/>
                <a:shade val="99000"/>
                <a:satMod val="170000"/>
              </a:schemeClr>
            </a:gs>
            <a:gs pos="62000">
              <a:schemeClr val="accent1">
                <a:tint val="96000"/>
                <a:shade val="80000"/>
                <a:satMod val="170000"/>
              </a:schemeClr>
            </a:gs>
            <a:gs pos="97000">
              <a:schemeClr val="accent1">
                <a:tint val="98000"/>
                <a:shade val="63000"/>
                <a:satMod val="170000"/>
              </a:schemeClr>
            </a:gs>
            <a:gs pos="100000">
              <a:schemeClr val="accent1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 fov="0">
            <a:rot lat="0" lon="0" rev="0"/>
          </a:camera>
          <a:lightRig rig="brightRoom" dir="tl">
            <a:rot lat="0" lon="0" rev="5400000"/>
          </a:lightRig>
        </a:scene3d>
        <a:sp3d contourW="12700">
          <a:bevelT w="25400" h="50800" prst="angle"/>
          <a:contourClr>
            <a:schemeClr val="accent1"/>
          </a:contourClr>
        </a:sp3d>
      </dsp:spPr>
      <dsp:style>
        <a:lnRef idx="0">
          <a:schemeClr val="accent1"/>
        </a:lnRef>
        <a:fillRef idx="3">
          <a:schemeClr val="accent1"/>
        </a:fillRef>
        <a:effectRef idx="3">
          <a:schemeClr val="accent1"/>
        </a:effectRef>
        <a:fontRef idx="minor">
          <a:schemeClr val="lt1"/>
        </a:fontRef>
      </dsp:style>
    </dsp:sp>
    <dsp:sp modelId="{E860FD77-E4DA-4BAD-873D-35C6C935A0B6}">
      <dsp:nvSpPr>
        <dsp:cNvPr id="0" name=""/>
        <dsp:cNvSpPr/>
      </dsp:nvSpPr>
      <dsp:spPr>
        <a:xfrm>
          <a:off x="933686" y="1760226"/>
          <a:ext cx="6699161" cy="631339"/>
        </a:xfrm>
        <a:prstGeom prst="rect">
          <a:avLst/>
        </a:prstGeom>
        <a:solidFill>
          <a:schemeClr val="accent4">
            <a:hueOff val="-1605168"/>
            <a:satOff val="19845"/>
            <a:lumOff val="-647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8946" tIns="25400" rIns="25400" bIns="25400" numCol="1" spcCol="1270" anchor="ctr" anchorCtr="0">
          <a:noAutofit/>
        </a:bodyPr>
        <a:lstStyle/>
        <a:p>
          <a:pPr marL="0" lvl="0" indent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000" kern="1200"/>
            <a:t>2011р Кушнерик О.М..учасник обласного конкурсу -"Математика", Петрик О.П. учасник р-го в номінації "Зарубіжна література"; Андросюк В.Г. учасник обласного конкурсу "Правознавство"; Зімич Ю.С. учасник р-го конкурсу "Трудове навчання"</a:t>
          </a:r>
        </a:p>
      </dsp:txBody>
      <dsp:txXfrm>
        <a:off x="933686" y="1760226"/>
        <a:ext cx="6699161" cy="631339"/>
      </dsp:txXfrm>
    </dsp:sp>
    <dsp:sp modelId="{79066E88-F989-4FB8-9B01-90645BEB2B6B}">
      <dsp:nvSpPr>
        <dsp:cNvPr id="0" name=""/>
        <dsp:cNvSpPr/>
      </dsp:nvSpPr>
      <dsp:spPr>
        <a:xfrm>
          <a:off x="642971" y="1820850"/>
          <a:ext cx="470780" cy="470780"/>
        </a:xfrm>
        <a:prstGeom prst="ellipse">
          <a:avLst/>
        </a:prstGeom>
        <a:gradFill rotWithShape="1">
          <a:gsLst>
            <a:gs pos="0">
              <a:schemeClr val="accent6">
                <a:tint val="92000"/>
                <a:satMod val="170000"/>
              </a:schemeClr>
            </a:gs>
            <a:gs pos="15000">
              <a:schemeClr val="accent6">
                <a:tint val="92000"/>
                <a:shade val="99000"/>
                <a:satMod val="170000"/>
              </a:schemeClr>
            </a:gs>
            <a:gs pos="62000">
              <a:schemeClr val="accent6">
                <a:tint val="96000"/>
                <a:shade val="80000"/>
                <a:satMod val="170000"/>
              </a:schemeClr>
            </a:gs>
            <a:gs pos="97000">
              <a:schemeClr val="accent6">
                <a:tint val="98000"/>
                <a:shade val="63000"/>
                <a:satMod val="170000"/>
              </a:schemeClr>
            </a:gs>
            <a:gs pos="100000">
              <a:schemeClr val="accent6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 fov="0">
            <a:rot lat="0" lon="0" rev="0"/>
          </a:camera>
          <a:lightRig rig="brightRoom" dir="tl">
            <a:rot lat="0" lon="0" rev="5400000"/>
          </a:lightRig>
        </a:scene3d>
        <a:sp3d contourW="12700">
          <a:bevelT w="25400" h="50800" prst="angle"/>
          <a:contourClr>
            <a:schemeClr val="accent6"/>
          </a:contourClr>
        </a:sp3d>
      </dsp:spPr>
      <dsp:style>
        <a:lnRef idx="0">
          <a:schemeClr val="accent6"/>
        </a:lnRef>
        <a:fillRef idx="3">
          <a:schemeClr val="accent6"/>
        </a:fillRef>
        <a:effectRef idx="3">
          <a:schemeClr val="accent6"/>
        </a:effectRef>
        <a:fontRef idx="minor">
          <a:schemeClr val="lt1"/>
        </a:fontRef>
      </dsp:style>
    </dsp:sp>
    <dsp:sp modelId="{914D5E13-9B70-47DF-8AE9-F315189819FF}">
      <dsp:nvSpPr>
        <dsp:cNvPr id="0" name=""/>
        <dsp:cNvSpPr/>
      </dsp:nvSpPr>
      <dsp:spPr>
        <a:xfrm>
          <a:off x="874010" y="2423366"/>
          <a:ext cx="6758837" cy="376624"/>
        </a:xfrm>
        <a:prstGeom prst="rect">
          <a:avLst/>
        </a:prstGeom>
        <a:solidFill>
          <a:schemeClr val="accent4">
            <a:hueOff val="-2140224"/>
            <a:satOff val="26460"/>
            <a:lumOff val="-862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8946" tIns="25400" rIns="25400" bIns="25400" numCol="1" spcCol="1270" anchor="ctr" anchorCtr="0">
          <a:noAutofit/>
        </a:bodyPr>
        <a:lstStyle/>
        <a:p>
          <a:pPr marL="0" lvl="0" indent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000" kern="1200"/>
            <a:t>2012р Шевчук Л.М. - лауреат обласного конкурсу  в номінації "Українська мова літератува"</a:t>
          </a:r>
        </a:p>
      </dsp:txBody>
      <dsp:txXfrm>
        <a:off x="874010" y="2423366"/>
        <a:ext cx="6758837" cy="376624"/>
      </dsp:txXfrm>
    </dsp:sp>
    <dsp:sp modelId="{BC3E14A3-EF02-4301-BA12-DF7EF48FFCF3}">
      <dsp:nvSpPr>
        <dsp:cNvPr id="0" name=""/>
        <dsp:cNvSpPr/>
      </dsp:nvSpPr>
      <dsp:spPr>
        <a:xfrm>
          <a:off x="583295" y="2386118"/>
          <a:ext cx="470780" cy="470780"/>
        </a:xfrm>
        <a:prstGeom prst="ellipse">
          <a:avLst/>
        </a:prstGeom>
        <a:gradFill rotWithShape="1">
          <a:gsLst>
            <a:gs pos="0">
              <a:schemeClr val="accent5">
                <a:tint val="92000"/>
                <a:satMod val="170000"/>
              </a:schemeClr>
            </a:gs>
            <a:gs pos="15000">
              <a:schemeClr val="accent5">
                <a:tint val="92000"/>
                <a:shade val="99000"/>
                <a:satMod val="170000"/>
              </a:schemeClr>
            </a:gs>
            <a:gs pos="62000">
              <a:schemeClr val="accent5">
                <a:tint val="96000"/>
                <a:shade val="80000"/>
                <a:satMod val="170000"/>
              </a:schemeClr>
            </a:gs>
            <a:gs pos="97000">
              <a:schemeClr val="accent5">
                <a:tint val="98000"/>
                <a:shade val="63000"/>
                <a:satMod val="170000"/>
              </a:schemeClr>
            </a:gs>
            <a:gs pos="100000">
              <a:schemeClr val="accent5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 fov="0">
            <a:rot lat="0" lon="0" rev="0"/>
          </a:camera>
          <a:lightRig rig="brightRoom" dir="tl">
            <a:rot lat="0" lon="0" rev="5400000"/>
          </a:lightRig>
        </a:scene3d>
        <a:sp3d contourW="12700">
          <a:bevelT w="25400" h="50800" prst="angle"/>
          <a:contourClr>
            <a:schemeClr val="accent5"/>
          </a:contourClr>
        </a:sp3d>
      </dsp:spPr>
      <dsp:style>
        <a:lnRef idx="0">
          <a:schemeClr val="accent5"/>
        </a:lnRef>
        <a:fillRef idx="3">
          <a:schemeClr val="accent5"/>
        </a:fillRef>
        <a:effectRef idx="3">
          <a:schemeClr val="accent5"/>
        </a:effectRef>
        <a:fontRef idx="minor">
          <a:schemeClr val="lt1"/>
        </a:fontRef>
      </dsp:style>
    </dsp:sp>
    <dsp:sp modelId="{1A38F114-334C-4951-B481-F9D387D69B6E}">
      <dsp:nvSpPr>
        <dsp:cNvPr id="0" name=""/>
        <dsp:cNvSpPr/>
      </dsp:nvSpPr>
      <dsp:spPr>
        <a:xfrm>
          <a:off x="687107" y="2978393"/>
          <a:ext cx="6945740" cy="376624"/>
        </a:xfrm>
        <a:prstGeom prst="rect">
          <a:avLst/>
        </a:prstGeom>
        <a:solidFill>
          <a:schemeClr val="accent4">
            <a:hueOff val="-2675280"/>
            <a:satOff val="33075"/>
            <a:lumOff val="-10782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8946" tIns="25400" rIns="25400" bIns="25400" numCol="1" spcCol="1270" anchor="ctr" anchorCtr="0">
          <a:noAutofit/>
        </a:bodyPr>
        <a:lstStyle/>
        <a:p>
          <a:pPr marL="0" lvl="0" indent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000" kern="1200"/>
            <a:t>2013р - Шукалович О.С. переможець</a:t>
          </a:r>
          <a:r>
            <a:rPr lang="uk-UA" sz="1000" kern="1200"/>
            <a:t> районного конкурсу в номінації «Музичне мистецтво».</a:t>
          </a:r>
          <a:r>
            <a:rPr lang="ru-RU" sz="1000" kern="1200"/>
            <a:t>  Кундік Ю.С.- учасник обласного конкурсу у номінації "Фізика"</a:t>
          </a:r>
        </a:p>
      </dsp:txBody>
      <dsp:txXfrm>
        <a:off x="687107" y="2978393"/>
        <a:ext cx="6945740" cy="376624"/>
      </dsp:txXfrm>
    </dsp:sp>
    <dsp:sp modelId="{45F01755-20EF-487E-9405-31929321703E}">
      <dsp:nvSpPr>
        <dsp:cNvPr id="0" name=""/>
        <dsp:cNvSpPr/>
      </dsp:nvSpPr>
      <dsp:spPr>
        <a:xfrm>
          <a:off x="396392" y="2950971"/>
          <a:ext cx="470780" cy="470780"/>
        </a:xfrm>
        <a:prstGeom prst="ellipse">
          <a:avLst/>
        </a:prstGeom>
        <a:gradFill rotWithShape="1">
          <a:gsLst>
            <a:gs pos="0">
              <a:schemeClr val="accent2">
                <a:tint val="92000"/>
                <a:satMod val="170000"/>
              </a:schemeClr>
            </a:gs>
            <a:gs pos="15000">
              <a:schemeClr val="accent2">
                <a:tint val="92000"/>
                <a:shade val="99000"/>
                <a:satMod val="170000"/>
              </a:schemeClr>
            </a:gs>
            <a:gs pos="62000">
              <a:schemeClr val="accent2">
                <a:tint val="96000"/>
                <a:shade val="80000"/>
                <a:satMod val="170000"/>
              </a:schemeClr>
            </a:gs>
            <a:gs pos="97000">
              <a:schemeClr val="accent2">
                <a:tint val="98000"/>
                <a:shade val="63000"/>
                <a:satMod val="170000"/>
              </a:schemeClr>
            </a:gs>
            <a:gs pos="100000">
              <a:schemeClr val="accent2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 fov="0">
            <a:rot lat="0" lon="0" rev="0"/>
          </a:camera>
          <a:lightRig rig="brightRoom" dir="tl">
            <a:rot lat="0" lon="0" rev="5400000"/>
          </a:lightRig>
        </a:scene3d>
        <a:sp3d contourW="12700">
          <a:bevelT w="25400" h="50800" prst="angle"/>
          <a:contourClr>
            <a:schemeClr val="accent2"/>
          </a:contourClr>
        </a:sp3d>
      </dsp:spPr>
      <dsp:style>
        <a:lnRef idx="0">
          <a:schemeClr val="accent2"/>
        </a:lnRef>
        <a:fillRef idx="3">
          <a:schemeClr val="accent2"/>
        </a:fillRef>
        <a:effectRef idx="3">
          <a:schemeClr val="accent2"/>
        </a:effectRef>
        <a:fontRef idx="minor">
          <a:schemeClr val="lt1"/>
        </a:fontRef>
      </dsp:style>
    </dsp:sp>
    <dsp:sp modelId="{2DB88FD1-AC38-4E1C-B76D-6CF7D25F0001}">
      <dsp:nvSpPr>
        <dsp:cNvPr id="0" name=""/>
        <dsp:cNvSpPr/>
      </dsp:nvSpPr>
      <dsp:spPr>
        <a:xfrm>
          <a:off x="346040" y="3428086"/>
          <a:ext cx="7286807" cy="647085"/>
        </a:xfrm>
        <a:prstGeom prst="rect">
          <a:avLst/>
        </a:prstGeom>
        <a:solidFill>
          <a:schemeClr val="accent4">
            <a:hueOff val="-3210336"/>
            <a:satOff val="39690"/>
            <a:lumOff val="-1293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8946" tIns="25400" rIns="25400" bIns="25400" numCol="1" spcCol="1270" anchor="ctr" anchorCtr="0">
          <a:noAutofit/>
        </a:bodyPr>
        <a:lstStyle/>
        <a:p>
          <a:pPr marL="0" lvl="0" indent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000" kern="1200" dirty="0"/>
            <a:t>2016р - </a:t>
          </a:r>
          <a:r>
            <a:rPr lang="ru-RU" sz="1000" kern="1200" dirty="0" err="1"/>
            <a:t>Клямар</a:t>
          </a:r>
          <a:r>
            <a:rPr lang="ru-RU" sz="1000" kern="1200" dirty="0"/>
            <a:t> М.О. дипломант </a:t>
          </a:r>
          <a:r>
            <a:rPr lang="ru-RU" sz="1000" kern="1200" dirty="0" err="1"/>
            <a:t>обласного</a:t>
          </a:r>
          <a:r>
            <a:rPr lang="ru-RU" sz="1000" kern="1200" dirty="0"/>
            <a:t> конкурсу у </a:t>
          </a:r>
          <a:r>
            <a:rPr lang="ru-RU" sz="1000" kern="1200" dirty="0" err="1"/>
            <a:t>номінауії</a:t>
          </a:r>
          <a:r>
            <a:rPr lang="ru-RU" sz="1000" kern="1200" dirty="0"/>
            <a:t> "Математика" ; </a:t>
          </a:r>
          <a:r>
            <a:rPr lang="ru-RU" sz="1000" kern="1200" dirty="0" err="1"/>
            <a:t>Клямар</a:t>
          </a:r>
          <a:r>
            <a:rPr lang="ru-RU" sz="1000" kern="1200" dirty="0"/>
            <a:t> М. О.- </a:t>
          </a:r>
          <a:r>
            <a:rPr lang="ru-RU" sz="1000" kern="1200" dirty="0" err="1"/>
            <a:t>учасник</a:t>
          </a:r>
          <a:r>
            <a:rPr lang="ru-RU" sz="1000" kern="1200" dirty="0"/>
            <a:t> р-</a:t>
          </a:r>
          <a:r>
            <a:rPr lang="ru-RU" sz="1000" kern="1200" dirty="0" err="1"/>
            <a:t>го</a:t>
          </a:r>
          <a:r>
            <a:rPr lang="ru-RU" sz="1000" kern="1200" dirty="0"/>
            <a:t> конкурсу у </a:t>
          </a:r>
          <a:r>
            <a:rPr lang="ru-RU" sz="1000" kern="1200" dirty="0" err="1"/>
            <a:t>номінації</a:t>
          </a:r>
          <a:r>
            <a:rPr lang="ru-RU" sz="1000" kern="1200" dirty="0"/>
            <a:t> "</a:t>
          </a:r>
          <a:r>
            <a:rPr lang="ru-RU" sz="1000" kern="1200" dirty="0" err="1"/>
            <a:t>Класний</a:t>
          </a:r>
          <a:r>
            <a:rPr lang="ru-RU" sz="1000" kern="1200" dirty="0"/>
            <a:t> </a:t>
          </a:r>
          <a:r>
            <a:rPr lang="ru-RU" sz="1000" kern="1200" dirty="0" err="1"/>
            <a:t>керівник</a:t>
          </a:r>
          <a:r>
            <a:rPr lang="ru-RU" sz="1000" kern="1200" dirty="0"/>
            <a:t>"</a:t>
          </a:r>
        </a:p>
      </dsp:txBody>
      <dsp:txXfrm>
        <a:off x="346040" y="3428086"/>
        <a:ext cx="7286807" cy="647085"/>
      </dsp:txXfrm>
    </dsp:sp>
    <dsp:sp modelId="{14CAF32A-2E4F-4413-82C7-243C98116D0B}">
      <dsp:nvSpPr>
        <dsp:cNvPr id="0" name=""/>
        <dsp:cNvSpPr/>
      </dsp:nvSpPr>
      <dsp:spPr>
        <a:xfrm>
          <a:off x="55324" y="3516239"/>
          <a:ext cx="470780" cy="470780"/>
        </a:xfrm>
        <a:prstGeom prst="ellipse">
          <a:avLst/>
        </a:prstGeom>
        <a:gradFill rotWithShape="1">
          <a:gsLst>
            <a:gs pos="0">
              <a:schemeClr val="accent3">
                <a:tint val="92000"/>
                <a:satMod val="170000"/>
              </a:schemeClr>
            </a:gs>
            <a:gs pos="15000">
              <a:schemeClr val="accent3">
                <a:tint val="92000"/>
                <a:shade val="99000"/>
                <a:satMod val="170000"/>
              </a:schemeClr>
            </a:gs>
            <a:gs pos="62000">
              <a:schemeClr val="accent3">
                <a:tint val="96000"/>
                <a:shade val="80000"/>
                <a:satMod val="170000"/>
              </a:schemeClr>
            </a:gs>
            <a:gs pos="97000">
              <a:schemeClr val="accent3">
                <a:tint val="98000"/>
                <a:shade val="63000"/>
                <a:satMod val="170000"/>
              </a:schemeClr>
            </a:gs>
            <a:gs pos="100000">
              <a:schemeClr val="accent3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 fov="0">
            <a:rot lat="0" lon="0" rev="0"/>
          </a:camera>
          <a:lightRig rig="brightRoom" dir="tl">
            <a:rot lat="0" lon="0" rev="5400000"/>
          </a:lightRig>
        </a:scene3d>
        <a:sp3d contourW="12700">
          <a:bevelT w="25400" h="50800" prst="angle"/>
          <a:contourClr>
            <a:schemeClr val="accent3"/>
          </a:contourClr>
        </a:sp3d>
      </dsp:spPr>
      <dsp:style>
        <a:lnRef idx="0">
          <a:schemeClr val="accent3"/>
        </a:lnRef>
        <a:fillRef idx="3">
          <a:schemeClr val="accent3"/>
        </a:fillRef>
        <a:effectRef idx="3">
          <a:schemeClr val="accent3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gear1">
  <dgm:title val=""/>
  <dgm:desc val=""/>
  <dgm:catLst>
    <dgm:cat type="relationship" pri="3000"/>
    <dgm:cat type="process" pri="28000"/>
    <dgm:cat type="cycle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composite">
    <dgm:varLst>
      <dgm:chMax val="3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1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05"/>
          <dgm:constr type="t" for="ch" forName="gear1" refType="w" fact="0.05"/>
          <dgm:constr type="w" for="ch" forName="gear1srcNode" val="1"/>
          <dgm:constr type="h" for="ch" forName="gear1srcNode" val="1"/>
          <dgm:constr type="l" for="ch" forName="gear1srcNode" refType="w" fact="0.32"/>
          <dgm:constr type="t" for="ch" forName="gear1srcNode"/>
          <dgm:constr type="w" for="ch" forName="gear1dstNode" val="1"/>
          <dgm:constr type="h" for="ch" forName="gear1dstNode" val="1"/>
          <dgm:constr type="r" for="ch" forName="gear1dstNode" refType="w" fact="0.58"/>
          <dgm:constr type="t" for="ch" forName="gear1dstNode" refType="h" fact="0.5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/>
          <dgm:constr type="b" for="ch" forName="gear1ch" refType="h" fact="0.6"/>
        </dgm:constrLst>
      </dgm:if>
      <dgm:if name="Name2" axis="ch" ptType="node" func="cnt" op="equ" val="2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2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2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7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w" fact="0.8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1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0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3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 refType="w" fact="0.34"/>
          <dgm:constr type="t" for="ch" forName="gear2ch" refType="w" fact="0.04"/>
        </dgm:constrLst>
      </dgm:if>
      <dgm:else name="Name3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4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4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95"/>
          <dgm:constr type="diam" for="des" forName="connector1" refType="w" refFor="ch" refForName="gear1" op="equ" fact="1.15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h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3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2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5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/>
          <dgm:constr type="t" for="ch" forName="gear2ch" refType="w" fact="0.58"/>
          <dgm:constr type="w" for="ch" forName="gear3" refType="w" fact="0.48"/>
          <dgm:constr type="h" for="ch" forName="gear3" refType="w" fact="0.48"/>
          <dgm:constr type="l" for="ch" forName="gear3" refType="w" fact="0.31"/>
          <dgm:constr type="t" for="ch" forName="gear3"/>
          <dgm:constr type="w" for="ch" forName="gear3tx" refType="w" fact="0.22"/>
          <dgm:constr type="h" for="ch" forName="gear3tx" refType="w" fact="0.22"/>
          <dgm:constr type="ctrX" for="ch" forName="gear3tx" refType="ctrX" refFor="ch" refForName="gear3"/>
          <dgm:constr type="ctrY" for="ch" forName="gear3tx" refType="ctrY" refFor="ch" refForName="gear3"/>
          <dgm:constr type="w" for="ch" forName="gear3srcNode" val="1"/>
          <dgm:constr type="h" for="ch" forName="gear3srcNode" val="1"/>
          <dgm:constr type="l" for="ch" forName="gear3srcNode" refType="w" fact="0.3"/>
          <dgm:constr type="t" for="ch" forName="gear3srcNode" refType="w" fact="0.25"/>
          <dgm:constr type="w" for="ch" forName="gear3dstNode" val="1"/>
          <dgm:constr type="h" for="ch" forName="gear3dstNode" val="1"/>
          <dgm:constr type="l" for="ch" forName="gear3dstNode" refType="w" fact="0.38"/>
          <dgm:constr type="t" for="ch" forName="gear3dstNode" refType="h" fact="0.05"/>
          <dgm:constr type="diam" for="des" forName="connector3" refType="w" refFor="ch" refForName="gear3" op="equ"/>
          <dgm:constr type="h" for="des" forName="connector3" refType="w" refFor="ch" refForName="gear1" op="equ" fact="0.1"/>
          <dgm:constr type="w" for="ch" forName="gear3ch" refType="w" fact="0.35"/>
          <dgm:constr type="h" for="ch" forName="gear3ch" refType="w" refFor="ch" refForName="gear3ch" fact="0.6"/>
          <dgm:constr type="l" for="ch" forName="gear3ch" refType="w" fact="0.65"/>
          <dgm:constr type="t" for="ch" forName="gear3ch" refType="h" fact="0.13"/>
        </dgm:constrLst>
      </dgm:else>
    </dgm:choose>
    <dgm:ruleLst/>
    <dgm:forEach name="Name4" axis="ch" ptType="node" cnt="1">
      <dgm:layoutNode name="gear1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9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1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1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5">
        <dgm:if name="Name6" axis="ch" ptType="node" func="cnt" op="gte" val="1">
          <dgm:layoutNode name="gear1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7"/>
      </dgm:choose>
    </dgm:forEach>
    <dgm:forEach name="Name8" axis="ch" ptType="node" st="2" cnt="1">
      <dgm:layoutNode name="gear2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6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2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2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9">
        <dgm:if name="Name10" axis="ch" ptType="node" func="cnt" op="gte" val="1">
          <dgm:layoutNode name="gear2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1"/>
      </dgm:choose>
    </dgm:forEach>
    <dgm:forEach name="Name12" axis="ch" ptType="node" st="3" cnt="1">
      <dgm:layoutNode name="gear3" styleLbl="node1">
        <dgm:alg type="sp"/>
        <dgm:shape xmlns:r="http://schemas.openxmlformats.org/officeDocument/2006/relationships" rot="-15" type="gear6" r:blip="">
          <dgm:adjLst/>
        </dgm:shape>
        <dgm:presOf axis="self"/>
        <dgm:constrLst/>
        <dgm:ruleLst/>
      </dgm:layoutNode>
      <dgm:layoutNode name="gear3tx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3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3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13">
        <dgm:if name="Name14" axis="ch" ptType="node" func="cnt" op="gte" val="1">
          <dgm:layoutNode name="gear3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5"/>
      </dgm:choose>
    </dgm:forEach>
    <dgm:forEach name="Name16" axis="ch" ptType="sibTrans" hideLastTrans="0" cnt="1">
      <dgm:layoutNode name="connector1" styleLbl="sibTrans2D1">
        <dgm:alg type="conn">
          <dgm:param type="connRout" val="curve"/>
          <dgm:param type="srcNode" val="gear1srcNode"/>
          <dgm:param type="dstNode" val="gear1dstNode"/>
          <dgm:param type="begPts" val="midR"/>
          <dgm:param type="endPts" val="tCtr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7" axis="ch" ptType="sibTrans" hideLastTrans="0" st="2" cnt="1">
      <dgm:layoutNode name="connector2" styleLbl="sibTrans2D1">
        <dgm:alg type="conn">
          <dgm:param type="connRout" val="curve"/>
          <dgm:param type="srcNode" val="gear2srcNode"/>
          <dgm:param type="dstNode" val="gear2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8" axis="ch" ptType="sibTrans" hideLastTrans="0" st="3" cnt="1">
      <dgm:layoutNode name="connector3" styleLbl="sibTrans2D1">
        <dgm:alg type="conn">
          <dgm:param type="connRout" val="curve"/>
          <dgm:param type="srcNode" val="gear3srcNode"/>
          <dgm:param type="dstNode" val="gear3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B1407CA-13F4-4414-8155-0AFA858322A6}" type="datetimeFigureOut">
              <a:rPr lang="ru-RU" smtClean="0"/>
              <a:t>26.02.2023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75E752B-B05B-4E29-975F-D906849324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776549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269923"/>
            <a:ext cx="7406640" cy="1104138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387548"/>
            <a:ext cx="7406640" cy="131445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87BD4C-7D6B-486A-9D71-6C4D4533F1F5}" type="datetime1">
              <a:rPr lang="ru-RU" smtClean="0"/>
              <a:t>26.02.2023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EB5432-280A-4788-933C-34D414838234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060352"/>
            <a:ext cx="210312" cy="157734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008762"/>
            <a:ext cx="64008" cy="48006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A17EB1-8927-4FB7-82C7-2D40D674FC6A}" type="datetime1">
              <a:rPr lang="ru-RU" smtClean="0"/>
              <a:t>26.02.2023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EB5432-280A-4788-933C-34D41483823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40"/>
            <a:ext cx="6858000" cy="5143541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1950244"/>
            <a:ext cx="6400800" cy="17145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800100"/>
            <a:ext cx="6400800" cy="1132284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3802F-B0D9-409A-8B7D-440521DB10C9}" type="datetime1">
              <a:rPr lang="ru-RU" smtClean="0"/>
              <a:t>26.02.2023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EB5432-280A-4788-933C-34D414838234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1"/>
            <a:ext cx="76200" cy="5143541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110992"/>
            <a:ext cx="210312" cy="157734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059403"/>
            <a:ext cx="64008" cy="48006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05740"/>
            <a:ext cx="7498080" cy="857250"/>
          </a:xfrm>
        </p:spPr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435608" y="1143000"/>
            <a:ext cx="3657600" cy="34975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276088" y="1143000"/>
            <a:ext cx="3657600" cy="34975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537AEE-6998-4D0D-A7EF-0F58F6D94396}" type="datetime1">
              <a:rPr lang="ru-RU" smtClean="0"/>
              <a:t>26.02.2023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EB5432-280A-4788-933C-34D41483823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870252"/>
            <a:ext cx="8229600" cy="85725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246209"/>
            <a:ext cx="4023360" cy="48006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246209"/>
            <a:ext cx="4023360" cy="48006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727002"/>
            <a:ext cx="4023360" cy="30861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63440" y="727002"/>
            <a:ext cx="4023360" cy="30861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4208D-F475-463D-B7BB-50B89669E5A9}" type="datetime1">
              <a:rPr lang="ru-RU" smtClean="0"/>
              <a:t>26.02.2023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EB5432-280A-4788-933C-34D41483823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05740"/>
            <a:ext cx="7498080" cy="857250"/>
          </a:xfrm>
        </p:spPr>
        <p:txBody>
          <a:bodyPr anchor="ctr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C237A-85DF-459B-BE41-028F4D68D65D}" type="datetime1">
              <a:rPr lang="ru-RU" smtClean="0"/>
              <a:t>26.02.2023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EB5432-280A-4788-933C-34D41483823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51435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E67A56-2B85-4081-A021-0CA0EF53BB8F}" type="datetime1">
              <a:rPr lang="ru-RU" smtClean="0"/>
              <a:t>26.02.2023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EB5432-280A-4788-933C-34D414838234}" type="slidenum">
              <a:rPr lang="ru-RU" smtClean="0"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40"/>
            <a:ext cx="73152" cy="5143541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62583"/>
            <a:ext cx="3810000" cy="871538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055224"/>
            <a:ext cx="3810000" cy="523875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8153400" cy="299442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F2BC74-8115-43D9-A79C-EC373D36DB60}" type="datetime1">
              <a:rPr lang="ru-RU" smtClean="0"/>
              <a:t>26.02.2023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EB5432-280A-4788-933C-34D41483823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800100"/>
            <a:ext cx="2743200" cy="14859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1415DF-6021-4CD5-8001-50D98D5BADDD}" type="datetime1">
              <a:rPr lang="ru-RU" smtClean="0"/>
              <a:t>26.02.2023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EB5432-280A-4788-933C-34D414838234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800100"/>
            <a:ext cx="4572000" cy="3429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/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857254"/>
            <a:ext cx="4419600" cy="2635898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715757"/>
            <a:ext cx="685800" cy="153233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702590"/>
            <a:ext cx="649224" cy="153233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3600450"/>
            <a:ext cx="4419600" cy="5715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45EFDB-0527-43F4-9AEB-B7D19785D1A9}" type="datetime1">
              <a:rPr lang="ru-RU" smtClean="0"/>
              <a:t>26.02.2023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EB5432-280A-4788-933C-34D41483823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05980"/>
            <a:ext cx="1828800" cy="4388644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05980"/>
            <a:ext cx="5562600" cy="4388644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E30EF-2C61-42A9-B400-837CD1F37B89}" type="datetime1">
              <a:rPr lang="ru-RU" smtClean="0"/>
              <a:t>26.02.2023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EB5432-280A-4788-933C-34D41483823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611940"/>
            <a:ext cx="1638887" cy="1229165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9" y="15828"/>
            <a:ext cx="1702191" cy="1276643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4" y="791308"/>
            <a:ext cx="1125717" cy="826968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6" y="-40"/>
            <a:ext cx="8131127" cy="5143541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05979"/>
            <a:ext cx="7498080" cy="85725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085850"/>
            <a:ext cx="7498080" cy="360045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4729162"/>
            <a:ext cx="2133600" cy="357188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FA0B9BA4-B6F6-4680-8A5F-F66056E37F6D}" type="datetime1">
              <a:rPr lang="ru-RU" smtClean="0"/>
              <a:t>26.02.2023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4729162"/>
            <a:ext cx="2895600" cy="357188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4729162"/>
            <a:ext cx="457200" cy="357188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04EB5432-280A-4788-933C-34D414838234}" type="slidenum">
              <a:rPr lang="ru-RU" smtClean="0"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40"/>
            <a:ext cx="73152" cy="5143541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5" Type="http://schemas.openxmlformats.org/officeDocument/2006/relationships/chart" Target="../charts/chart1.xml"/><Relationship Id="rId4" Type="http://schemas.microsoft.com/office/2007/relationships/hdphoto" Target="../media/hdphoto1.wdp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5" Type="http://schemas.openxmlformats.org/officeDocument/2006/relationships/chart" Target="../charts/chart2.xml"/><Relationship Id="rId4" Type="http://schemas.microsoft.com/office/2007/relationships/hdphoto" Target="../media/hdphoto1.wdp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5" Type="http://schemas.openxmlformats.org/officeDocument/2006/relationships/chart" Target="../charts/chart3.xml"/><Relationship Id="rId4" Type="http://schemas.microsoft.com/office/2007/relationships/hdphoto" Target="../media/hdphoto1.wdp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5" Type="http://schemas.openxmlformats.org/officeDocument/2006/relationships/chart" Target="../charts/chart4.xml"/><Relationship Id="rId4" Type="http://schemas.microsoft.com/office/2007/relationships/hdphoto" Target="../media/hdphoto1.wdp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16.jpeg"/><Relationship Id="rId3" Type="http://schemas.openxmlformats.org/officeDocument/2006/relationships/image" Target="../media/image7.png"/><Relationship Id="rId7" Type="http://schemas.openxmlformats.org/officeDocument/2006/relationships/image" Target="../media/image10.jpeg"/><Relationship Id="rId12" Type="http://schemas.openxmlformats.org/officeDocument/2006/relationships/image" Target="../media/image1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5" Type="http://schemas.openxmlformats.org/officeDocument/2006/relationships/image" Target="../media/image8.jpeg"/><Relationship Id="rId10" Type="http://schemas.openxmlformats.org/officeDocument/2006/relationships/image" Target="../media/image13.jpeg"/><Relationship Id="rId4" Type="http://schemas.microsoft.com/office/2007/relationships/hdphoto" Target="../media/hdphoto1.wdp"/><Relationship Id="rId9" Type="http://schemas.openxmlformats.org/officeDocument/2006/relationships/image" Target="../media/image12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13" Type="http://schemas.openxmlformats.org/officeDocument/2006/relationships/image" Target="../media/image25.jpeg"/><Relationship Id="rId3" Type="http://schemas.openxmlformats.org/officeDocument/2006/relationships/image" Target="../media/image7.png"/><Relationship Id="rId7" Type="http://schemas.openxmlformats.org/officeDocument/2006/relationships/image" Target="../media/image19.jpeg"/><Relationship Id="rId12" Type="http://schemas.openxmlformats.org/officeDocument/2006/relationships/image" Target="../media/image2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jpeg"/><Relationship Id="rId11" Type="http://schemas.openxmlformats.org/officeDocument/2006/relationships/image" Target="../media/image23.jpeg"/><Relationship Id="rId5" Type="http://schemas.openxmlformats.org/officeDocument/2006/relationships/image" Target="../media/image17.jpeg"/><Relationship Id="rId10" Type="http://schemas.openxmlformats.org/officeDocument/2006/relationships/image" Target="../media/image22.jpeg"/><Relationship Id="rId4" Type="http://schemas.microsoft.com/office/2007/relationships/hdphoto" Target="../media/hdphoto1.wdp"/><Relationship Id="rId9" Type="http://schemas.openxmlformats.org/officeDocument/2006/relationships/image" Target="../media/image21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13" Type="http://schemas.openxmlformats.org/officeDocument/2006/relationships/image" Target="../media/image34.png"/><Relationship Id="rId3" Type="http://schemas.openxmlformats.org/officeDocument/2006/relationships/image" Target="../media/image7.png"/><Relationship Id="rId7" Type="http://schemas.openxmlformats.org/officeDocument/2006/relationships/image" Target="../media/image28.png"/><Relationship Id="rId12" Type="http://schemas.openxmlformats.org/officeDocument/2006/relationships/image" Target="../media/image3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7.jpeg"/><Relationship Id="rId11" Type="http://schemas.openxmlformats.org/officeDocument/2006/relationships/image" Target="../media/image32.png"/><Relationship Id="rId5" Type="http://schemas.openxmlformats.org/officeDocument/2006/relationships/image" Target="../media/image26.jpeg"/><Relationship Id="rId10" Type="http://schemas.openxmlformats.org/officeDocument/2006/relationships/image" Target="../media/image31.png"/><Relationship Id="rId4" Type="http://schemas.microsoft.com/office/2007/relationships/hdphoto" Target="../media/hdphoto1.wdp"/><Relationship Id="rId9" Type="http://schemas.openxmlformats.org/officeDocument/2006/relationships/image" Target="../media/image30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3.xml"/><Relationship Id="rId3" Type="http://schemas.openxmlformats.org/officeDocument/2006/relationships/image" Target="../media/image7.png"/><Relationship Id="rId7" Type="http://schemas.openxmlformats.org/officeDocument/2006/relationships/diagramQuickStyle" Target="../diagrams/quickStyle3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diagramLayout" Target="../diagrams/layout3.xml"/><Relationship Id="rId11" Type="http://schemas.openxmlformats.org/officeDocument/2006/relationships/image" Target="../media/image36.jpeg"/><Relationship Id="rId5" Type="http://schemas.openxmlformats.org/officeDocument/2006/relationships/diagramData" Target="../diagrams/data3.xml"/><Relationship Id="rId10" Type="http://schemas.openxmlformats.org/officeDocument/2006/relationships/image" Target="../media/image35.jpeg"/><Relationship Id="rId4" Type="http://schemas.microsoft.com/office/2007/relationships/hdphoto" Target="../media/hdphoto1.wdp"/><Relationship Id="rId9" Type="http://schemas.microsoft.com/office/2007/relationships/diagramDrawing" Target="../diagrams/drawing3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4.xml"/><Relationship Id="rId3" Type="http://schemas.openxmlformats.org/officeDocument/2006/relationships/image" Target="../media/image7.png"/><Relationship Id="rId7" Type="http://schemas.openxmlformats.org/officeDocument/2006/relationships/diagramQuickStyle" Target="../diagrams/quickStyle4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diagramLayout" Target="../diagrams/layout4.xml"/><Relationship Id="rId11" Type="http://schemas.openxmlformats.org/officeDocument/2006/relationships/image" Target="../media/image38.jpeg"/><Relationship Id="rId5" Type="http://schemas.openxmlformats.org/officeDocument/2006/relationships/diagramData" Target="../diagrams/data4.xml"/><Relationship Id="rId10" Type="http://schemas.openxmlformats.org/officeDocument/2006/relationships/image" Target="../media/image37.jpeg"/><Relationship Id="rId4" Type="http://schemas.microsoft.com/office/2007/relationships/hdphoto" Target="../media/hdphoto1.wdp"/><Relationship Id="rId9" Type="http://schemas.microsoft.com/office/2007/relationships/diagramDrawing" Target="../diagrams/drawing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5" Type="http://schemas.openxmlformats.org/officeDocument/2006/relationships/chart" Target="../charts/chart5.xml"/><Relationship Id="rId4" Type="http://schemas.microsoft.com/office/2007/relationships/hdphoto" Target="../media/hdphoto1.wdp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3.jpeg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5" Type="http://schemas.openxmlformats.org/officeDocument/2006/relationships/chart" Target="../charts/chart6.xml"/><Relationship Id="rId4" Type="http://schemas.microsoft.com/office/2007/relationships/hdphoto" Target="../media/hdphoto1.wdp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5" Type="http://schemas.openxmlformats.org/officeDocument/2006/relationships/chart" Target="../charts/chart7.xml"/><Relationship Id="rId4" Type="http://schemas.microsoft.com/office/2007/relationships/hdphoto" Target="../media/hdphoto1.wdp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5" Type="http://schemas.openxmlformats.org/officeDocument/2006/relationships/chart" Target="../charts/chart8.xml"/><Relationship Id="rId4" Type="http://schemas.microsoft.com/office/2007/relationships/hdphoto" Target="../media/hdphoto1.wdp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5" Type="http://schemas.openxmlformats.org/officeDocument/2006/relationships/chart" Target="../charts/chart9.xml"/><Relationship Id="rId4" Type="http://schemas.microsoft.com/office/2007/relationships/hdphoto" Target="../media/hdphoto1.wdp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5" Type="http://schemas.openxmlformats.org/officeDocument/2006/relationships/chart" Target="../charts/chart10.xml"/><Relationship Id="rId4" Type="http://schemas.microsoft.com/office/2007/relationships/hdphoto" Target="../media/hdphoto1.wdp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5" Type="http://schemas.openxmlformats.org/officeDocument/2006/relationships/chart" Target="../charts/chart11.xml"/><Relationship Id="rId4" Type="http://schemas.microsoft.com/office/2007/relationships/hdphoto" Target="../media/hdphoto1.wdp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5" Type="http://schemas.openxmlformats.org/officeDocument/2006/relationships/chart" Target="../charts/chart12.xml"/><Relationship Id="rId4" Type="http://schemas.microsoft.com/office/2007/relationships/hdphoto" Target="../media/hdphoto1.wdp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jpeg"/><Relationship Id="rId13" Type="http://schemas.openxmlformats.org/officeDocument/2006/relationships/image" Target="../media/image54.png"/><Relationship Id="rId3" Type="http://schemas.openxmlformats.org/officeDocument/2006/relationships/image" Target="../media/image44.png"/><Relationship Id="rId7" Type="http://schemas.openxmlformats.org/officeDocument/2006/relationships/image" Target="../media/image48.png"/><Relationship Id="rId12" Type="http://schemas.openxmlformats.org/officeDocument/2006/relationships/image" Target="../media/image5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7.png"/><Relationship Id="rId11" Type="http://schemas.openxmlformats.org/officeDocument/2006/relationships/image" Target="../media/image52.png"/><Relationship Id="rId5" Type="http://schemas.openxmlformats.org/officeDocument/2006/relationships/image" Target="../media/image46.png"/><Relationship Id="rId10" Type="http://schemas.openxmlformats.org/officeDocument/2006/relationships/image" Target="../media/image51.jpeg"/><Relationship Id="rId4" Type="http://schemas.openxmlformats.org/officeDocument/2006/relationships/image" Target="../media/image45.png"/><Relationship Id="rId9" Type="http://schemas.openxmlformats.org/officeDocument/2006/relationships/image" Target="../media/image50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5.png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15616" y="10236"/>
            <a:ext cx="6408712" cy="303498"/>
          </a:xfrm>
        </p:spPr>
        <p:txBody>
          <a:bodyPr>
            <a:normAutofit fontScale="90000"/>
          </a:bodyPr>
          <a:lstStyle/>
          <a:p>
            <a:r>
              <a:rPr lang="uk-UA" sz="1600" b="1" dirty="0"/>
              <a:t>ЗЗСО «</a:t>
            </a:r>
            <a:r>
              <a:rPr lang="uk-UA" sz="1600" b="1" dirty="0" err="1"/>
              <a:t>Великокурінський</a:t>
            </a:r>
            <a:r>
              <a:rPr lang="uk-UA" sz="1600" b="1" dirty="0"/>
              <a:t> ліцей» </a:t>
            </a:r>
            <a:r>
              <a:rPr lang="uk-UA" sz="1600" b="1" dirty="0" err="1"/>
              <a:t>Любешівської</a:t>
            </a:r>
            <a:r>
              <a:rPr lang="uk-UA" sz="1600" b="1" dirty="0"/>
              <a:t> селищної ради</a:t>
            </a:r>
            <a:endParaRPr lang="ru-RU" sz="16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1835696" y="1221600"/>
            <a:ext cx="597666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dirty="0">
                <a:solidFill>
                  <a:schemeClr val="accent5">
                    <a:lumMod val="50000"/>
                  </a:schemeClr>
                </a:solidFill>
              </a:rPr>
              <a:t>Моніторинг  в управлінській діяльності  ЗЗСО</a:t>
            </a:r>
            <a:endParaRPr lang="ru-RU" sz="32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004048" y="3273829"/>
            <a:ext cx="34563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/>
              <a:t>Директор ЗЗСО «</a:t>
            </a:r>
            <a:r>
              <a:rPr lang="uk-UA" dirty="0" err="1"/>
              <a:t>Великокурінський</a:t>
            </a:r>
            <a:r>
              <a:rPr lang="uk-UA" dirty="0"/>
              <a:t> ліцей» </a:t>
            </a:r>
            <a:r>
              <a:rPr lang="uk-UA" dirty="0" err="1"/>
              <a:t>Любешівської</a:t>
            </a:r>
            <a:r>
              <a:rPr lang="uk-UA" dirty="0"/>
              <a:t> селищної ради </a:t>
            </a:r>
          </a:p>
          <a:p>
            <a:r>
              <a:rPr lang="uk-UA" b="1" dirty="0" err="1"/>
              <a:t>Кундік</a:t>
            </a:r>
            <a:r>
              <a:rPr lang="uk-UA" b="1" dirty="0"/>
              <a:t> С.П</a:t>
            </a:r>
            <a:r>
              <a:rPr lang="uk-UA" dirty="0"/>
              <a:t>.</a:t>
            </a:r>
            <a:endParaRPr lang="ru-RU" dirty="0"/>
          </a:p>
        </p:txBody>
      </p:sp>
      <p:pic>
        <p:nvPicPr>
          <p:cNvPr id="1026" name="Picture 2" descr="C:\Users\User\Desktop\Урпвлінська_методична_2018\Моніторинг_2019\2798649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4" y="303500"/>
            <a:ext cx="1749972" cy="10629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User\Desktop\48379233_369225740320207_4836838722458615808_n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0120" y="2212111"/>
            <a:ext cx="3923928" cy="196196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510656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15616" y="10236"/>
            <a:ext cx="6408712" cy="303498"/>
          </a:xfrm>
        </p:spPr>
        <p:txBody>
          <a:bodyPr>
            <a:normAutofit fontScale="90000"/>
          </a:bodyPr>
          <a:lstStyle/>
          <a:p>
            <a:pPr algn="ctr"/>
            <a:r>
              <a:rPr lang="uk-UA" sz="1600" b="1" dirty="0"/>
              <a:t>ЗЗСО «</a:t>
            </a:r>
            <a:r>
              <a:rPr lang="uk-UA" sz="1600" b="1" dirty="0" err="1"/>
              <a:t>Великокурінський</a:t>
            </a:r>
            <a:r>
              <a:rPr lang="uk-UA" sz="1600" b="1" dirty="0"/>
              <a:t> ліцей» </a:t>
            </a:r>
            <a:r>
              <a:rPr lang="uk-UA" sz="1600" b="1" dirty="0" err="1"/>
              <a:t>Любешівської</a:t>
            </a:r>
            <a:r>
              <a:rPr lang="uk-UA" sz="1600" b="1" dirty="0"/>
              <a:t> селищної ради</a:t>
            </a:r>
            <a:endParaRPr lang="ru-RU" sz="16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4427984" y="465516"/>
            <a:ext cx="453650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i="1" dirty="0">
                <a:solidFill>
                  <a:schemeClr val="accent5">
                    <a:lumMod val="50000"/>
                  </a:schemeClr>
                </a:solidFill>
              </a:rPr>
              <a:t>«Керувати – значить</a:t>
            </a:r>
          </a:p>
          <a:p>
            <a:r>
              <a:rPr lang="uk-UA" sz="3200" b="1" i="1" dirty="0">
                <a:solidFill>
                  <a:schemeClr val="accent5">
                    <a:lumMod val="50000"/>
                  </a:schemeClr>
                </a:solidFill>
              </a:rPr>
              <a:t> приводити до успіху </a:t>
            </a:r>
          </a:p>
          <a:p>
            <a:r>
              <a:rPr lang="uk-UA" sz="3200" b="1" i="1" dirty="0">
                <a:solidFill>
                  <a:schemeClr val="accent5">
                    <a:lumMod val="50000"/>
                  </a:schemeClr>
                </a:solidFill>
              </a:rPr>
              <a:t> інших»</a:t>
            </a:r>
            <a:endParaRPr lang="ru-RU" sz="3200" b="1" i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139952" y="2186958"/>
            <a:ext cx="460851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>
                <a:solidFill>
                  <a:srgbClr val="7030A0"/>
                </a:solidFill>
              </a:rPr>
              <a:t>Слід навчитися бути успішним, незважаючи ні  на які проблеми. Навчивши вчителя бути успішним, можна сподіватись, що він навчить цього своїх учнів</a:t>
            </a:r>
            <a:endParaRPr lang="ru-RU" sz="2400" b="1" dirty="0">
              <a:solidFill>
                <a:srgbClr val="7030A0"/>
              </a:solidFill>
            </a:endParaRPr>
          </a:p>
        </p:txBody>
      </p:sp>
      <p:pic>
        <p:nvPicPr>
          <p:cNvPr id="1026" name="Picture 2" descr="C:\Users\User\Desktop\Урпвлінська_методична_2018\Моніторинг_2019\2798649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4" y="303500"/>
            <a:ext cx="1749972" cy="10629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User\Desktop\Урпвлінська_методична_2018\Моніторинг_2019\Zno-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8604" y="1167595"/>
            <a:ext cx="2924175" cy="1256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User\Desktop\Урпвлінська_методична_2018\Моніторинг_2019\завантаження (1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211" y="2517745"/>
            <a:ext cx="3226125" cy="19983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358433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15616" y="10236"/>
            <a:ext cx="6408712" cy="303498"/>
          </a:xfrm>
        </p:spPr>
        <p:txBody>
          <a:bodyPr>
            <a:normAutofit fontScale="90000"/>
          </a:bodyPr>
          <a:lstStyle/>
          <a:p>
            <a:pPr algn="ctr"/>
            <a:r>
              <a:rPr lang="uk-UA" sz="1600" b="1" dirty="0"/>
              <a:t>ЗЗСО «</a:t>
            </a:r>
            <a:r>
              <a:rPr lang="uk-UA" sz="1600" b="1" dirty="0" err="1"/>
              <a:t>Великокурінський</a:t>
            </a:r>
            <a:r>
              <a:rPr lang="uk-UA" sz="1600" b="1" dirty="0"/>
              <a:t> ліцей» </a:t>
            </a:r>
            <a:r>
              <a:rPr lang="uk-UA" sz="1600" b="1" dirty="0" err="1"/>
              <a:t>Любешівської</a:t>
            </a:r>
            <a:r>
              <a:rPr lang="uk-UA" sz="1600" b="1" dirty="0"/>
              <a:t> селищної ради</a:t>
            </a:r>
            <a:endParaRPr lang="ru-RU" sz="16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4427984" y="465516"/>
            <a:ext cx="453650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i="1" dirty="0">
                <a:solidFill>
                  <a:schemeClr val="accent5">
                    <a:lumMod val="50000"/>
                  </a:schemeClr>
                </a:solidFill>
              </a:rPr>
              <a:t>Складові компоненти управлінських функцій</a:t>
            </a:r>
            <a:endParaRPr lang="ru-RU" sz="3200" b="1" i="1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1026" name="Picture 2" descr="C:\Users\User\Desktop\Урпвлінська_методична_2018\Моніторинг_2019\2798649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4" y="303500"/>
            <a:ext cx="1749972" cy="10629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3124914217"/>
              </p:ext>
            </p:extLst>
          </p:nvPr>
        </p:nvGraphicFramePr>
        <p:xfrm>
          <a:off x="1271972" y="1629984"/>
          <a:ext cx="6096000" cy="304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4997655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15616" y="10236"/>
            <a:ext cx="6408712" cy="303498"/>
          </a:xfrm>
        </p:spPr>
        <p:txBody>
          <a:bodyPr>
            <a:normAutofit fontScale="90000"/>
          </a:bodyPr>
          <a:lstStyle/>
          <a:p>
            <a:pPr algn="ctr"/>
            <a:r>
              <a:rPr lang="uk-UA" sz="1600" b="1" dirty="0"/>
              <a:t>ЗЗСО «</a:t>
            </a:r>
            <a:r>
              <a:rPr lang="uk-UA" sz="1600" b="1" dirty="0" err="1"/>
              <a:t>Великокурінський</a:t>
            </a:r>
            <a:r>
              <a:rPr lang="uk-UA" sz="1600" b="1" dirty="0"/>
              <a:t> ліцей» </a:t>
            </a:r>
            <a:r>
              <a:rPr lang="uk-UA" sz="1600" b="1" dirty="0" err="1"/>
              <a:t>Любешівської</a:t>
            </a:r>
            <a:r>
              <a:rPr lang="uk-UA" sz="1600" b="1" dirty="0"/>
              <a:t> селищної ради</a:t>
            </a:r>
            <a:endParaRPr lang="ru-RU" sz="16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1727176" y="465518"/>
            <a:ext cx="71653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dirty="0">
                <a:solidFill>
                  <a:schemeClr val="accent5">
                    <a:lumMod val="50000"/>
                  </a:schemeClr>
                </a:solidFill>
              </a:rPr>
              <a:t>Об'єкти </a:t>
            </a:r>
            <a:r>
              <a:rPr lang="uk-UA" sz="3200" b="1" dirty="0" err="1">
                <a:solidFill>
                  <a:schemeClr val="accent5">
                    <a:lumMod val="50000"/>
                  </a:schemeClr>
                </a:solidFill>
              </a:rPr>
              <a:t>внутрішкільного</a:t>
            </a:r>
            <a:r>
              <a:rPr lang="uk-UA" sz="3200" b="1" dirty="0">
                <a:solidFill>
                  <a:schemeClr val="accent5">
                    <a:lumMod val="50000"/>
                  </a:schemeClr>
                </a:solidFill>
              </a:rPr>
              <a:t> моніторингу</a:t>
            </a:r>
            <a:endParaRPr lang="ru-RU" sz="32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1026" name="Picture 2" descr="C:\Users\User\Desktop\Урпвлінська_методична_2018\Моніторинг_2019\2798649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4" y="303500"/>
            <a:ext cx="1749972" cy="10629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3163248155"/>
              </p:ext>
            </p:extLst>
          </p:nvPr>
        </p:nvGraphicFramePr>
        <p:xfrm>
          <a:off x="539552" y="1059582"/>
          <a:ext cx="8100392" cy="373824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8106810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15616" y="10236"/>
            <a:ext cx="6408712" cy="303498"/>
          </a:xfrm>
        </p:spPr>
        <p:txBody>
          <a:bodyPr>
            <a:normAutofit fontScale="90000"/>
          </a:bodyPr>
          <a:lstStyle/>
          <a:p>
            <a:pPr algn="ctr"/>
            <a:r>
              <a:rPr lang="uk-UA" sz="1600" b="1" dirty="0"/>
              <a:t>ЗЗСО «</a:t>
            </a:r>
            <a:r>
              <a:rPr lang="uk-UA" sz="1600" b="1" dirty="0" err="1"/>
              <a:t>Великокурінський</a:t>
            </a:r>
            <a:r>
              <a:rPr lang="uk-UA" sz="1600" b="1" dirty="0"/>
              <a:t> ліцей» </a:t>
            </a:r>
            <a:r>
              <a:rPr lang="uk-UA" sz="1600" b="1" dirty="0" err="1"/>
              <a:t>Любешівської</a:t>
            </a:r>
            <a:r>
              <a:rPr lang="uk-UA" sz="1600" b="1" dirty="0"/>
              <a:t> селищної ради</a:t>
            </a:r>
            <a:endParaRPr lang="ru-RU" sz="16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1727176" y="465518"/>
            <a:ext cx="71653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200" b="1" dirty="0">
                <a:solidFill>
                  <a:schemeClr val="accent5">
                    <a:lumMod val="50000"/>
                  </a:schemeClr>
                </a:solidFill>
              </a:rPr>
              <a:t>Етапи організації моніторингу</a:t>
            </a:r>
            <a:endParaRPr lang="ru-RU" sz="32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1026" name="Picture 2" descr="C:\Users\User\Desktop\Урпвлінська_методична_2018\Моніторинг_2019\2798649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4" y="303500"/>
            <a:ext cx="1749972" cy="10629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2481477" y="850241"/>
            <a:ext cx="5760640" cy="45550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600" b="1" dirty="0">
                <a:solidFill>
                  <a:srgbClr val="FF0000"/>
                </a:solidFill>
              </a:rPr>
              <a:t>Перший етап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uk-UA" sz="1600" dirty="0"/>
              <a:t>Підбір  критеріїв, інструментарію, визначення об'єкту моніторингу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uk-UA" sz="1600" dirty="0"/>
          </a:p>
          <a:p>
            <a:r>
              <a:rPr lang="uk-UA" sz="1600" b="1" dirty="0">
                <a:solidFill>
                  <a:srgbClr val="7030A0"/>
                </a:solidFill>
              </a:rPr>
              <a:t>Другий етап. </a:t>
            </a:r>
            <a:r>
              <a:rPr lang="uk-UA" sz="1600" b="1" u="sng" dirty="0">
                <a:solidFill>
                  <a:srgbClr val="7030A0"/>
                </a:solidFill>
              </a:rPr>
              <a:t>Розробка інструментарію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uk-UA" sz="1600" dirty="0"/>
              <a:t>Підготовка  методичних матеріалів дослідження та учасників дослідження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uk-UA" sz="1600" dirty="0"/>
              <a:t>Розробка тестів, анкет, методів обробки результатів.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uk-UA" sz="1600" dirty="0"/>
          </a:p>
          <a:p>
            <a:r>
              <a:rPr lang="uk-UA" sz="1600" b="1" dirty="0">
                <a:solidFill>
                  <a:srgbClr val="0070C0"/>
                </a:solidFill>
              </a:rPr>
              <a:t>Третій етап .</a:t>
            </a:r>
            <a:r>
              <a:rPr lang="uk-UA" sz="1600" b="1" u="sng" dirty="0">
                <a:solidFill>
                  <a:srgbClr val="0070C0"/>
                </a:solidFill>
              </a:rPr>
              <a:t>Проведення дослідження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uk-UA" sz="1600" dirty="0"/>
              <a:t>Пілотне, основне дослідження.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uk-UA" sz="1600" dirty="0"/>
          </a:p>
          <a:p>
            <a:r>
              <a:rPr lang="uk-UA" sz="1600" b="1" dirty="0">
                <a:solidFill>
                  <a:srgbClr val="FF0000"/>
                </a:solidFill>
              </a:rPr>
              <a:t>Четвертий етап. </a:t>
            </a:r>
            <a:r>
              <a:rPr lang="uk-UA" sz="1600" b="1" u="sng" dirty="0">
                <a:solidFill>
                  <a:srgbClr val="FF0000"/>
                </a:solidFill>
              </a:rPr>
              <a:t>Збір та обробка результатів</a:t>
            </a:r>
          </a:p>
          <a:p>
            <a:r>
              <a:rPr lang="uk-UA" sz="1600" b="1" dirty="0">
                <a:solidFill>
                  <a:srgbClr val="00B050"/>
                </a:solidFill>
              </a:rPr>
              <a:t>П'ятий етап. </a:t>
            </a:r>
            <a:r>
              <a:rPr lang="uk-UA" sz="1600" b="1" u="sng" dirty="0">
                <a:solidFill>
                  <a:srgbClr val="00B050"/>
                </a:solidFill>
              </a:rPr>
              <a:t>Аналіз результатів</a:t>
            </a:r>
            <a:r>
              <a:rPr lang="uk-UA" sz="1600" b="1" dirty="0">
                <a:solidFill>
                  <a:srgbClr val="00B050"/>
                </a:solidFill>
              </a:rPr>
              <a:t>.</a:t>
            </a:r>
          </a:p>
          <a:p>
            <a:endParaRPr lang="uk-UA" sz="1600" b="1" dirty="0">
              <a:solidFill>
                <a:srgbClr val="00B050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uk-UA" sz="1600" b="1" dirty="0"/>
              <a:t>Узагальнення статистичної інформації.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uk-UA" sz="1600" b="1" dirty="0"/>
              <a:t>Підготовка рекомендацій щодо корекційної роботи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uk-UA" b="1" dirty="0">
              <a:solidFill>
                <a:srgbClr val="FF0000"/>
              </a:solidFill>
            </a:endParaRPr>
          </a:p>
        </p:txBody>
      </p:sp>
      <p:sp>
        <p:nvSpPr>
          <p:cNvPr id="9" name="Стрелка вниз 8"/>
          <p:cNvSpPr/>
          <p:nvPr/>
        </p:nvSpPr>
        <p:spPr>
          <a:xfrm>
            <a:off x="4697300" y="1437624"/>
            <a:ext cx="242316" cy="301758"/>
          </a:xfrm>
          <a:prstGeom prst="downArrow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Стрелка вниз 14"/>
          <p:cNvSpPr/>
          <p:nvPr/>
        </p:nvSpPr>
        <p:spPr>
          <a:xfrm>
            <a:off x="4518073" y="2787774"/>
            <a:ext cx="242316" cy="301758"/>
          </a:xfrm>
          <a:prstGeom prst="downArrow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Стрелка вниз 15"/>
          <p:cNvSpPr/>
          <p:nvPr/>
        </p:nvSpPr>
        <p:spPr>
          <a:xfrm>
            <a:off x="4873338" y="3458124"/>
            <a:ext cx="242316" cy="301758"/>
          </a:xfrm>
          <a:prstGeom prst="downArrow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Стрелка вниз 16"/>
          <p:cNvSpPr/>
          <p:nvPr/>
        </p:nvSpPr>
        <p:spPr>
          <a:xfrm>
            <a:off x="4697300" y="4303352"/>
            <a:ext cx="242316" cy="301758"/>
          </a:xfrm>
          <a:prstGeom prst="downArrow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50" name="Picture 2" descr="C:\Users\User\Desktop\Урпвлінська_методична_2018\Моніторинг_2019\images (5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269" y="1823723"/>
            <a:ext cx="1872208" cy="2576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16891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15616" y="10236"/>
            <a:ext cx="6408712" cy="303498"/>
          </a:xfrm>
        </p:spPr>
        <p:txBody>
          <a:bodyPr>
            <a:normAutofit fontScale="90000"/>
          </a:bodyPr>
          <a:lstStyle/>
          <a:p>
            <a:pPr algn="ctr"/>
            <a:r>
              <a:rPr lang="uk-UA" sz="1600" b="1" dirty="0"/>
              <a:t>ЗЗСО «</a:t>
            </a:r>
            <a:r>
              <a:rPr lang="uk-UA" sz="1600" b="1" dirty="0" err="1"/>
              <a:t>Великокурінський</a:t>
            </a:r>
            <a:r>
              <a:rPr lang="uk-UA" sz="1600" b="1" dirty="0"/>
              <a:t> ліцей» </a:t>
            </a:r>
            <a:r>
              <a:rPr lang="uk-UA" sz="1600" b="1" dirty="0" err="1"/>
              <a:t>Любешівської</a:t>
            </a:r>
            <a:r>
              <a:rPr lang="uk-UA" sz="1600" b="1" dirty="0"/>
              <a:t> селищної ради</a:t>
            </a:r>
            <a:endParaRPr lang="ru-RU" sz="16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1727176" y="465518"/>
            <a:ext cx="74168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200" b="1" dirty="0">
                <a:solidFill>
                  <a:schemeClr val="accent5">
                    <a:lumMod val="50000"/>
                  </a:schemeClr>
                </a:solidFill>
              </a:rPr>
              <a:t>Моніторингова карта ЗЗСО</a:t>
            </a:r>
            <a:endParaRPr lang="ru-RU" sz="32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1026" name="Picture 2" descr="C:\Users\User\Desktop\Урпвлінська_методична_2018\Моніторинг_2019\2798649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4" y="303500"/>
            <a:ext cx="1749972" cy="10629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9" name="Таблица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38609177"/>
              </p:ext>
            </p:extLst>
          </p:nvPr>
        </p:nvGraphicFramePr>
        <p:xfrm>
          <a:off x="1403648" y="1059583"/>
          <a:ext cx="6984776" cy="3901415"/>
        </p:xfrm>
        <a:graphic>
          <a:graphicData uri="http://schemas.openxmlformats.org/drawingml/2006/table">
            <a:tbl>
              <a:tblPr firstRow="1" firstCol="1" bandRow="1">
                <a:tableStyleId>{6E25E649-3F16-4E02-A733-19D2CDBF48F0}</a:tableStyleId>
              </a:tblPr>
              <a:tblGrid>
                <a:gridCol w="54777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5073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7553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91072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0051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 dirty="0">
                          <a:effectLst/>
                        </a:rPr>
                        <a:t>№ з/п</a:t>
                      </a:r>
                      <a:endParaRPr lang="ru-RU" sz="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617" marR="6261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 dirty="0">
                          <a:effectLst/>
                        </a:rPr>
                        <a:t>Об’єкти </a:t>
                      </a:r>
                      <a:endParaRPr lang="ru-RU" sz="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617" marR="6261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effectLst/>
                        </a:rPr>
                        <a:t>Показники</a:t>
                      </a:r>
                      <a:endParaRPr lang="ru-RU" sz="8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617" marR="6261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effectLst/>
                        </a:rPr>
                        <a:t>Аналізовані питання</a:t>
                      </a:r>
                      <a:endParaRPr lang="ru-RU" sz="8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617" marR="6261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9627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effectLst/>
                        </a:rPr>
                        <a:t>1.</a:t>
                      </a:r>
                      <a:endParaRPr lang="ru-RU" sz="8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617" marR="6261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effectLst/>
                        </a:rPr>
                        <a:t>Статистика </a:t>
                      </a:r>
                      <a:endParaRPr lang="ru-RU" sz="8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617" marR="6261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42950" lvl="1" indent="-28575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uk-UA" sz="800" b="1" dirty="0">
                          <a:effectLst/>
                        </a:rPr>
                        <a:t>Кількісні</a:t>
                      </a:r>
                      <a:endParaRPr lang="ru-RU" sz="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617" marR="6261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/>
                        <a:buChar char=""/>
                      </a:pPr>
                      <a:r>
                        <a:rPr lang="uk-UA" sz="800" b="1" dirty="0">
                          <a:effectLst/>
                        </a:rPr>
                        <a:t>Контингент учнів</a:t>
                      </a:r>
                      <a:endParaRPr lang="ru-RU" sz="800" b="1" dirty="0">
                        <a:effectLst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/>
                        <a:buChar char=""/>
                      </a:pPr>
                      <a:r>
                        <a:rPr lang="uk-UA" sz="800" b="1" dirty="0">
                          <a:effectLst/>
                        </a:rPr>
                        <a:t>Розподіл за профілем навчання</a:t>
                      </a:r>
                      <a:endParaRPr lang="ru-RU" sz="800" b="1" dirty="0">
                        <a:effectLst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/>
                        <a:buChar char=""/>
                      </a:pPr>
                      <a:r>
                        <a:rPr lang="uk-UA" sz="800" b="1" dirty="0">
                          <a:effectLst/>
                        </a:rPr>
                        <a:t>Охоплення навчанням, харчуванням</a:t>
                      </a:r>
                      <a:endParaRPr lang="ru-RU" sz="800" b="1" dirty="0">
                        <a:effectLst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/>
                        <a:buChar char=""/>
                      </a:pPr>
                      <a:r>
                        <a:rPr lang="uk-UA" sz="800" b="1" dirty="0">
                          <a:effectLst/>
                        </a:rPr>
                        <a:t>Травматизм учасників Н/В процесу</a:t>
                      </a:r>
                      <a:endParaRPr lang="ru-RU" sz="800" b="1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 dirty="0">
                          <a:effectLst/>
                        </a:rPr>
                        <a:t> </a:t>
                      </a:r>
                      <a:endParaRPr lang="ru-RU" sz="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617" marR="6261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5128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effectLst/>
                        </a:rPr>
                        <a:t>2</a:t>
                      </a:r>
                      <a:endParaRPr lang="ru-RU" sz="8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617" marR="6261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effectLst/>
                        </a:rPr>
                        <a:t>Учні </a:t>
                      </a:r>
                      <a:endParaRPr lang="ru-RU" sz="8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617" marR="6261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effectLst/>
                        </a:rPr>
                        <a:t>2.1.Кількісні </a:t>
                      </a:r>
                      <a:endParaRPr lang="ru-RU" sz="8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617" marR="6261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/>
                        <a:buChar char=""/>
                      </a:pPr>
                      <a:r>
                        <a:rPr lang="uk-UA" sz="800" b="1" dirty="0">
                          <a:effectLst/>
                        </a:rPr>
                        <a:t>Віковий склад учнів, поділ на групи при вивчення іноземних мов, трудового навчання, фізкультури.</a:t>
                      </a:r>
                      <a:endParaRPr lang="ru-RU" sz="800" b="1" dirty="0">
                        <a:effectLst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/>
                        <a:buChar char=""/>
                      </a:pPr>
                      <a:r>
                        <a:rPr lang="uk-UA" sz="800" b="1" dirty="0">
                          <a:effectLst/>
                        </a:rPr>
                        <a:t>Рух учнів</a:t>
                      </a:r>
                      <a:endParaRPr lang="ru-RU" sz="800" b="1" dirty="0">
                        <a:effectLst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/>
                        <a:buChar char=""/>
                      </a:pPr>
                      <a:r>
                        <a:rPr lang="uk-UA" sz="800" b="1" dirty="0">
                          <a:effectLst/>
                        </a:rPr>
                        <a:t>Правопорушення </a:t>
                      </a:r>
                      <a:endParaRPr lang="ru-RU" sz="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617" marR="6261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50257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effectLst/>
                        </a:rPr>
                        <a:t>3</a:t>
                      </a:r>
                      <a:endParaRPr lang="ru-RU" sz="8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617" marR="6261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effectLst/>
                        </a:rPr>
                        <a:t>Учні </a:t>
                      </a:r>
                      <a:endParaRPr lang="ru-RU" sz="8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617" marR="6261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 dirty="0">
                          <a:effectLst/>
                        </a:rPr>
                        <a:t>3.1Результати навчальної діяльності</a:t>
                      </a:r>
                      <a:endParaRPr lang="ru-RU" sz="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617" marR="6261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/>
                        <a:buChar char=""/>
                      </a:pPr>
                      <a:r>
                        <a:rPr lang="uk-UA" sz="800" b="1" dirty="0">
                          <a:effectLst/>
                        </a:rPr>
                        <a:t>Психологічна готовність  до школи</a:t>
                      </a:r>
                      <a:endParaRPr lang="ru-RU" sz="800" b="1" dirty="0">
                        <a:effectLst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/>
                        <a:buChar char=""/>
                      </a:pPr>
                      <a:r>
                        <a:rPr lang="uk-UA" sz="800" b="1" dirty="0">
                          <a:effectLst/>
                        </a:rPr>
                        <a:t>Результативність </a:t>
                      </a:r>
                      <a:endParaRPr lang="ru-RU" sz="800" b="1" dirty="0">
                        <a:effectLst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/>
                        <a:buChar char=""/>
                      </a:pPr>
                      <a:r>
                        <a:rPr lang="uk-UA" sz="800" b="1" dirty="0">
                          <a:effectLst/>
                        </a:rPr>
                        <a:t>Рівень успішності, навченості за рік</a:t>
                      </a:r>
                      <a:endParaRPr lang="ru-RU" sz="800" b="1" dirty="0">
                        <a:effectLst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/>
                        <a:buChar char=""/>
                      </a:pPr>
                      <a:r>
                        <a:rPr lang="uk-UA" sz="800" b="1" dirty="0">
                          <a:effectLst/>
                        </a:rPr>
                        <a:t>Динаміка навчальних досягнень з предметів  (якісний показник)</a:t>
                      </a:r>
                      <a:endParaRPr lang="ru-RU" sz="800" b="1" dirty="0">
                        <a:effectLst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/>
                        <a:buChar char=""/>
                      </a:pPr>
                      <a:r>
                        <a:rPr lang="uk-UA" sz="800" b="1" dirty="0">
                          <a:effectLst/>
                        </a:rPr>
                        <a:t>Результати ДПА, 9,11 класів</a:t>
                      </a:r>
                      <a:endParaRPr lang="ru-RU" sz="800" b="1" dirty="0">
                        <a:effectLst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/>
                        <a:buChar char=""/>
                      </a:pPr>
                      <a:r>
                        <a:rPr lang="uk-UA" sz="800" b="1" dirty="0">
                          <a:effectLst/>
                        </a:rPr>
                        <a:t>Нагородження, медалями, свідоцтва «ЗВ»</a:t>
                      </a:r>
                      <a:endParaRPr lang="ru-RU" sz="800" b="1" dirty="0">
                        <a:effectLst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/>
                        <a:buChar char=""/>
                      </a:pPr>
                      <a:r>
                        <a:rPr lang="uk-UA" sz="800" b="1" dirty="0">
                          <a:effectLst/>
                        </a:rPr>
                        <a:t>Здобуття повної базової освіти</a:t>
                      </a:r>
                      <a:endParaRPr lang="ru-RU" sz="800" b="1" dirty="0">
                        <a:effectLst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/>
                        <a:buChar char=""/>
                      </a:pPr>
                      <a:r>
                        <a:rPr lang="uk-UA" sz="800" b="1" dirty="0">
                          <a:effectLst/>
                        </a:rPr>
                        <a:t>Працевлаштування </a:t>
                      </a:r>
                      <a:endParaRPr lang="ru-RU" sz="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617" marR="6261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077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effectLst/>
                        </a:rPr>
                        <a:t>4</a:t>
                      </a:r>
                      <a:endParaRPr lang="ru-RU" sz="8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617" marR="6261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effectLst/>
                        </a:rPr>
                        <a:t>Учні </a:t>
                      </a:r>
                      <a:endParaRPr lang="ru-RU" sz="8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617" marR="6261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 dirty="0">
                          <a:effectLst/>
                        </a:rPr>
                        <a:t>4.1Рівень фізичного розвитку</a:t>
                      </a:r>
                      <a:endParaRPr lang="ru-RU" sz="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617" marR="6261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/>
                        <a:buChar char=""/>
                      </a:pPr>
                      <a:r>
                        <a:rPr lang="uk-UA" sz="800" b="1" dirty="0">
                          <a:effectLst/>
                        </a:rPr>
                        <a:t>Розподіл учнів за групами здоров’я</a:t>
                      </a:r>
                      <a:endParaRPr lang="ru-RU" sz="800" b="1" dirty="0">
                        <a:effectLst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/>
                        <a:buChar char=""/>
                      </a:pPr>
                      <a:r>
                        <a:rPr lang="uk-UA" sz="800" b="1" dirty="0">
                          <a:effectLst/>
                        </a:rPr>
                        <a:t>Динаміка захворюваності</a:t>
                      </a:r>
                      <a:endParaRPr lang="ru-RU" sz="800" b="1" dirty="0">
                        <a:effectLst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/>
                        <a:buChar char=""/>
                      </a:pPr>
                      <a:r>
                        <a:rPr lang="uk-UA" sz="800" b="1" dirty="0">
                          <a:effectLst/>
                        </a:rPr>
                        <a:t>Рівень фізичного розвитку по класах </a:t>
                      </a:r>
                      <a:endParaRPr lang="ru-RU" sz="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617" marR="6261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3" name="Picture 2" descr="C:\Users\User\Desktop\Урпвлінська_методична_2018\Моніторинг_2019\завантаження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58" y="3921320"/>
            <a:ext cx="1695251" cy="11632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8653421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15616" y="10236"/>
            <a:ext cx="6408712" cy="303498"/>
          </a:xfrm>
        </p:spPr>
        <p:txBody>
          <a:bodyPr>
            <a:normAutofit fontScale="90000"/>
          </a:bodyPr>
          <a:lstStyle/>
          <a:p>
            <a:pPr algn="ctr"/>
            <a:r>
              <a:rPr lang="uk-UA" sz="1600" b="1" dirty="0"/>
              <a:t>ЗЗСО «</a:t>
            </a:r>
            <a:r>
              <a:rPr lang="uk-UA" sz="1600" b="1" dirty="0" err="1"/>
              <a:t>Великокурінський</a:t>
            </a:r>
            <a:r>
              <a:rPr lang="uk-UA" sz="1600" b="1" dirty="0"/>
              <a:t> ліцей» </a:t>
            </a:r>
            <a:r>
              <a:rPr lang="uk-UA" sz="1600" b="1" dirty="0" err="1"/>
              <a:t>Любешівської</a:t>
            </a:r>
            <a:r>
              <a:rPr lang="uk-UA" sz="1600" b="1" dirty="0"/>
              <a:t> селищної ради</a:t>
            </a:r>
            <a:endParaRPr lang="ru-RU" sz="16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1727176" y="465518"/>
            <a:ext cx="74168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200" b="1" dirty="0">
                <a:solidFill>
                  <a:schemeClr val="accent5">
                    <a:lumMod val="50000"/>
                  </a:schemeClr>
                </a:solidFill>
              </a:rPr>
              <a:t>Моніторингова карта ЗЗСО</a:t>
            </a:r>
            <a:endParaRPr lang="ru-RU" sz="32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1026" name="Picture 2" descr="C:\Users\User\Desktop\Урпвлінська_методична_2018\Моніторинг_2019\2798649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4" y="303500"/>
            <a:ext cx="1749972" cy="10629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99652968"/>
              </p:ext>
            </p:extLst>
          </p:nvPr>
        </p:nvGraphicFramePr>
        <p:xfrm>
          <a:off x="1727176" y="1005576"/>
          <a:ext cx="6589240" cy="3726414"/>
        </p:xfrm>
        <a:graphic>
          <a:graphicData uri="http://schemas.openxmlformats.org/drawingml/2006/table">
            <a:tbl>
              <a:tblPr firstRow="1" firstCol="1" bandRow="1">
                <a:tableStyleId>{85BE263C-DBD7-4A20-BB59-AAB30ACAA65A}</a:tableStyleId>
              </a:tblPr>
              <a:tblGrid>
                <a:gridCol w="4996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4960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7299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56701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4741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 b="1" dirty="0">
                          <a:effectLst/>
                        </a:rPr>
                        <a:t>№ з/п</a:t>
                      </a:r>
                      <a:endParaRPr lang="ru-RU" sz="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 b="1" dirty="0">
                          <a:effectLst/>
                        </a:rPr>
                        <a:t>Об’єкти </a:t>
                      </a:r>
                      <a:endParaRPr lang="ru-RU" sz="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 b="1" dirty="0">
                          <a:effectLst/>
                        </a:rPr>
                        <a:t>Показники</a:t>
                      </a:r>
                      <a:endParaRPr lang="ru-RU" sz="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 b="1">
                          <a:effectLst/>
                        </a:rPr>
                        <a:t>Аналізовані питання</a:t>
                      </a:r>
                      <a:endParaRPr lang="ru-RU" sz="8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60002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 b="1">
                          <a:effectLst/>
                        </a:rPr>
                        <a:t>5.</a:t>
                      </a:r>
                      <a:endParaRPr lang="ru-RU" sz="8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 b="1" dirty="0">
                          <a:effectLst/>
                        </a:rPr>
                        <a:t>Учителі  </a:t>
                      </a:r>
                      <a:endParaRPr lang="ru-RU" sz="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 b="1" dirty="0">
                          <a:effectLst/>
                        </a:rPr>
                        <a:t>5.1.Кількісні</a:t>
                      </a:r>
                      <a:endParaRPr lang="ru-RU" sz="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/>
                        <a:buChar char=""/>
                      </a:pPr>
                      <a:r>
                        <a:rPr lang="uk-UA" sz="900" b="1" dirty="0">
                          <a:effectLst/>
                        </a:rPr>
                        <a:t>Чисельність </a:t>
                      </a:r>
                      <a:endParaRPr lang="ru-RU" sz="800" b="1" dirty="0">
                        <a:effectLst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/>
                        <a:buChar char=""/>
                      </a:pPr>
                      <a:r>
                        <a:rPr lang="uk-UA" sz="900" b="1" dirty="0">
                          <a:effectLst/>
                        </a:rPr>
                        <a:t>Освіта, стаж, вік</a:t>
                      </a:r>
                      <a:endParaRPr lang="ru-RU" sz="800" b="1" dirty="0">
                        <a:effectLst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/>
                        <a:buChar char=""/>
                      </a:pPr>
                      <a:r>
                        <a:rPr lang="uk-UA" sz="900" b="1" dirty="0">
                          <a:effectLst/>
                        </a:rPr>
                        <a:t>Кваліфікація </a:t>
                      </a:r>
                      <a:endParaRPr lang="ru-RU" sz="800" b="1" dirty="0">
                        <a:effectLst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/>
                        <a:buChar char=""/>
                      </a:pPr>
                      <a:r>
                        <a:rPr lang="uk-UA" sz="900" b="1" dirty="0">
                          <a:effectLst/>
                        </a:rPr>
                        <a:t> Військовий облік</a:t>
                      </a:r>
                      <a:endParaRPr lang="ru-RU" sz="800" b="1" dirty="0">
                        <a:effectLst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/>
                        <a:buChar char=""/>
                      </a:pPr>
                      <a:r>
                        <a:rPr lang="uk-UA" sz="900" b="1" dirty="0">
                          <a:effectLst/>
                        </a:rPr>
                        <a:t>Звання, курсова перепідготовка</a:t>
                      </a:r>
                      <a:endParaRPr lang="ru-RU" sz="800" b="1" dirty="0">
                        <a:effectLst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/>
                        <a:buChar char=""/>
                      </a:pPr>
                      <a:r>
                        <a:rPr lang="uk-UA" sz="900" b="1" dirty="0">
                          <a:effectLst/>
                        </a:rPr>
                        <a:t>Результати атестації</a:t>
                      </a:r>
                      <a:endParaRPr lang="ru-RU" sz="800" b="1" dirty="0">
                        <a:effectLst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/>
                        <a:buChar char=""/>
                      </a:pPr>
                      <a:r>
                        <a:rPr lang="uk-UA" sz="900" b="1" dirty="0">
                          <a:effectLst/>
                        </a:rPr>
                        <a:t>Рух кадрів</a:t>
                      </a:r>
                      <a:endParaRPr lang="ru-RU" sz="800" b="1" dirty="0">
                        <a:effectLst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/>
                        <a:buChar char=""/>
                      </a:pPr>
                      <a:r>
                        <a:rPr lang="uk-UA" sz="900" b="1" dirty="0">
                          <a:effectLst/>
                        </a:rPr>
                        <a:t> Аналіз  заохочень</a:t>
                      </a:r>
                      <a:endParaRPr lang="ru-RU" sz="800" b="1" dirty="0">
                        <a:effectLst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/>
                        <a:buChar char=""/>
                      </a:pPr>
                      <a:r>
                        <a:rPr lang="uk-UA" sz="900" b="1" dirty="0">
                          <a:effectLst/>
                        </a:rPr>
                        <a:t>Наявність вакансій</a:t>
                      </a:r>
                      <a:endParaRPr lang="ru-RU" sz="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77897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 b="1">
                          <a:effectLst/>
                        </a:rPr>
                        <a:t>6</a:t>
                      </a:r>
                      <a:endParaRPr lang="ru-RU" sz="8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 b="1">
                          <a:effectLst/>
                        </a:rPr>
                        <a:t>Учителі</a:t>
                      </a:r>
                      <a:endParaRPr lang="ru-RU" sz="8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 b="1">
                          <a:effectLst/>
                        </a:rPr>
                        <a:t>6.1.Рівень професійної підготовленості,</a:t>
                      </a:r>
                      <a:endParaRPr lang="ru-RU" sz="800" b="1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 b="1">
                          <a:effectLst/>
                        </a:rPr>
                        <a:t>педагогічної діяльності</a:t>
                      </a:r>
                      <a:endParaRPr lang="ru-RU" sz="8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/>
                        <a:buChar char=""/>
                      </a:pPr>
                      <a:r>
                        <a:rPr lang="uk-UA" sz="900" b="1" dirty="0">
                          <a:effectLst/>
                        </a:rPr>
                        <a:t>Рівень професійної підготовки.</a:t>
                      </a:r>
                      <a:endParaRPr lang="ru-RU" sz="800" b="1" dirty="0">
                        <a:effectLst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/>
                        <a:buChar char=""/>
                      </a:pPr>
                      <a:r>
                        <a:rPr lang="uk-UA" sz="900" b="1" dirty="0">
                          <a:effectLst/>
                        </a:rPr>
                        <a:t>Оцінка результативності роботи вчителя</a:t>
                      </a:r>
                      <a:endParaRPr lang="ru-RU" sz="800" b="1" dirty="0">
                        <a:effectLst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/>
                        <a:buChar char=""/>
                      </a:pPr>
                      <a:r>
                        <a:rPr lang="uk-UA" sz="900" b="1" dirty="0">
                          <a:effectLst/>
                        </a:rPr>
                        <a:t>Вивчення ступеня навченості з предмета</a:t>
                      </a:r>
                      <a:endParaRPr lang="ru-RU" sz="800" b="1" dirty="0">
                        <a:effectLst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/>
                        <a:buChar char=""/>
                      </a:pPr>
                      <a:r>
                        <a:rPr lang="uk-UA" sz="900" b="1" dirty="0">
                          <a:effectLst/>
                        </a:rPr>
                        <a:t>Вивчення професійних цінностей</a:t>
                      </a:r>
                      <a:endParaRPr lang="ru-RU" sz="800" b="1" dirty="0">
                        <a:effectLst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/>
                        <a:buChar char=""/>
                      </a:pPr>
                      <a:r>
                        <a:rPr lang="uk-UA" sz="900" b="1" dirty="0">
                          <a:effectLst/>
                        </a:rPr>
                        <a:t>Педагогічний моніторинг </a:t>
                      </a:r>
                      <a:endParaRPr lang="ru-RU" sz="800" b="1" dirty="0">
                        <a:effectLst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/>
                        <a:buChar char=""/>
                      </a:pPr>
                      <a:r>
                        <a:rPr lang="uk-UA" sz="900" b="1" dirty="0">
                          <a:effectLst/>
                        </a:rPr>
                        <a:t>Рівень експериментальної роботи вчителя</a:t>
                      </a:r>
                      <a:endParaRPr lang="ru-RU" sz="800" b="1" dirty="0">
                        <a:effectLst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/>
                        <a:buChar char=""/>
                      </a:pPr>
                      <a:r>
                        <a:rPr lang="uk-UA" sz="900" b="1" dirty="0">
                          <a:effectLst/>
                        </a:rPr>
                        <a:t>Рівень роботи з обдарованими дітьми</a:t>
                      </a:r>
                      <a:endParaRPr lang="ru-RU" sz="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2050" name="Picture 2" descr="C:\Users\User\Desktop\Урпвлінська_методична_2018\Моніторинг_2019\завантаження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8478" y="3705877"/>
            <a:ext cx="2238375" cy="15359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315136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15616" y="10236"/>
            <a:ext cx="6408712" cy="303498"/>
          </a:xfrm>
        </p:spPr>
        <p:txBody>
          <a:bodyPr>
            <a:normAutofit fontScale="90000"/>
          </a:bodyPr>
          <a:lstStyle/>
          <a:p>
            <a:pPr algn="ctr"/>
            <a:r>
              <a:rPr lang="uk-UA" sz="1600" b="1" dirty="0"/>
              <a:t>ЗЗСО «</a:t>
            </a:r>
            <a:r>
              <a:rPr lang="uk-UA" sz="1600" b="1" dirty="0" err="1"/>
              <a:t>Великокурінський</a:t>
            </a:r>
            <a:r>
              <a:rPr lang="uk-UA" sz="1600" b="1" dirty="0"/>
              <a:t> ліцей» </a:t>
            </a:r>
            <a:r>
              <a:rPr lang="uk-UA" sz="1600" b="1" dirty="0" err="1"/>
              <a:t>Любешівської</a:t>
            </a:r>
            <a:r>
              <a:rPr lang="uk-UA" sz="1600" b="1" dirty="0"/>
              <a:t> селищної ради</a:t>
            </a:r>
            <a:endParaRPr lang="ru-RU" sz="16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1727176" y="465518"/>
            <a:ext cx="74168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200" b="1" dirty="0">
                <a:solidFill>
                  <a:schemeClr val="accent5">
                    <a:lumMod val="50000"/>
                  </a:schemeClr>
                </a:solidFill>
              </a:rPr>
              <a:t>Моніторингова карта ЗЗСО</a:t>
            </a:r>
            <a:endParaRPr lang="ru-RU" sz="32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1026" name="Picture 2" descr="C:\Users\User\Desktop\Урпвлінська_методична_2018\Моніторинг_2019\2798649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4" y="303500"/>
            <a:ext cx="1749972" cy="10629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18981992"/>
              </p:ext>
            </p:extLst>
          </p:nvPr>
        </p:nvGraphicFramePr>
        <p:xfrm>
          <a:off x="1187624" y="1005576"/>
          <a:ext cx="7416824" cy="3852910"/>
        </p:xfrm>
        <a:graphic>
          <a:graphicData uri="http://schemas.openxmlformats.org/drawingml/2006/table">
            <a:tbl>
              <a:tblPr firstRow="1" firstCol="1" bandRow="1">
                <a:tableStyleId>{EB9631B5-78F2-41C9-869B-9F39066F8104}</a:tableStyleId>
              </a:tblPr>
              <a:tblGrid>
                <a:gridCol w="56238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8142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5799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01501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2502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 b="1" dirty="0">
                          <a:effectLst/>
                        </a:rPr>
                        <a:t>№ з/п</a:t>
                      </a:r>
                      <a:endParaRPr lang="ru-RU" sz="9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8919" marR="4891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 b="1" dirty="0">
                          <a:effectLst/>
                        </a:rPr>
                        <a:t>Об’єкти </a:t>
                      </a:r>
                      <a:endParaRPr lang="ru-RU" sz="9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8919" marR="4891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 b="1" dirty="0">
                          <a:effectLst/>
                        </a:rPr>
                        <a:t>Показники</a:t>
                      </a:r>
                      <a:endParaRPr lang="ru-RU" sz="9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8919" marR="4891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 b="1">
                          <a:effectLst/>
                        </a:rPr>
                        <a:t>Аналізовані питання</a:t>
                      </a:r>
                      <a:endParaRPr lang="ru-RU" sz="9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8919" marR="4891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9280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 b="1">
                          <a:effectLst/>
                        </a:rPr>
                        <a:t>7.</a:t>
                      </a:r>
                      <a:endParaRPr lang="ru-RU" sz="9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8919" marR="4891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 b="1" dirty="0">
                          <a:effectLst/>
                        </a:rPr>
                        <a:t>Матеріально-</a:t>
                      </a:r>
                      <a:endParaRPr lang="ru-RU" sz="900" b="1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 b="1" dirty="0">
                          <a:effectLst/>
                        </a:rPr>
                        <a:t>технічне та</a:t>
                      </a:r>
                      <a:endParaRPr lang="ru-RU" sz="900" b="1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 b="1" dirty="0">
                          <a:effectLst/>
                        </a:rPr>
                        <a:t>методичне</a:t>
                      </a:r>
                      <a:endParaRPr lang="ru-RU" sz="900" b="1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 b="1" dirty="0">
                          <a:effectLst/>
                        </a:rPr>
                        <a:t>забезпечення  </a:t>
                      </a:r>
                      <a:endParaRPr lang="ru-RU" sz="9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8919" marR="4891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 b="1" dirty="0">
                          <a:effectLst/>
                        </a:rPr>
                        <a:t>7.1.Технічне та методичне забезпечення кабінетів</a:t>
                      </a:r>
                      <a:endParaRPr lang="ru-RU" sz="900" b="1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 b="1" dirty="0">
                          <a:effectLst/>
                        </a:rPr>
                        <a:t>7.2. Забезпеченість підручниками.</a:t>
                      </a:r>
                      <a:endParaRPr lang="ru-RU" sz="900" b="1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 b="1" dirty="0">
                          <a:effectLst/>
                        </a:rPr>
                        <a:t> </a:t>
                      </a:r>
                      <a:endParaRPr lang="ru-RU" sz="900" b="1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 b="1" dirty="0">
                          <a:effectLst/>
                        </a:rPr>
                        <a:t> </a:t>
                      </a:r>
                      <a:endParaRPr lang="ru-RU" sz="900" b="1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 b="1" dirty="0">
                          <a:effectLst/>
                        </a:rPr>
                        <a:t> </a:t>
                      </a:r>
                      <a:endParaRPr lang="ru-RU" sz="900" b="1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 b="1" dirty="0">
                          <a:effectLst/>
                        </a:rPr>
                        <a:t> </a:t>
                      </a:r>
                      <a:endParaRPr lang="ru-RU" sz="900" b="1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 b="1" dirty="0">
                          <a:effectLst/>
                        </a:rPr>
                        <a:t>7.3.Періодичні видання</a:t>
                      </a:r>
                      <a:endParaRPr lang="ru-RU" sz="9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8919" marR="4891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/>
                        <a:buChar char=""/>
                      </a:pPr>
                      <a:r>
                        <a:rPr lang="uk-UA" sz="900" b="1" dirty="0">
                          <a:effectLst/>
                        </a:rPr>
                        <a:t>Наявність електронних засобів навчання </a:t>
                      </a:r>
                      <a:endParaRPr lang="ru-RU" sz="900" b="1" dirty="0">
                        <a:effectLst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/>
                        <a:buChar char=""/>
                      </a:pPr>
                      <a:r>
                        <a:rPr lang="uk-UA" sz="900" b="1" dirty="0">
                          <a:effectLst/>
                        </a:rPr>
                        <a:t>Наявність кабінетів</a:t>
                      </a:r>
                      <a:endParaRPr lang="ru-RU" sz="900" b="1" dirty="0">
                        <a:effectLst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/>
                        <a:buChar char=""/>
                      </a:pPr>
                      <a:r>
                        <a:rPr lang="uk-UA" sz="900" b="1" dirty="0">
                          <a:effectLst/>
                        </a:rPr>
                        <a:t>Стан кабінетів та приміщень</a:t>
                      </a:r>
                      <a:endParaRPr lang="ru-RU" sz="900" b="1" dirty="0">
                        <a:effectLst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/>
                        <a:buChar char=""/>
                      </a:pPr>
                      <a:r>
                        <a:rPr lang="uk-UA" sz="900" b="1" dirty="0">
                          <a:effectLst/>
                        </a:rPr>
                        <a:t> Наявність технічних засобів навчання</a:t>
                      </a:r>
                      <a:endParaRPr lang="ru-RU" sz="900" b="1" dirty="0">
                        <a:effectLst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/>
                        <a:buChar char=""/>
                      </a:pPr>
                      <a:r>
                        <a:rPr lang="uk-UA" sz="900" b="1" dirty="0">
                          <a:effectLst/>
                        </a:rPr>
                        <a:t>Акція «Подаруй шкільній бібліотеці книгу»</a:t>
                      </a:r>
                      <a:endParaRPr lang="ru-RU" sz="900" b="1" dirty="0">
                        <a:effectLst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/>
                        <a:buChar char=""/>
                      </a:pPr>
                      <a:r>
                        <a:rPr lang="uk-UA" sz="900" b="1" dirty="0">
                          <a:effectLst/>
                        </a:rPr>
                        <a:t>Динаміка читачів бібліотеки</a:t>
                      </a:r>
                      <a:endParaRPr lang="ru-RU" sz="900" b="1" dirty="0">
                        <a:effectLst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/>
                        <a:buChar char=""/>
                      </a:pPr>
                      <a:r>
                        <a:rPr lang="uk-UA" sz="900" b="1" dirty="0">
                          <a:effectLst/>
                        </a:rPr>
                        <a:t>Стан накопичення </a:t>
                      </a:r>
                      <a:r>
                        <a:rPr lang="uk-UA" sz="900" b="1" dirty="0" err="1">
                          <a:effectLst/>
                        </a:rPr>
                        <a:t>біліотечного</a:t>
                      </a:r>
                      <a:r>
                        <a:rPr lang="uk-UA" sz="900" b="1" dirty="0">
                          <a:effectLst/>
                        </a:rPr>
                        <a:t> </a:t>
                      </a:r>
                      <a:r>
                        <a:rPr lang="uk-UA" sz="900" b="1" baseline="0" dirty="0">
                          <a:effectLst/>
                        </a:rPr>
                        <a:t> </a:t>
                      </a:r>
                      <a:r>
                        <a:rPr lang="uk-UA" sz="900" b="1" dirty="0">
                          <a:effectLst/>
                        </a:rPr>
                        <a:t>фонду</a:t>
                      </a:r>
                      <a:endParaRPr lang="ru-RU" sz="900" b="1" dirty="0">
                        <a:effectLst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/>
                        <a:buChar char=""/>
                      </a:pPr>
                      <a:r>
                        <a:rPr lang="uk-UA" sz="900" b="1" dirty="0">
                          <a:effectLst/>
                        </a:rPr>
                        <a:t> Стан забезпечення підручниками ЗЗСО</a:t>
                      </a:r>
                      <a:endParaRPr lang="ru-RU" sz="900" b="1" dirty="0">
                        <a:effectLst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/>
                        <a:buChar char=""/>
                      </a:pPr>
                      <a:r>
                        <a:rPr lang="uk-UA" sz="900" b="1" dirty="0">
                          <a:effectLst/>
                        </a:rPr>
                        <a:t>Стан накопичення літератури: наукової, методичної, художньої, довідкової</a:t>
                      </a:r>
                      <a:endParaRPr lang="ru-RU" sz="900" b="1" dirty="0">
                        <a:effectLst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/>
                        <a:buChar char=""/>
                      </a:pPr>
                      <a:r>
                        <a:rPr lang="uk-UA" sz="900" b="1" dirty="0">
                          <a:effectLst/>
                        </a:rPr>
                        <a:t>Кількість періодичних видань</a:t>
                      </a:r>
                      <a:endParaRPr lang="ru-RU" sz="9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8919" marR="4891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73507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 b="1">
                          <a:effectLst/>
                        </a:rPr>
                        <a:t>8</a:t>
                      </a:r>
                      <a:endParaRPr lang="ru-RU" sz="9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8919" marR="4891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 b="1">
                          <a:effectLst/>
                        </a:rPr>
                        <a:t>Система управління</a:t>
                      </a:r>
                      <a:endParaRPr lang="ru-RU" sz="9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8919" marR="4891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 b="1">
                          <a:effectLst/>
                        </a:rPr>
                        <a:t>8.1 Кількісні</a:t>
                      </a:r>
                      <a:endParaRPr lang="ru-RU" sz="900" b="1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 b="1">
                          <a:effectLst/>
                        </a:rPr>
                        <a:t> </a:t>
                      </a:r>
                      <a:endParaRPr lang="ru-RU" sz="900" b="1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 b="1">
                          <a:effectLst/>
                        </a:rPr>
                        <a:t> </a:t>
                      </a:r>
                      <a:endParaRPr lang="ru-RU" sz="900" b="1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 b="1">
                          <a:effectLst/>
                        </a:rPr>
                        <a:t> </a:t>
                      </a:r>
                      <a:endParaRPr lang="ru-RU" sz="900" b="1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 b="1">
                          <a:effectLst/>
                        </a:rPr>
                        <a:t> </a:t>
                      </a:r>
                      <a:endParaRPr lang="ru-RU" sz="900" b="1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 b="1">
                          <a:effectLst/>
                        </a:rPr>
                        <a:t> </a:t>
                      </a:r>
                      <a:endParaRPr lang="ru-RU" sz="900" b="1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 b="1">
                          <a:effectLst/>
                        </a:rPr>
                        <a:t>8.2 Якість управління</a:t>
                      </a:r>
                      <a:endParaRPr lang="ru-RU" sz="9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8919" marR="4891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/>
                        <a:buChar char=""/>
                      </a:pPr>
                      <a:r>
                        <a:rPr lang="uk-UA" sz="900" b="1" dirty="0">
                          <a:effectLst/>
                        </a:rPr>
                        <a:t>Освіта керівних кадрів</a:t>
                      </a:r>
                      <a:endParaRPr lang="ru-RU" sz="900" b="1" dirty="0">
                        <a:effectLst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/>
                        <a:buChar char=""/>
                      </a:pPr>
                      <a:r>
                        <a:rPr lang="uk-UA" sz="900" b="1" dirty="0">
                          <a:effectLst/>
                        </a:rPr>
                        <a:t>Рівень кваліфікації керівних кадрів</a:t>
                      </a:r>
                      <a:endParaRPr lang="ru-RU" sz="900" b="1" dirty="0">
                        <a:effectLst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/>
                        <a:buChar char=""/>
                      </a:pPr>
                      <a:r>
                        <a:rPr lang="uk-UA" sz="900" b="1" dirty="0">
                          <a:effectLst/>
                        </a:rPr>
                        <a:t>Курсова перепідготовка кадрів</a:t>
                      </a:r>
                      <a:endParaRPr lang="ru-RU" sz="900" b="1" dirty="0">
                        <a:effectLst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/>
                        <a:buChar char=""/>
                      </a:pPr>
                      <a:r>
                        <a:rPr lang="uk-UA" sz="900" b="1" dirty="0">
                          <a:effectLst/>
                        </a:rPr>
                        <a:t>Атестація керівних кадрів</a:t>
                      </a:r>
                      <a:endParaRPr lang="ru-RU" sz="900" b="1" dirty="0">
                        <a:effectLst/>
                      </a:endParaRPr>
                    </a:p>
                    <a:p>
                      <a:pPr marL="4318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 dirty="0">
                          <a:effectLst/>
                        </a:rPr>
                        <a:t> 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/>
                        <a:buChar char=""/>
                      </a:pPr>
                      <a:r>
                        <a:rPr lang="uk-UA" sz="900" b="1" dirty="0">
                          <a:effectLst/>
                        </a:rPr>
                        <a:t>Ефективність діяльності ЗЗСО</a:t>
                      </a:r>
                      <a:endParaRPr lang="ru-RU" sz="900" b="1" dirty="0">
                        <a:effectLst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/>
                        <a:buChar char=""/>
                      </a:pPr>
                      <a:r>
                        <a:rPr lang="uk-UA" sz="900" b="1" dirty="0">
                          <a:effectLst/>
                        </a:rPr>
                        <a:t>Ефективність управлінської діяльності</a:t>
                      </a:r>
                      <a:endParaRPr lang="ru-RU" sz="900" b="1" dirty="0">
                        <a:effectLst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/>
                        <a:buChar char=""/>
                      </a:pPr>
                      <a:r>
                        <a:rPr lang="uk-UA" sz="900" b="1" dirty="0">
                          <a:effectLst/>
                        </a:rPr>
                        <a:t>Ефективність управлінських рішень</a:t>
                      </a:r>
                      <a:endParaRPr lang="ru-RU" sz="900" b="1" dirty="0">
                        <a:effectLst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/>
                        <a:buChar char=""/>
                      </a:pPr>
                      <a:r>
                        <a:rPr lang="uk-UA" sz="900" b="1" dirty="0">
                          <a:effectLst/>
                        </a:rPr>
                        <a:t>Участь керівних кадрів у методичній роботі</a:t>
                      </a:r>
                      <a:endParaRPr lang="ru-RU" sz="900" b="1" dirty="0">
                        <a:effectLst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/>
                        <a:buChar char=""/>
                      </a:pPr>
                      <a:r>
                        <a:rPr lang="uk-UA" sz="900" b="1" dirty="0">
                          <a:effectLst/>
                        </a:rPr>
                        <a:t>Участь  учителів у методичній роботі</a:t>
                      </a:r>
                      <a:endParaRPr lang="ru-RU" sz="900" b="1" dirty="0">
                        <a:effectLst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/>
                        <a:buChar char=""/>
                      </a:pPr>
                      <a:r>
                        <a:rPr lang="uk-UA" sz="900" b="1" dirty="0">
                          <a:effectLst/>
                        </a:rPr>
                        <a:t>Аналіз участі у методичній роботі різних рівнів</a:t>
                      </a:r>
                      <a:endParaRPr lang="ru-RU" sz="9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8919" marR="4891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3074" name="Picture 2" descr="C:\Users\User\Desktop\Урпвлінська_методична_2018\Моніторинг_2019\завантаження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00" y="3842746"/>
            <a:ext cx="1803615" cy="1237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1671349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15616" y="10236"/>
            <a:ext cx="6408712" cy="303498"/>
          </a:xfrm>
        </p:spPr>
        <p:txBody>
          <a:bodyPr>
            <a:normAutofit fontScale="90000"/>
          </a:bodyPr>
          <a:lstStyle/>
          <a:p>
            <a:pPr algn="ctr"/>
            <a:r>
              <a:rPr lang="uk-UA" sz="1600" b="1" dirty="0"/>
              <a:t>ЗЗСО «</a:t>
            </a:r>
            <a:r>
              <a:rPr lang="uk-UA" sz="1600" b="1" dirty="0" err="1"/>
              <a:t>Великокурінський</a:t>
            </a:r>
            <a:r>
              <a:rPr lang="uk-UA" sz="1600" b="1" dirty="0"/>
              <a:t> ліцей» </a:t>
            </a:r>
            <a:r>
              <a:rPr lang="uk-UA" sz="1600" b="1" dirty="0" err="1"/>
              <a:t>Любешівської</a:t>
            </a:r>
            <a:r>
              <a:rPr lang="uk-UA" sz="1600" b="1" dirty="0"/>
              <a:t> селищної ради</a:t>
            </a:r>
            <a:endParaRPr lang="ru-RU" sz="16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1727176" y="465518"/>
            <a:ext cx="74168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200" b="1" dirty="0">
                <a:solidFill>
                  <a:schemeClr val="accent5">
                    <a:lumMod val="50000"/>
                  </a:schemeClr>
                </a:solidFill>
              </a:rPr>
              <a:t>Моніторингова карта ЗЗСО</a:t>
            </a:r>
            <a:endParaRPr lang="ru-RU" sz="32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1026" name="Picture 2" descr="C:\Users\User\Desktop\Урпвлінська_методична_2018\Моніторинг_2019\2798649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4" y="303500"/>
            <a:ext cx="1749972" cy="10629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84002566"/>
              </p:ext>
            </p:extLst>
          </p:nvPr>
        </p:nvGraphicFramePr>
        <p:xfrm>
          <a:off x="1259632" y="1308735"/>
          <a:ext cx="7344816" cy="3908633"/>
        </p:xfrm>
        <a:graphic>
          <a:graphicData uri="http://schemas.openxmlformats.org/drawingml/2006/table">
            <a:tbl>
              <a:tblPr firstRow="1" firstCol="1" bandRow="1">
                <a:tableStyleId>{B301B821-A1FF-4177-AEE7-76D212191A09}</a:tableStyleId>
              </a:tblPr>
              <a:tblGrid>
                <a:gridCol w="556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699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4189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97603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8276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100" b="1" dirty="0">
                          <a:effectLst/>
                        </a:rPr>
                        <a:t>№ з/п</a:t>
                      </a:r>
                      <a:endParaRPr lang="ru-RU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100" b="1" dirty="0">
                          <a:effectLst/>
                        </a:rPr>
                        <a:t>Об’єкти </a:t>
                      </a:r>
                      <a:endParaRPr lang="ru-RU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100" b="1" dirty="0">
                          <a:effectLst/>
                        </a:rPr>
                        <a:t>Показники</a:t>
                      </a:r>
                      <a:endParaRPr lang="ru-RU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100" b="1">
                          <a:effectLst/>
                        </a:rPr>
                        <a:t>Аналізовані питання</a:t>
                      </a:r>
                      <a:endParaRPr lang="ru-RU" sz="11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6860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100" b="1">
                          <a:effectLst/>
                        </a:rPr>
                        <a:t>9.</a:t>
                      </a:r>
                      <a:endParaRPr lang="ru-RU" sz="11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100" b="1" dirty="0">
                          <a:effectLst/>
                        </a:rPr>
                        <a:t>Батьки  </a:t>
                      </a:r>
                      <a:endParaRPr lang="ru-RU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100" b="1" dirty="0">
                          <a:effectLst/>
                        </a:rPr>
                        <a:t>9.1.Соціальний склад сімей</a:t>
                      </a:r>
                      <a:endParaRPr lang="ru-RU" sz="1100" b="1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100" b="1" dirty="0">
                          <a:effectLst/>
                        </a:rPr>
                        <a:t>9.2. Рівень співпраці з батьками</a:t>
                      </a:r>
                      <a:endParaRPr lang="ru-RU" sz="1100" b="1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100" b="1" dirty="0">
                          <a:effectLst/>
                        </a:rPr>
                        <a:t> </a:t>
                      </a:r>
                      <a:endParaRPr lang="ru-RU" sz="1100" b="1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100" b="1" dirty="0">
                          <a:effectLst/>
                        </a:rPr>
                        <a:t> </a:t>
                      </a:r>
                      <a:endParaRPr lang="ru-RU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/>
                        <a:buChar char=""/>
                      </a:pPr>
                      <a:r>
                        <a:rPr lang="uk-UA" sz="1100" b="1" dirty="0">
                          <a:effectLst/>
                        </a:rPr>
                        <a:t>Дослідження соціального складу сімей , освіта батьків, вік, зайнятість</a:t>
                      </a:r>
                      <a:endParaRPr lang="ru-RU" sz="1100" b="1" dirty="0">
                        <a:effectLst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/>
                        <a:buChar char=""/>
                      </a:pPr>
                      <a:r>
                        <a:rPr lang="uk-UA" sz="1100" b="1" dirty="0">
                          <a:effectLst/>
                        </a:rPr>
                        <a:t>Дослідження рівня співпраці з батьками</a:t>
                      </a:r>
                      <a:endParaRPr lang="ru-RU" sz="1100" b="1" dirty="0">
                        <a:effectLst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/>
                        <a:buChar char=""/>
                      </a:pPr>
                      <a:r>
                        <a:rPr lang="uk-UA" sz="1100" b="1" dirty="0">
                          <a:effectLst/>
                        </a:rPr>
                        <a:t>Вивчення запитів батьків з різних аспектів освітнього процесу</a:t>
                      </a:r>
                      <a:endParaRPr lang="ru-RU" sz="1100" b="1" dirty="0">
                        <a:effectLst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/>
                        <a:buChar char=""/>
                      </a:pPr>
                      <a:r>
                        <a:rPr lang="uk-UA" sz="1100" b="1" dirty="0">
                          <a:effectLst/>
                        </a:rPr>
                        <a:t> </a:t>
                      </a:r>
                      <a:endParaRPr lang="ru-RU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15727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100" b="1">
                          <a:effectLst/>
                        </a:rPr>
                        <a:t>10</a:t>
                      </a:r>
                      <a:endParaRPr lang="ru-RU" sz="11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100" b="1">
                          <a:effectLst/>
                        </a:rPr>
                        <a:t>Громадськість </a:t>
                      </a:r>
                      <a:endParaRPr lang="ru-RU" sz="11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100" b="1">
                          <a:effectLst/>
                        </a:rPr>
                        <a:t>10.1 Соціальна карта мікрорайону, співпраця з громадськістю</a:t>
                      </a:r>
                      <a:endParaRPr lang="ru-RU" sz="1100" b="1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100" b="1">
                          <a:effectLst/>
                        </a:rPr>
                        <a:t> </a:t>
                      </a:r>
                      <a:endParaRPr lang="ru-RU" sz="1100" b="1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100" b="1">
                          <a:effectLst/>
                        </a:rPr>
                        <a:t> </a:t>
                      </a:r>
                      <a:endParaRPr lang="ru-RU" sz="1100" b="1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100" b="1">
                          <a:effectLst/>
                        </a:rPr>
                        <a:t> </a:t>
                      </a:r>
                      <a:endParaRPr lang="ru-RU" sz="1100" b="1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100" b="1">
                          <a:effectLst/>
                        </a:rPr>
                        <a:t> </a:t>
                      </a:r>
                      <a:endParaRPr lang="ru-RU" sz="1100" b="1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100" b="1">
                          <a:effectLst/>
                        </a:rPr>
                        <a:t> </a:t>
                      </a:r>
                      <a:endParaRPr lang="ru-RU" sz="1100" b="1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100" b="1">
                          <a:effectLst/>
                        </a:rPr>
                        <a:t> </a:t>
                      </a:r>
                      <a:endParaRPr lang="ru-RU" sz="11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/>
                        <a:buChar char=""/>
                      </a:pPr>
                      <a:r>
                        <a:rPr lang="uk-UA" sz="1100" b="1" dirty="0">
                          <a:effectLst/>
                        </a:rPr>
                        <a:t>Неблагополучні сім’ї </a:t>
                      </a:r>
                      <a:endParaRPr lang="ru-RU" sz="1100" b="1" dirty="0">
                        <a:effectLst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/>
                        <a:buChar char=""/>
                      </a:pPr>
                      <a:r>
                        <a:rPr lang="uk-UA" sz="1100" b="1" dirty="0">
                          <a:effectLst/>
                        </a:rPr>
                        <a:t>Сім’ї пільгових категорій</a:t>
                      </a:r>
                      <a:endParaRPr lang="ru-RU" sz="1100" b="1" dirty="0">
                        <a:effectLst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/>
                        <a:buChar char=""/>
                      </a:pPr>
                      <a:r>
                        <a:rPr lang="uk-UA" sz="1100" b="1" dirty="0">
                          <a:effectLst/>
                        </a:rPr>
                        <a:t>Різні групи населення: інваліди , учасники війни, літні люди, потребують допомоги</a:t>
                      </a:r>
                      <a:endParaRPr lang="ru-RU" sz="1100" b="1" dirty="0">
                        <a:effectLst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/>
                        <a:buChar char=""/>
                      </a:pPr>
                      <a:r>
                        <a:rPr lang="uk-UA" sz="1100" b="1" dirty="0">
                          <a:effectLst/>
                        </a:rPr>
                        <a:t>Дослідження рівня співпраці з громадськими організаціями</a:t>
                      </a:r>
                      <a:endParaRPr lang="ru-RU" sz="1100" b="1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100" b="1" dirty="0">
                          <a:effectLst/>
                        </a:rPr>
                        <a:t> </a:t>
                      </a:r>
                      <a:endParaRPr lang="ru-RU" sz="1100" b="1" dirty="0">
                        <a:effectLst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/>
                        <a:buChar char=""/>
                      </a:pPr>
                      <a:r>
                        <a:rPr lang="uk-UA" sz="1100" b="1" dirty="0">
                          <a:effectLst/>
                        </a:rPr>
                        <a:t>Співпраця з ВНЗ</a:t>
                      </a:r>
                      <a:endParaRPr lang="ru-RU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4098" name="Picture 2" descr="C:\Users\User\Desktop\Урпвлінська_методична_2018\Моніторинг_2019\завантаження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37" y="3889492"/>
            <a:ext cx="1827546" cy="1254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1599629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15616" y="10236"/>
            <a:ext cx="6408712" cy="303498"/>
          </a:xfrm>
        </p:spPr>
        <p:txBody>
          <a:bodyPr>
            <a:normAutofit fontScale="90000"/>
          </a:bodyPr>
          <a:lstStyle/>
          <a:p>
            <a:pPr algn="ctr"/>
            <a:r>
              <a:rPr lang="uk-UA" sz="1600" b="1" dirty="0"/>
              <a:t>ЗЗСО «</a:t>
            </a:r>
            <a:r>
              <a:rPr lang="uk-UA" sz="1600" b="1" dirty="0" err="1"/>
              <a:t>Великокурінський</a:t>
            </a:r>
            <a:r>
              <a:rPr lang="uk-UA" sz="1600" b="1" dirty="0"/>
              <a:t> ліцей» </a:t>
            </a:r>
            <a:r>
              <a:rPr lang="uk-UA" sz="1600" b="1" dirty="0" err="1"/>
              <a:t>Любешівської</a:t>
            </a:r>
            <a:r>
              <a:rPr lang="uk-UA" sz="1600" b="1" dirty="0"/>
              <a:t> селищної ради</a:t>
            </a:r>
            <a:endParaRPr lang="ru-RU" sz="16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1979712" y="396398"/>
            <a:ext cx="74168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b="1" dirty="0">
                <a:solidFill>
                  <a:schemeClr val="accent5">
                    <a:lumMod val="50000"/>
                  </a:schemeClr>
                </a:solidFill>
              </a:rPr>
              <a:t>Контингент учнів  ЗОШ І-ІІІ ст. </a:t>
            </a:r>
          </a:p>
          <a:p>
            <a:pPr algn="ctr"/>
            <a:r>
              <a:rPr lang="uk-UA" sz="2400" b="1" dirty="0" err="1">
                <a:solidFill>
                  <a:schemeClr val="accent5">
                    <a:lumMod val="50000"/>
                  </a:schemeClr>
                </a:solidFill>
              </a:rPr>
              <a:t>с.Великий</a:t>
            </a:r>
            <a:r>
              <a:rPr lang="uk-UA" sz="2400" b="1" dirty="0">
                <a:solidFill>
                  <a:schemeClr val="accent5">
                    <a:lumMod val="50000"/>
                  </a:schemeClr>
                </a:solidFill>
              </a:rPr>
              <a:t> Курінь 1989-2016 н/р</a:t>
            </a:r>
            <a:endParaRPr lang="ru-RU" sz="24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1026" name="Picture 2" descr="C:\Users\User\Desktop\Урпвлінська_методична_2018\Моніторинг_2019\2798649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4" y="303500"/>
            <a:ext cx="1749972" cy="10629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C:\Users\User\Desktop\Урпвлінська_методична_2018\Моніторинг_2019\завантаження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37" y="3889492"/>
            <a:ext cx="1827546" cy="1254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val="2755539856"/>
              </p:ext>
            </p:extLst>
          </p:nvPr>
        </p:nvGraphicFramePr>
        <p:xfrm>
          <a:off x="1547665" y="1366459"/>
          <a:ext cx="7416824" cy="36895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val="44963461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15616" y="10236"/>
            <a:ext cx="6408712" cy="303498"/>
          </a:xfrm>
        </p:spPr>
        <p:txBody>
          <a:bodyPr>
            <a:normAutofit fontScale="90000"/>
          </a:bodyPr>
          <a:lstStyle/>
          <a:p>
            <a:pPr algn="ctr"/>
            <a:r>
              <a:rPr lang="uk-UA" sz="1600" b="1" dirty="0"/>
              <a:t>ЗЗСО «</a:t>
            </a:r>
            <a:r>
              <a:rPr lang="uk-UA" sz="1600" b="1" dirty="0" err="1"/>
              <a:t>Великокурінський</a:t>
            </a:r>
            <a:r>
              <a:rPr lang="uk-UA" sz="1600" b="1" dirty="0"/>
              <a:t> ліцей» </a:t>
            </a:r>
            <a:r>
              <a:rPr lang="uk-UA" sz="1600" b="1" dirty="0" err="1"/>
              <a:t>Любешівської</a:t>
            </a:r>
            <a:r>
              <a:rPr lang="uk-UA" sz="1600" b="1" dirty="0"/>
              <a:t> селищної ради</a:t>
            </a:r>
            <a:endParaRPr lang="ru-RU" sz="16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1547664" y="303499"/>
            <a:ext cx="74168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000" b="1" dirty="0">
                <a:solidFill>
                  <a:schemeClr val="accent5">
                    <a:lumMod val="50000"/>
                  </a:schemeClr>
                </a:solidFill>
              </a:rPr>
              <a:t>Контингент випускників  ЗОШ І-ІІІ ст. </a:t>
            </a:r>
          </a:p>
          <a:p>
            <a:pPr algn="ctr"/>
            <a:r>
              <a:rPr lang="uk-UA" sz="2000" b="1" dirty="0">
                <a:solidFill>
                  <a:schemeClr val="accent5">
                    <a:lumMod val="50000"/>
                  </a:schemeClr>
                </a:solidFill>
              </a:rPr>
              <a:t>с. Великий Курінь 1989-2016 н/р</a:t>
            </a:r>
            <a:endParaRPr lang="ru-RU" sz="20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1026" name="Picture 2" descr="C:\Users\User\Desktop\Урпвлінська_методична_2018\Моніторинг_2019\2798649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4" y="303500"/>
            <a:ext cx="1749972" cy="10629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C:\Users\User\Desktop\Урпвлінська_методична_2018\Моніторинг_2019\завантаження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37" y="3889492"/>
            <a:ext cx="1827546" cy="1254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63444378"/>
              </p:ext>
            </p:extLst>
          </p:nvPr>
        </p:nvGraphicFramePr>
        <p:xfrm>
          <a:off x="2051723" y="1011384"/>
          <a:ext cx="6408711" cy="3828630"/>
        </p:xfrm>
        <a:graphic>
          <a:graphicData uri="http://schemas.openxmlformats.org/drawingml/2006/table">
            <a:tbl>
              <a:tblPr firstRow="1" firstCol="1" bandRow="1">
                <a:tableStyleId>{6E25E649-3F16-4E02-A733-19D2CDBF48F0}</a:tableStyleId>
              </a:tblPr>
              <a:tblGrid>
                <a:gridCol w="108005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5660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5459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5660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6085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6652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700" dirty="0">
                          <a:effectLst/>
                        </a:rPr>
                        <a:t>Рік закінчення</a:t>
                      </a:r>
                      <a:endParaRPr lang="ru-RU" sz="7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700" dirty="0">
                          <a:effectLst/>
                        </a:rPr>
                        <a:t> школи</a:t>
                      </a: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366" marR="5336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700">
                          <a:effectLst/>
                        </a:rPr>
                        <a:t>Кількість випускників</a:t>
                      </a:r>
                      <a:endParaRPr lang="ru-RU" sz="70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700">
                          <a:effectLst/>
                        </a:rPr>
                        <a:t> 9 класу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366" marR="5336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700">
                          <a:effectLst/>
                        </a:rPr>
                        <a:t>З них отримали "свідоцтва з відзнакою"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366" marR="5336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700">
                          <a:effectLst/>
                        </a:rPr>
                        <a:t>Кількість випускників</a:t>
                      </a:r>
                      <a:endParaRPr lang="ru-RU" sz="70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700">
                          <a:effectLst/>
                        </a:rPr>
                        <a:t> 11класу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366" marR="5336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700">
                          <a:effectLst/>
                        </a:rPr>
                        <a:t>З них нагороджені медалями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366" marR="5336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938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700">
                          <a:effectLst/>
                        </a:rPr>
                        <a:t>1990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366" marR="5336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700" dirty="0">
                          <a:effectLst/>
                        </a:rPr>
                        <a:t>18</a:t>
                      </a: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366" marR="5336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700">
                          <a:effectLst/>
                        </a:rPr>
                        <a:t>2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366" marR="5336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700">
                          <a:effectLst/>
                        </a:rPr>
                        <a:t>0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366" marR="5336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700">
                          <a:effectLst/>
                        </a:rPr>
                        <a:t>0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366" marR="5336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938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700">
                          <a:effectLst/>
                        </a:rPr>
                        <a:t>1991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366" marR="5336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700">
                          <a:effectLst/>
                        </a:rPr>
                        <a:t>27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366" marR="5336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700">
                          <a:effectLst/>
                        </a:rPr>
                        <a:t>3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366" marR="5336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700">
                          <a:effectLst/>
                        </a:rPr>
                        <a:t>0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366" marR="5336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700">
                          <a:effectLst/>
                        </a:rPr>
                        <a:t>0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366" marR="5336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1938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700">
                          <a:effectLst/>
                        </a:rPr>
                        <a:t>1992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366" marR="5336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700">
                          <a:effectLst/>
                        </a:rPr>
                        <a:t>19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366" marR="5336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700">
                          <a:effectLst/>
                        </a:rPr>
                        <a:t>1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366" marR="5336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700">
                          <a:effectLst/>
                        </a:rPr>
                        <a:t>0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366" marR="5336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700">
                          <a:effectLst/>
                        </a:rPr>
                        <a:t>0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366" marR="5336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1938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700" dirty="0">
                          <a:effectLst/>
                        </a:rPr>
                        <a:t>1993</a:t>
                      </a: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366" marR="5336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700">
                          <a:effectLst/>
                        </a:rPr>
                        <a:t>27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366" marR="5336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700">
                          <a:effectLst/>
                        </a:rPr>
                        <a:t>2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366" marR="5336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700">
                          <a:effectLst/>
                        </a:rPr>
                        <a:t>0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366" marR="5336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700">
                          <a:effectLst/>
                        </a:rPr>
                        <a:t>0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366" marR="5336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1938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700">
                          <a:effectLst/>
                        </a:rPr>
                        <a:t>1994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366" marR="5336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700">
                          <a:effectLst/>
                        </a:rPr>
                        <a:t>25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366" marR="5336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700">
                          <a:effectLst/>
                        </a:rPr>
                        <a:t>2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366" marR="5336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700">
                          <a:effectLst/>
                        </a:rPr>
                        <a:t>14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366" marR="5336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700">
                          <a:effectLst/>
                        </a:rPr>
                        <a:t>0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366" marR="5336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1938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700">
                          <a:effectLst/>
                        </a:rPr>
                        <a:t>1995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366" marR="5336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700">
                          <a:effectLst/>
                        </a:rPr>
                        <a:t>24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366" marR="5336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700">
                          <a:effectLst/>
                        </a:rPr>
                        <a:t>2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366" marR="5336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700">
                          <a:effectLst/>
                        </a:rPr>
                        <a:t>11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366" marR="5336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700">
                          <a:effectLst/>
                        </a:rPr>
                        <a:t>0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366" marR="5336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1938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700">
                          <a:effectLst/>
                        </a:rPr>
                        <a:t>1996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366" marR="5336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700">
                          <a:effectLst/>
                        </a:rPr>
                        <a:t>21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366" marR="5336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700">
                          <a:effectLst/>
                        </a:rPr>
                        <a:t>0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366" marR="5336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700">
                          <a:effectLst/>
                        </a:rPr>
                        <a:t>9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366" marR="5336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700">
                          <a:effectLst/>
                        </a:rPr>
                        <a:t>0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366" marR="5336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1938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700">
                          <a:effectLst/>
                        </a:rPr>
                        <a:t>1997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366" marR="5336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700">
                          <a:effectLst/>
                        </a:rPr>
                        <a:t>22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366" marR="5336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700">
                          <a:effectLst/>
                        </a:rPr>
                        <a:t>3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366" marR="5336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700">
                          <a:effectLst/>
                        </a:rPr>
                        <a:t>12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366" marR="5336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700">
                          <a:effectLst/>
                        </a:rPr>
                        <a:t>1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366" marR="5336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1938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700">
                          <a:effectLst/>
                        </a:rPr>
                        <a:t>1998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366" marR="5336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700">
                          <a:effectLst/>
                        </a:rPr>
                        <a:t>25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366" marR="5336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700">
                          <a:effectLst/>
                        </a:rPr>
                        <a:t>4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366" marR="5336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700">
                          <a:effectLst/>
                        </a:rPr>
                        <a:t>9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366" marR="5336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700">
                          <a:effectLst/>
                        </a:rPr>
                        <a:t>0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366" marR="5336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1938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700">
                          <a:effectLst/>
                        </a:rPr>
                        <a:t>1999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366" marR="5336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700">
                          <a:effectLst/>
                        </a:rPr>
                        <a:t>14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366" marR="5336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700">
                          <a:effectLst/>
                        </a:rPr>
                        <a:t>2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366" marR="5336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700">
                          <a:effectLst/>
                        </a:rPr>
                        <a:t>16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366" marR="5336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700">
                          <a:effectLst/>
                        </a:rPr>
                        <a:t>2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366" marR="5336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1938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700">
                          <a:effectLst/>
                        </a:rPr>
                        <a:t>2000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366" marR="5336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700">
                          <a:effectLst/>
                        </a:rPr>
                        <a:t>23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366" marR="5336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700">
                          <a:effectLst/>
                        </a:rPr>
                        <a:t>4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366" marR="5336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700">
                          <a:effectLst/>
                        </a:rPr>
                        <a:t>13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366" marR="5336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700">
                          <a:effectLst/>
                        </a:rPr>
                        <a:t>1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366" marR="5336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1938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700">
                          <a:effectLst/>
                        </a:rPr>
                        <a:t>2001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366" marR="5336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700">
                          <a:effectLst/>
                        </a:rPr>
                        <a:t>25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366" marR="5336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700">
                          <a:effectLst/>
                        </a:rPr>
                        <a:t>0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366" marR="5336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700">
                          <a:effectLst/>
                        </a:rPr>
                        <a:t>12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366" marR="5336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700">
                          <a:effectLst/>
                        </a:rPr>
                        <a:t>2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366" marR="5336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11938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700">
                          <a:effectLst/>
                        </a:rPr>
                        <a:t>2002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366" marR="5336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700">
                          <a:effectLst/>
                        </a:rPr>
                        <a:t>21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366" marR="5336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700">
                          <a:effectLst/>
                        </a:rPr>
                        <a:t>1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366" marR="5336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700">
                          <a:effectLst/>
                        </a:rPr>
                        <a:t>19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366" marR="5336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700">
                          <a:effectLst/>
                        </a:rPr>
                        <a:t>2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366" marR="5336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11938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700">
                          <a:effectLst/>
                        </a:rPr>
                        <a:t>2003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366" marR="5336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700">
                          <a:effectLst/>
                        </a:rPr>
                        <a:t>23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366" marR="5336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700">
                          <a:effectLst/>
                        </a:rPr>
                        <a:t>3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366" marR="5336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700">
                          <a:effectLst/>
                        </a:rPr>
                        <a:t>15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366" marR="5336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700">
                          <a:effectLst/>
                        </a:rPr>
                        <a:t>0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366" marR="5336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11938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700">
                          <a:effectLst/>
                        </a:rPr>
                        <a:t>2004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366" marR="5336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700">
                          <a:effectLst/>
                        </a:rPr>
                        <a:t>21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366" marR="5336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700">
                          <a:effectLst/>
                        </a:rPr>
                        <a:t>3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366" marR="5336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700">
                          <a:effectLst/>
                        </a:rPr>
                        <a:t>17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366" marR="5336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700">
                          <a:effectLst/>
                        </a:rPr>
                        <a:t>1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366" marR="5336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11938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700">
                          <a:effectLst/>
                        </a:rPr>
                        <a:t>2005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366" marR="5336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700">
                          <a:effectLst/>
                        </a:rPr>
                        <a:t>22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366" marR="5336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700">
                          <a:effectLst/>
                        </a:rPr>
                        <a:t>4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366" marR="5336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700">
                          <a:effectLst/>
                        </a:rPr>
                        <a:t>15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366" marR="5336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700">
                          <a:effectLst/>
                        </a:rPr>
                        <a:t>0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366" marR="5336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11938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700">
                          <a:effectLst/>
                        </a:rPr>
                        <a:t>2006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366" marR="5336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700">
                          <a:effectLst/>
                        </a:rPr>
                        <a:t>24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366" marR="5336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700">
                          <a:effectLst/>
                        </a:rPr>
                        <a:t>2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366" marR="5336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700">
                          <a:effectLst/>
                        </a:rPr>
                        <a:t>11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366" marR="5336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700">
                          <a:effectLst/>
                        </a:rPr>
                        <a:t>3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366" marR="5336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11938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700">
                          <a:effectLst/>
                        </a:rPr>
                        <a:t>2007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366" marR="5336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700">
                          <a:effectLst/>
                        </a:rPr>
                        <a:t>26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366" marR="5336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700">
                          <a:effectLst/>
                        </a:rPr>
                        <a:t>3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366" marR="5336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700">
                          <a:effectLst/>
                        </a:rPr>
                        <a:t>15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366" marR="5336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700">
                          <a:effectLst/>
                        </a:rPr>
                        <a:t>3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366" marR="5336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11938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700">
                          <a:effectLst/>
                        </a:rPr>
                        <a:t>2008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366" marR="5336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700">
                          <a:effectLst/>
                        </a:rPr>
                        <a:t>20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366" marR="5336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700">
                          <a:effectLst/>
                        </a:rPr>
                        <a:t>3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366" marR="5336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700">
                          <a:effectLst/>
                        </a:rPr>
                        <a:t>12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366" marR="5336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700">
                          <a:effectLst/>
                        </a:rPr>
                        <a:t>1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366" marR="5336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  <a:tr h="11938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700">
                          <a:effectLst/>
                        </a:rPr>
                        <a:t>2009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366" marR="5336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700">
                          <a:effectLst/>
                        </a:rPr>
                        <a:t>12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366" marR="5336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700">
                          <a:effectLst/>
                        </a:rPr>
                        <a:t>1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366" marR="5336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700">
                          <a:effectLst/>
                        </a:rPr>
                        <a:t>13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366" marR="5336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700">
                          <a:effectLst/>
                        </a:rPr>
                        <a:t>1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366" marR="5336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  <a:tr h="11938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700">
                          <a:effectLst/>
                        </a:rPr>
                        <a:t>2010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366" marR="5336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700">
                          <a:effectLst/>
                        </a:rPr>
                        <a:t>22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366" marR="5336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700">
                          <a:effectLst/>
                        </a:rPr>
                        <a:t>1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366" marR="5336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700">
                          <a:effectLst/>
                        </a:rPr>
                        <a:t>15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366" marR="5336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700">
                          <a:effectLst/>
                        </a:rPr>
                        <a:t>2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366" marR="5336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1"/>
                  </a:ext>
                </a:extLst>
              </a:tr>
              <a:tr h="11938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700">
                          <a:effectLst/>
                        </a:rPr>
                        <a:t>2011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366" marR="5336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700">
                          <a:effectLst/>
                        </a:rPr>
                        <a:t>19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366" marR="5336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700">
                          <a:effectLst/>
                        </a:rPr>
                        <a:t>0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366" marR="5336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700">
                          <a:effectLst/>
                        </a:rPr>
                        <a:t>5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366" marR="5336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700">
                          <a:effectLst/>
                        </a:rPr>
                        <a:t>1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366" marR="5336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2"/>
                  </a:ext>
                </a:extLst>
              </a:tr>
              <a:tr h="11938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700">
                          <a:effectLst/>
                        </a:rPr>
                        <a:t>2012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366" marR="5336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700">
                          <a:effectLst/>
                        </a:rPr>
                        <a:t>12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366" marR="5336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700">
                          <a:effectLst/>
                        </a:rPr>
                        <a:t>5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366" marR="5336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700">
                          <a:effectLst/>
                        </a:rPr>
                        <a:t>8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366" marR="5336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700">
                          <a:effectLst/>
                        </a:rPr>
                        <a:t>2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366" marR="5336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3"/>
                  </a:ext>
                </a:extLst>
              </a:tr>
              <a:tr h="11938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700">
                          <a:effectLst/>
                        </a:rPr>
                        <a:t>2013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366" marR="5336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700">
                          <a:effectLst/>
                        </a:rPr>
                        <a:t>20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366" marR="5336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700">
                          <a:effectLst/>
                        </a:rPr>
                        <a:t>4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366" marR="5336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700">
                          <a:effectLst/>
                        </a:rPr>
                        <a:t>13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366" marR="5336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700">
                          <a:effectLst/>
                        </a:rPr>
                        <a:t>0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366" marR="5336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4"/>
                  </a:ext>
                </a:extLst>
              </a:tr>
              <a:tr h="11938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700">
                          <a:effectLst/>
                        </a:rPr>
                        <a:t>2014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366" marR="5336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700">
                          <a:effectLst/>
                        </a:rPr>
                        <a:t>18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366" marR="5336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700">
                          <a:effectLst/>
                        </a:rPr>
                        <a:t>1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366" marR="5336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700">
                          <a:effectLst/>
                        </a:rPr>
                        <a:t>10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366" marR="5336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700">
                          <a:effectLst/>
                        </a:rPr>
                        <a:t>3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366" marR="5336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5"/>
                  </a:ext>
                </a:extLst>
              </a:tr>
              <a:tr h="11938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700">
                          <a:effectLst/>
                        </a:rPr>
                        <a:t>2015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366" marR="5336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700">
                          <a:effectLst/>
                        </a:rPr>
                        <a:t>23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366" marR="5336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700">
                          <a:effectLst/>
                        </a:rPr>
                        <a:t>4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366" marR="5336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700">
                          <a:effectLst/>
                        </a:rPr>
                        <a:t>16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366" marR="5336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700">
                          <a:effectLst/>
                        </a:rPr>
                        <a:t>3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366" marR="5336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6"/>
                  </a:ext>
                </a:extLst>
              </a:tr>
              <a:tr h="11938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700">
                          <a:effectLst/>
                        </a:rPr>
                        <a:t>2016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366" marR="5336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700">
                          <a:effectLst/>
                        </a:rPr>
                        <a:t>20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366" marR="5336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700">
                          <a:effectLst/>
                        </a:rPr>
                        <a:t>0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366" marR="5336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700">
                          <a:effectLst/>
                        </a:rPr>
                        <a:t>15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366" marR="5336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700">
                          <a:effectLst/>
                        </a:rPr>
                        <a:t>1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366" marR="5336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7"/>
                  </a:ext>
                </a:extLst>
              </a:tr>
              <a:tr h="11938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700">
                          <a:effectLst/>
                        </a:rPr>
                        <a:t>Разом 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366" marR="5336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700" b="1" dirty="0">
                          <a:effectLst/>
                        </a:rPr>
                        <a:t>573</a:t>
                      </a:r>
                      <a:endParaRPr lang="ru-RU" sz="7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366" marR="5336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700" b="1" dirty="0">
                          <a:effectLst/>
                        </a:rPr>
                        <a:t>60</a:t>
                      </a:r>
                      <a:endParaRPr lang="ru-RU" sz="7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366" marR="5336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700" b="1" dirty="0">
                          <a:effectLst/>
                        </a:rPr>
                        <a:t>295</a:t>
                      </a:r>
                      <a:endParaRPr lang="ru-RU" sz="7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366" marR="5336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700" b="1" dirty="0">
                          <a:effectLst/>
                        </a:rPr>
                        <a:t>29</a:t>
                      </a:r>
                      <a:endParaRPr lang="ru-RU" sz="7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366" marR="5336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8"/>
                  </a:ext>
                </a:extLst>
              </a:tr>
              <a:tr h="11938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700">
                          <a:effectLst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366" marR="5336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700" dirty="0">
                          <a:effectLst/>
                        </a:rPr>
                        <a:t> </a:t>
                      </a: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366" marR="5336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700" dirty="0">
                          <a:effectLst/>
                        </a:rPr>
                        <a:t> </a:t>
                      </a: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366" marR="5336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700" dirty="0">
                          <a:effectLst/>
                        </a:rPr>
                        <a:t> </a:t>
                      </a: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366" marR="5336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700" dirty="0">
                          <a:effectLst/>
                        </a:rPr>
                        <a:t> </a:t>
                      </a: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366" marR="5336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5782696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15616" y="10236"/>
            <a:ext cx="6408712" cy="303498"/>
          </a:xfrm>
        </p:spPr>
        <p:txBody>
          <a:bodyPr>
            <a:normAutofit fontScale="90000"/>
          </a:bodyPr>
          <a:lstStyle/>
          <a:p>
            <a:pPr algn="ctr"/>
            <a:r>
              <a:rPr lang="uk-UA" sz="1600" b="1" dirty="0"/>
              <a:t>ЗЗСО «</a:t>
            </a:r>
            <a:r>
              <a:rPr lang="uk-UA" sz="1600" b="1" dirty="0" err="1"/>
              <a:t>Великокурінський</a:t>
            </a:r>
            <a:r>
              <a:rPr lang="uk-UA" sz="1600" b="1" dirty="0"/>
              <a:t> ліцей» </a:t>
            </a:r>
            <a:r>
              <a:rPr lang="uk-UA" sz="1600" b="1" dirty="0" err="1"/>
              <a:t>Любешівської</a:t>
            </a:r>
            <a:r>
              <a:rPr lang="uk-UA" sz="1600" b="1" dirty="0"/>
              <a:t> селищної ради</a:t>
            </a:r>
            <a:endParaRPr lang="ru-RU" sz="16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1547664" y="303499"/>
            <a:ext cx="74168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000" b="1" dirty="0">
                <a:solidFill>
                  <a:schemeClr val="accent5">
                    <a:lumMod val="50000"/>
                  </a:schemeClr>
                </a:solidFill>
              </a:rPr>
              <a:t>Соціальний паспорт</a:t>
            </a:r>
          </a:p>
          <a:p>
            <a:pPr algn="ctr"/>
            <a:r>
              <a:rPr lang="uk-UA" sz="2000" b="1" dirty="0">
                <a:solidFill>
                  <a:schemeClr val="accent5">
                    <a:lumMod val="50000"/>
                  </a:schemeClr>
                </a:solidFill>
              </a:rPr>
              <a:t>ЗЗСО «</a:t>
            </a:r>
            <a:r>
              <a:rPr lang="uk-UA" sz="2000" b="1" dirty="0" err="1">
                <a:solidFill>
                  <a:schemeClr val="accent5">
                    <a:lumMod val="50000"/>
                  </a:schemeClr>
                </a:solidFill>
              </a:rPr>
              <a:t>Великокурінський</a:t>
            </a:r>
            <a:r>
              <a:rPr lang="uk-UA" sz="2000" b="1" dirty="0">
                <a:solidFill>
                  <a:schemeClr val="accent5">
                    <a:lumMod val="50000"/>
                  </a:schemeClr>
                </a:solidFill>
              </a:rPr>
              <a:t> ліцей» 2018-19 </a:t>
            </a:r>
            <a:r>
              <a:rPr lang="uk-UA" sz="2000" b="1" dirty="0" err="1">
                <a:solidFill>
                  <a:schemeClr val="accent5">
                    <a:lumMod val="50000"/>
                  </a:schemeClr>
                </a:solidFill>
              </a:rPr>
              <a:t>н.р</a:t>
            </a:r>
            <a:endParaRPr lang="ru-RU" sz="20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1026" name="Picture 2" descr="C:\Users\User\Desktop\Урпвлінська_методична_2018\Моніторинг_2019\2798649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37" y="272818"/>
            <a:ext cx="1749972" cy="10629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C:\Users\User\Desktop\Урпвлінська_методична_2018\Моніторинг_2019\завантаження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2949793"/>
            <a:ext cx="1827546" cy="1254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611560" y="1005577"/>
            <a:ext cx="8208912" cy="4185761"/>
          </a:xfrm>
          <a:prstGeom prst="rect">
            <a:avLst/>
          </a:prstGeom>
          <a:noFill/>
        </p:spPr>
        <p:txBody>
          <a:bodyPr wrap="square" numCol="3" rtlCol="0">
            <a:spAutoFit/>
          </a:bodyPr>
          <a:lstStyle/>
          <a:p>
            <a:endParaRPr lang="ru-RU" dirty="0"/>
          </a:p>
          <a:p>
            <a:r>
              <a:rPr lang="uk-UA" sz="1400" dirty="0"/>
              <a:t>Кількість дітей у навчальному закладі </a:t>
            </a:r>
            <a:r>
              <a:rPr lang="uk-UA" sz="1400" u="sng" dirty="0"/>
              <a:t>-</a:t>
            </a:r>
            <a:r>
              <a:rPr lang="uk-UA" sz="1400" b="1" u="sng" dirty="0"/>
              <a:t>138</a:t>
            </a:r>
            <a:endParaRPr lang="ru-RU" sz="1400" b="1" dirty="0"/>
          </a:p>
          <a:p>
            <a:r>
              <a:rPr lang="uk-UA" sz="1400" u="sng" dirty="0"/>
              <a:t>З них за категоріями:</a:t>
            </a:r>
            <a:endParaRPr lang="ru-RU" sz="1400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uk-UA" sz="1400" dirty="0"/>
              <a:t>дітей сиріт-</a:t>
            </a:r>
            <a:r>
              <a:rPr lang="uk-UA" sz="1400" b="1" u="sng" dirty="0"/>
              <a:t>1</a:t>
            </a:r>
            <a:endParaRPr lang="ru-RU" sz="1400" b="1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uk-UA" sz="1400" dirty="0"/>
              <a:t>дітей-напівсиріт-</a:t>
            </a:r>
            <a:r>
              <a:rPr lang="uk-UA" sz="1400" u="sng" dirty="0"/>
              <a:t> </a:t>
            </a:r>
            <a:r>
              <a:rPr lang="uk-UA" sz="1400" b="1" u="sng" dirty="0"/>
              <a:t>2</a:t>
            </a:r>
            <a:endParaRPr lang="ru-RU" sz="1400" b="1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uk-UA" sz="1400" dirty="0"/>
              <a:t>дітей позбавлених батьківського піклування</a:t>
            </a:r>
            <a:r>
              <a:rPr lang="uk-UA" sz="1400" u="sng" dirty="0"/>
              <a:t>-</a:t>
            </a:r>
            <a:r>
              <a:rPr lang="uk-UA" sz="1400" b="1" u="sng" dirty="0"/>
              <a:t>0</a:t>
            </a:r>
            <a:endParaRPr lang="ru-RU" sz="1400" b="1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uk-UA" sz="1400" dirty="0"/>
              <a:t>дітей з особливими потребами</a:t>
            </a:r>
            <a:r>
              <a:rPr lang="uk-UA" sz="1400" u="sng" dirty="0"/>
              <a:t>-</a:t>
            </a:r>
            <a:r>
              <a:rPr lang="ru-RU" sz="1400" b="1" u="sng" dirty="0"/>
              <a:t>0</a:t>
            </a:r>
            <a:endParaRPr lang="ru-RU" sz="1400" b="1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uk-UA" sz="1400" dirty="0"/>
              <a:t>дітей, які перебувають на диспансерному обліку</a:t>
            </a:r>
            <a:r>
              <a:rPr lang="uk-UA" sz="1400" u="sng" dirty="0"/>
              <a:t>-</a:t>
            </a:r>
            <a:r>
              <a:rPr lang="uk-UA" sz="1400" b="1" u="sng" dirty="0"/>
              <a:t>0</a:t>
            </a:r>
            <a:endParaRPr lang="ru-RU" sz="1400" b="1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uk-UA" sz="1400" dirty="0"/>
              <a:t>кількість багатодітних сімей/ в них дітей-</a:t>
            </a:r>
            <a:r>
              <a:rPr lang="uk-UA" sz="1400" b="1" dirty="0"/>
              <a:t>47/69</a:t>
            </a:r>
            <a:endParaRPr lang="ru-RU" sz="1400" b="1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uk-UA" sz="1400" dirty="0"/>
              <a:t>кількість малозабезпечених сімей / в них дітей-</a:t>
            </a:r>
            <a:r>
              <a:rPr lang="uk-UA" sz="1400" b="1" dirty="0"/>
              <a:t>29 /38</a:t>
            </a:r>
            <a:endParaRPr lang="ru-RU" sz="1400" b="1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uk-UA" sz="1400" dirty="0"/>
              <a:t>дітей, які постраждали від Чорнобильської катастрофи-</a:t>
            </a:r>
            <a:r>
              <a:rPr lang="uk-UA" sz="1400" b="1" u="sng" dirty="0"/>
              <a:t>138</a:t>
            </a:r>
            <a:endParaRPr lang="ru-RU" sz="1400" b="1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uk-UA" sz="1400" dirty="0"/>
              <a:t>обдарованих дітей-</a:t>
            </a:r>
            <a:r>
              <a:rPr lang="uk-UA" sz="1400" b="1" dirty="0"/>
              <a:t>10</a:t>
            </a:r>
            <a:endParaRPr lang="ru-RU" sz="1400" b="1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uk-UA" sz="1400" dirty="0"/>
              <a:t>дітей інвалідів-</a:t>
            </a:r>
            <a:r>
              <a:rPr lang="uk-UA" sz="1400" b="1" u="sng" dirty="0"/>
              <a:t>3</a:t>
            </a:r>
            <a:endParaRPr lang="ru-RU" sz="1400" b="1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uk-UA" sz="1400" dirty="0"/>
              <a:t>дітей працівників внутрішніх справ, які загинули під час виконання службових обов’язків</a:t>
            </a:r>
            <a:r>
              <a:rPr lang="uk-UA" sz="1400" u="sng" dirty="0"/>
              <a:t>-0</a:t>
            </a:r>
            <a:endParaRPr lang="ru-RU" sz="1400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uk-UA" sz="1400" dirty="0"/>
              <a:t>дітей, які перебувають на обліку в Службі у справах неповнолітніх (крім тих, хто знаходиться під опікою)</a:t>
            </a:r>
            <a:r>
              <a:rPr lang="uk-UA" sz="1400" u="sng" dirty="0"/>
              <a:t>-</a:t>
            </a:r>
            <a:r>
              <a:rPr lang="uk-UA" sz="1400" b="1" u="sng" dirty="0"/>
              <a:t>0</a:t>
            </a:r>
            <a:endParaRPr lang="ru-RU" sz="1400" b="1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uk-UA" sz="1400" dirty="0"/>
              <a:t>дітей, які знаходяться на внутрішньо шкільному обліку-</a:t>
            </a:r>
            <a:r>
              <a:rPr lang="uk-UA" sz="1400" b="1" u="sng" dirty="0"/>
              <a:t>1</a:t>
            </a:r>
            <a:endParaRPr lang="ru-RU" sz="1400" b="1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uk-UA" sz="1400" dirty="0"/>
              <a:t>кількість учнів, які систематично порушують дисципліну, мають стійкі конфлікти з вчителями( діти «групи ризику»)</a:t>
            </a:r>
            <a:r>
              <a:rPr lang="uk-UA" sz="1400" u="sng" dirty="0"/>
              <a:t>- </a:t>
            </a:r>
            <a:r>
              <a:rPr lang="uk-UA" sz="1400" b="1" u="sng" dirty="0"/>
              <a:t>1</a:t>
            </a:r>
            <a:endParaRPr lang="uk-UA" sz="1400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uk-UA" sz="1400" b="1" dirty="0"/>
              <a:t>Інформація про соціальне </a:t>
            </a:r>
            <a:r>
              <a:rPr lang="uk-UA" sz="1400" dirty="0"/>
              <a:t>середовище розвитку учнів:</a:t>
            </a:r>
            <a:endParaRPr lang="ru-RU" sz="1400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uk-UA" sz="1400" dirty="0"/>
              <a:t>кількість учнів з повних сімей-</a:t>
            </a:r>
            <a:r>
              <a:rPr lang="uk-UA" sz="1400" u="sng" dirty="0"/>
              <a:t>  учнів </a:t>
            </a:r>
            <a:r>
              <a:rPr lang="uk-UA" sz="1400" b="1" u="sng" dirty="0"/>
              <a:t>131</a:t>
            </a:r>
            <a:endParaRPr lang="ru-RU" sz="1400" b="1" dirty="0"/>
          </a:p>
          <a:p>
            <a:r>
              <a:rPr lang="uk-UA" sz="1400" dirty="0"/>
              <a:t>кількість учнів з неповних сімей – </a:t>
            </a:r>
            <a:r>
              <a:rPr lang="uk-UA" sz="1400" b="1" u="sng" dirty="0"/>
              <a:t>10</a:t>
            </a:r>
            <a:endParaRPr lang="ru-RU" sz="1400" b="1" dirty="0"/>
          </a:p>
          <a:p>
            <a:r>
              <a:rPr lang="uk-UA" sz="1400" dirty="0"/>
              <a:t>кількість учнів, яких виховують опікуни чи прийомні батьки-</a:t>
            </a:r>
            <a:r>
              <a:rPr lang="uk-UA" sz="1400" b="1" u="sng" dirty="0"/>
              <a:t>1</a:t>
            </a:r>
            <a:endParaRPr lang="ru-RU" sz="1400" b="1" dirty="0"/>
          </a:p>
          <a:p>
            <a:r>
              <a:rPr lang="uk-UA" sz="1400" dirty="0"/>
              <a:t>число учнів, які проживають з </a:t>
            </a:r>
            <a:r>
              <a:rPr lang="uk-UA" sz="1400" dirty="0" err="1"/>
              <a:t>алкозалежними</a:t>
            </a:r>
            <a:r>
              <a:rPr lang="uk-UA" sz="1400" dirty="0"/>
              <a:t> батьками</a:t>
            </a:r>
            <a:r>
              <a:rPr lang="uk-UA" sz="1400" u="sng" dirty="0"/>
              <a:t>-</a:t>
            </a:r>
            <a:r>
              <a:rPr lang="uk-UA" sz="1400" b="1" u="sng" dirty="0"/>
              <a:t>0</a:t>
            </a:r>
            <a:endParaRPr lang="ru-RU" sz="1400" b="1" dirty="0"/>
          </a:p>
          <a:p>
            <a:r>
              <a:rPr lang="uk-UA" sz="1400" dirty="0"/>
              <a:t>число учнів, які проживають з наркозалежними батьками</a:t>
            </a:r>
            <a:r>
              <a:rPr lang="uk-UA" sz="1400" u="sng" dirty="0"/>
              <a:t>-</a:t>
            </a:r>
            <a:r>
              <a:rPr lang="uk-UA" sz="1400" b="1" u="sng" dirty="0"/>
              <a:t>0</a:t>
            </a:r>
            <a:endParaRPr lang="ru-RU" sz="1400" b="1" dirty="0"/>
          </a:p>
          <a:p>
            <a:r>
              <a:rPr lang="uk-UA" sz="1400" dirty="0"/>
              <a:t>число учнів з матеріально забезпечених сімей-</a:t>
            </a:r>
            <a:r>
              <a:rPr lang="uk-UA" sz="1400" b="1" u="sng" dirty="0"/>
              <a:t>100</a:t>
            </a:r>
            <a:endParaRPr lang="ru-RU" sz="1400" b="1" dirty="0"/>
          </a:p>
          <a:p>
            <a:r>
              <a:rPr lang="uk-UA" sz="1400" dirty="0"/>
              <a:t>число учнів з малозабезпечених сімей  </a:t>
            </a:r>
            <a:r>
              <a:rPr lang="uk-UA" sz="1400" u="sng" dirty="0"/>
              <a:t>- </a:t>
            </a:r>
            <a:r>
              <a:rPr lang="uk-UA" sz="1400" b="1" u="sng" dirty="0"/>
              <a:t>38</a:t>
            </a:r>
            <a:endParaRPr lang="ru-RU" sz="1400" b="1" dirty="0"/>
          </a:p>
          <a:p>
            <a:r>
              <a:rPr lang="uk-UA" sz="1400" dirty="0"/>
              <a:t>число учнів з багатодітних родин -</a:t>
            </a:r>
            <a:r>
              <a:rPr lang="uk-UA" sz="1400" b="1" u="sng" dirty="0"/>
              <a:t>69</a:t>
            </a:r>
            <a:endParaRPr lang="ru-RU" sz="1400" b="1" dirty="0"/>
          </a:p>
          <a:p>
            <a:r>
              <a:rPr lang="uk-UA" sz="1400" dirty="0"/>
              <a:t> 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92721966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15616" y="10236"/>
            <a:ext cx="6408712" cy="303498"/>
          </a:xfrm>
        </p:spPr>
        <p:txBody>
          <a:bodyPr>
            <a:normAutofit fontScale="90000"/>
          </a:bodyPr>
          <a:lstStyle/>
          <a:p>
            <a:pPr algn="ctr"/>
            <a:r>
              <a:rPr lang="uk-UA" sz="1600" b="1" dirty="0"/>
              <a:t>ЗЗСО «</a:t>
            </a:r>
            <a:r>
              <a:rPr lang="uk-UA" sz="1600" b="1" dirty="0" err="1"/>
              <a:t>Великокурінський</a:t>
            </a:r>
            <a:r>
              <a:rPr lang="uk-UA" sz="1600" b="1" dirty="0"/>
              <a:t> ліцей» </a:t>
            </a:r>
            <a:r>
              <a:rPr lang="uk-UA" sz="1600" b="1" dirty="0" err="1"/>
              <a:t>Любешівської</a:t>
            </a:r>
            <a:r>
              <a:rPr lang="uk-UA" sz="1600" b="1" dirty="0"/>
              <a:t> селищної ради</a:t>
            </a:r>
            <a:endParaRPr lang="ru-RU" sz="16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1619672" y="396396"/>
            <a:ext cx="74168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000" b="1" dirty="0">
                <a:solidFill>
                  <a:schemeClr val="accent5">
                    <a:lumMod val="50000"/>
                  </a:schemeClr>
                </a:solidFill>
              </a:rPr>
              <a:t>Результати навчальних досягнень учнів ЗОШ  І-ІІІ ст. </a:t>
            </a:r>
          </a:p>
          <a:p>
            <a:pPr algn="ctr"/>
            <a:r>
              <a:rPr lang="uk-UA" sz="2000" b="1" dirty="0">
                <a:solidFill>
                  <a:schemeClr val="accent5">
                    <a:lumMod val="50000"/>
                  </a:schemeClr>
                </a:solidFill>
              </a:rPr>
              <a:t>с. Великий Курінь за 1989-2000 н/р</a:t>
            </a:r>
            <a:endParaRPr lang="ru-RU" sz="20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1026" name="Picture 2" descr="C:\Users\User\Desktop\Урпвлінська_методична_2018\Моніторинг_2019\2798649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4" y="303500"/>
            <a:ext cx="1749972" cy="10629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C:\Users\User\Desktop\Урпвлінська_методична_2018\Моніторинг_2019\завантаження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37" y="3889492"/>
            <a:ext cx="1827546" cy="1254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val="4135728704"/>
              </p:ext>
            </p:extLst>
          </p:nvPr>
        </p:nvGraphicFramePr>
        <p:xfrm>
          <a:off x="1619672" y="1059582"/>
          <a:ext cx="7416824" cy="39964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val="105131522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15616" y="10236"/>
            <a:ext cx="6408712" cy="303498"/>
          </a:xfrm>
        </p:spPr>
        <p:txBody>
          <a:bodyPr>
            <a:normAutofit fontScale="90000"/>
          </a:bodyPr>
          <a:lstStyle/>
          <a:p>
            <a:pPr algn="ctr"/>
            <a:r>
              <a:rPr lang="uk-UA" sz="1600" b="1" dirty="0"/>
              <a:t>ЗЗСО «</a:t>
            </a:r>
            <a:r>
              <a:rPr lang="uk-UA" sz="1600" b="1" dirty="0" err="1"/>
              <a:t>Великокурінський</a:t>
            </a:r>
            <a:r>
              <a:rPr lang="uk-UA" sz="1600" b="1" dirty="0"/>
              <a:t> ліцей» </a:t>
            </a:r>
            <a:r>
              <a:rPr lang="uk-UA" sz="1600" b="1" dirty="0" err="1"/>
              <a:t>Любешівської</a:t>
            </a:r>
            <a:r>
              <a:rPr lang="uk-UA" sz="1600" b="1" dirty="0"/>
              <a:t> селищної ради</a:t>
            </a:r>
            <a:endParaRPr lang="ru-RU" sz="16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1619672" y="396396"/>
            <a:ext cx="74168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000" b="1" dirty="0">
                <a:solidFill>
                  <a:schemeClr val="accent5">
                    <a:lumMod val="50000"/>
                  </a:schemeClr>
                </a:solidFill>
              </a:rPr>
              <a:t>Результати навчальних досягнень учнів ЗОШ  І-ІІІ ст. </a:t>
            </a:r>
          </a:p>
          <a:p>
            <a:pPr algn="ctr"/>
            <a:r>
              <a:rPr lang="uk-UA" sz="2000" b="1" dirty="0">
                <a:solidFill>
                  <a:schemeClr val="accent5">
                    <a:lumMod val="50000"/>
                  </a:schemeClr>
                </a:solidFill>
              </a:rPr>
              <a:t>с. Великий Курінь за 2001-2017 н/р</a:t>
            </a:r>
            <a:endParaRPr lang="ru-RU" sz="20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1026" name="Picture 2" descr="C:\Users\User\Desktop\Урпвлінська_методична_2018\Моніторинг_2019\2798649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4" y="303500"/>
            <a:ext cx="1749972" cy="10629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C:\Users\User\Desktop\Урпвлінська_методична_2018\Моніторинг_2019\завантаження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37" y="3889492"/>
            <a:ext cx="1827546" cy="1254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7" name="Диаграмма 6"/>
          <p:cNvGraphicFramePr/>
          <p:nvPr>
            <p:extLst>
              <p:ext uri="{D42A27DB-BD31-4B8C-83A1-F6EECF244321}">
                <p14:modId xmlns:p14="http://schemas.microsoft.com/office/powerpoint/2010/main" val="2391855358"/>
              </p:ext>
            </p:extLst>
          </p:nvPr>
        </p:nvGraphicFramePr>
        <p:xfrm>
          <a:off x="1619672" y="1104282"/>
          <a:ext cx="7416824" cy="39517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val="75158941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15616" y="10236"/>
            <a:ext cx="6408712" cy="303498"/>
          </a:xfrm>
        </p:spPr>
        <p:txBody>
          <a:bodyPr>
            <a:normAutofit fontScale="90000"/>
          </a:bodyPr>
          <a:lstStyle/>
          <a:p>
            <a:pPr algn="ctr"/>
            <a:r>
              <a:rPr lang="uk-UA" sz="1600" b="1" dirty="0"/>
              <a:t>ЗЗСО «</a:t>
            </a:r>
            <a:r>
              <a:rPr lang="uk-UA" sz="1600" b="1" dirty="0" err="1"/>
              <a:t>Великокурінський</a:t>
            </a:r>
            <a:r>
              <a:rPr lang="uk-UA" sz="1600" b="1" dirty="0"/>
              <a:t> ліцей» </a:t>
            </a:r>
            <a:r>
              <a:rPr lang="uk-UA" sz="1600" b="1" dirty="0" err="1"/>
              <a:t>Любешівської</a:t>
            </a:r>
            <a:r>
              <a:rPr lang="uk-UA" sz="1600" b="1" dirty="0"/>
              <a:t> селищної ради</a:t>
            </a:r>
            <a:endParaRPr lang="ru-RU" sz="16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1619672" y="396396"/>
            <a:ext cx="74168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000" b="1" dirty="0">
                <a:solidFill>
                  <a:schemeClr val="accent5">
                    <a:lumMod val="50000"/>
                  </a:schemeClr>
                </a:solidFill>
              </a:rPr>
              <a:t>Результати олімпіад учнів ЗОШ  І-ІІІ ст. </a:t>
            </a:r>
          </a:p>
          <a:p>
            <a:pPr algn="ctr"/>
            <a:r>
              <a:rPr lang="uk-UA" sz="2000" b="1" dirty="0">
                <a:solidFill>
                  <a:schemeClr val="accent5">
                    <a:lumMod val="50000"/>
                  </a:schemeClr>
                </a:solidFill>
              </a:rPr>
              <a:t>с. Великий Курінь за 2002-2017 н/р</a:t>
            </a:r>
            <a:endParaRPr lang="ru-RU" sz="20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1026" name="Picture 2" descr="C:\Users\User\Desktop\Урпвлінська_методична_2018\Моніторинг_2019\2798649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4" y="303500"/>
            <a:ext cx="1749972" cy="10629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C:\Users\User\Desktop\Урпвлінська_методична_2018\Моніторинг_2019\завантаження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37" y="3889492"/>
            <a:ext cx="1827546" cy="1254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8" name="Диаграмма 7"/>
          <p:cNvGraphicFramePr/>
          <p:nvPr>
            <p:extLst>
              <p:ext uri="{D42A27DB-BD31-4B8C-83A1-F6EECF244321}">
                <p14:modId xmlns:p14="http://schemas.microsoft.com/office/powerpoint/2010/main" val="3241664123"/>
              </p:ext>
            </p:extLst>
          </p:nvPr>
        </p:nvGraphicFramePr>
        <p:xfrm>
          <a:off x="1552577" y="1028700"/>
          <a:ext cx="7483921" cy="402732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val="165486909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15616" y="10236"/>
            <a:ext cx="6408712" cy="303498"/>
          </a:xfrm>
        </p:spPr>
        <p:txBody>
          <a:bodyPr>
            <a:normAutofit fontScale="90000"/>
          </a:bodyPr>
          <a:lstStyle/>
          <a:p>
            <a:pPr algn="ctr"/>
            <a:r>
              <a:rPr lang="uk-UA" sz="1600" b="1" dirty="0"/>
              <a:t>ЗЗСО «</a:t>
            </a:r>
            <a:r>
              <a:rPr lang="uk-UA" sz="1600" b="1" dirty="0" err="1"/>
              <a:t>Великокурінський</a:t>
            </a:r>
            <a:r>
              <a:rPr lang="uk-UA" sz="1600" b="1" dirty="0"/>
              <a:t> ліцей» </a:t>
            </a:r>
            <a:r>
              <a:rPr lang="uk-UA" sz="1600" b="1" dirty="0" err="1"/>
              <a:t>Любешівської</a:t>
            </a:r>
            <a:r>
              <a:rPr lang="uk-UA" sz="1600" b="1" dirty="0"/>
              <a:t> селищної ради</a:t>
            </a:r>
            <a:endParaRPr lang="ru-RU" sz="1600" b="1" dirty="0"/>
          </a:p>
        </p:txBody>
      </p:sp>
      <p:pic>
        <p:nvPicPr>
          <p:cNvPr id="1026" name="Picture 2" descr="C:\Users\User\Desktop\Урпвлінська_методична_2018\Моніторинг_2019\2798649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4" y="303500"/>
            <a:ext cx="1749972" cy="10629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C:\Users\User\Desktop\Урпвлінська_методична_2018\Моніторинг_2019\завантаження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37" y="3889492"/>
            <a:ext cx="1827546" cy="1254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020662" y="281124"/>
            <a:ext cx="47055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1600" b="1" dirty="0">
                <a:solidFill>
                  <a:schemeClr val="accent5">
                    <a:lumMod val="50000"/>
                  </a:schemeClr>
                </a:solidFill>
              </a:rPr>
              <a:t>Творчі доробки учителів </a:t>
            </a:r>
          </a:p>
          <a:p>
            <a:pPr algn="ctr"/>
            <a:r>
              <a:rPr lang="uk-UA" sz="1600" b="1" dirty="0">
                <a:solidFill>
                  <a:schemeClr val="accent5">
                    <a:lumMod val="50000"/>
                  </a:schemeClr>
                </a:solidFill>
              </a:rPr>
              <a:t>на « Творчі сходинки педагогів Волині»</a:t>
            </a:r>
            <a:endParaRPr lang="ru-RU" sz="16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grpSp>
        <p:nvGrpSpPr>
          <p:cNvPr id="9" name="Группа 8"/>
          <p:cNvGrpSpPr/>
          <p:nvPr/>
        </p:nvGrpSpPr>
        <p:grpSpPr>
          <a:xfrm>
            <a:off x="368017" y="672585"/>
            <a:ext cx="8407971" cy="4498015"/>
            <a:chOff x="377994" y="492888"/>
            <a:chExt cx="8407971" cy="6252583"/>
          </a:xfrm>
        </p:grpSpPr>
        <p:pic>
          <p:nvPicPr>
            <p:cNvPr id="2050" name="Рисунок 5" descr="5а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6686" b="1883"/>
            <a:stretch>
              <a:fillRect/>
            </a:stretch>
          </p:blipFill>
          <p:spPr bwMode="auto">
            <a:xfrm>
              <a:off x="2667698" y="3954646"/>
              <a:ext cx="1946275" cy="27908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55" name="Рисунок 7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0555" t="22917" r="63411" b="11821"/>
            <a:stretch>
              <a:fillRect/>
            </a:stretch>
          </p:blipFill>
          <p:spPr bwMode="auto">
            <a:xfrm>
              <a:off x="4283968" y="1371600"/>
              <a:ext cx="1971675" cy="2792413"/>
            </a:xfrm>
            <a:prstGeom prst="rect">
              <a:avLst/>
            </a:prstGeom>
            <a:noFill/>
            <a:ln w="9525">
              <a:solidFill>
                <a:srgbClr val="243F6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56" name="Рисунок 2" descr="2а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3403"/>
            <a:stretch>
              <a:fillRect/>
            </a:stretch>
          </p:blipFill>
          <p:spPr bwMode="auto">
            <a:xfrm rot="-592053">
              <a:off x="2348794" y="1257735"/>
              <a:ext cx="1933575" cy="28035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57" name="Рисунок 4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486" t="22314" r="63763" b="10193"/>
            <a:stretch>
              <a:fillRect/>
            </a:stretch>
          </p:blipFill>
          <p:spPr bwMode="auto">
            <a:xfrm rot="474854">
              <a:off x="6439019" y="492888"/>
              <a:ext cx="1908175" cy="279558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54" name="Рисунок 15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656" t="23077" r="64008" b="8626"/>
            <a:stretch>
              <a:fillRect/>
            </a:stretch>
          </p:blipFill>
          <p:spPr bwMode="auto">
            <a:xfrm>
              <a:off x="4716764" y="3939792"/>
              <a:ext cx="1971675" cy="2794000"/>
            </a:xfrm>
            <a:prstGeom prst="rect">
              <a:avLst/>
            </a:prstGeom>
            <a:noFill/>
            <a:ln w="9525">
              <a:solidFill>
                <a:srgbClr val="1F497D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53" name="Рисунок 3" descr="3а"/>
            <p:cNvPicPr>
              <a:picLocks noChangeAspect="1" noChangeArrowheads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2818"/>
            <a:stretch>
              <a:fillRect/>
            </a:stretch>
          </p:blipFill>
          <p:spPr bwMode="auto">
            <a:xfrm rot="-453503">
              <a:off x="377994" y="1020681"/>
              <a:ext cx="1990725" cy="28003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52" name="Рисунок 1"/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267" t="22270" r="73708" b="19444"/>
            <a:stretch>
              <a:fillRect/>
            </a:stretch>
          </p:blipFill>
          <p:spPr bwMode="auto">
            <a:xfrm rot="473599">
              <a:off x="6627734" y="2166133"/>
              <a:ext cx="1917700" cy="280511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49" name="Рисунок 8" descr="8а"/>
            <p:cNvPicPr>
              <a:picLocks noChangeAspect="1" noChangeArrowheads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3452"/>
            <a:stretch>
              <a:fillRect/>
            </a:stretch>
          </p:blipFill>
          <p:spPr bwMode="auto">
            <a:xfrm rot="-760002">
              <a:off x="768742" y="3784227"/>
              <a:ext cx="1939925" cy="28035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51" name="Рисунок 11" descr="12а"/>
            <p:cNvPicPr>
              <a:picLocks noChangeAspect="1" noChangeArrowheads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5424" r="16129" b="28786"/>
            <a:stretch>
              <a:fillRect/>
            </a:stretch>
          </p:blipFill>
          <p:spPr bwMode="auto">
            <a:xfrm rot="462555">
              <a:off x="6839690" y="3933442"/>
              <a:ext cx="1946275" cy="28067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5" name="Rectangle 11"/>
          <p:cNvSpPr>
            <a:spLocks noChangeArrowheads="1"/>
          </p:cNvSpPr>
          <p:nvPr/>
        </p:nvSpPr>
        <p:spPr bwMode="auto">
          <a:xfrm>
            <a:off x="46939" y="329685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12"/>
          <p:cNvSpPr>
            <a:spLocks noChangeArrowheads="1"/>
          </p:cNvSpPr>
          <p:nvPr/>
        </p:nvSpPr>
        <p:spPr bwMode="auto">
          <a:xfrm>
            <a:off x="2" y="672585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13"/>
          <p:cNvSpPr>
            <a:spLocks noChangeArrowheads="1"/>
          </p:cNvSpPr>
          <p:nvPr/>
        </p:nvSpPr>
        <p:spPr bwMode="auto">
          <a:xfrm>
            <a:off x="2" y="1015485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14"/>
          <p:cNvSpPr>
            <a:spLocks noChangeArrowheads="1"/>
          </p:cNvSpPr>
          <p:nvPr/>
        </p:nvSpPr>
        <p:spPr bwMode="auto">
          <a:xfrm>
            <a:off x="2" y="1358385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618940" y="857250"/>
            <a:ext cx="18152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/>
              <a:t>2008,2013 </a:t>
            </a:r>
            <a:r>
              <a:rPr lang="uk-UA" b="1" dirty="0" err="1"/>
              <a:t>рр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129723765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15616" y="10236"/>
            <a:ext cx="6408712" cy="303498"/>
          </a:xfrm>
        </p:spPr>
        <p:txBody>
          <a:bodyPr>
            <a:normAutofit fontScale="90000"/>
          </a:bodyPr>
          <a:lstStyle/>
          <a:p>
            <a:pPr algn="ctr"/>
            <a:r>
              <a:rPr lang="uk-UA" sz="1600" b="1" dirty="0"/>
              <a:t>ЗЗСО «</a:t>
            </a:r>
            <a:r>
              <a:rPr lang="uk-UA" sz="1600" b="1" dirty="0" err="1"/>
              <a:t>Великокурінський</a:t>
            </a:r>
            <a:r>
              <a:rPr lang="uk-UA" sz="1600" b="1" dirty="0"/>
              <a:t> ліцей» </a:t>
            </a:r>
            <a:r>
              <a:rPr lang="uk-UA" sz="1600" b="1" dirty="0" err="1"/>
              <a:t>Любешівської</a:t>
            </a:r>
            <a:r>
              <a:rPr lang="uk-UA" sz="1600" b="1" dirty="0"/>
              <a:t> селищної ради</a:t>
            </a:r>
            <a:endParaRPr lang="ru-RU" sz="16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2020662" y="281124"/>
            <a:ext cx="47055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1600" b="1" dirty="0">
                <a:solidFill>
                  <a:schemeClr val="accent5">
                    <a:lumMod val="50000"/>
                  </a:schemeClr>
                </a:solidFill>
              </a:rPr>
              <a:t>Творчі доробки учителів </a:t>
            </a:r>
          </a:p>
          <a:p>
            <a:pPr algn="ctr"/>
            <a:r>
              <a:rPr lang="uk-UA" sz="1600" b="1" dirty="0">
                <a:solidFill>
                  <a:schemeClr val="accent5">
                    <a:lumMod val="50000"/>
                  </a:schemeClr>
                </a:solidFill>
              </a:rPr>
              <a:t>на « Творчі сходинки педагогів Волині»</a:t>
            </a:r>
            <a:endParaRPr lang="ru-RU" sz="16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1026" name="Picture 2" descr="C:\Users\User\Desktop\Урпвлінська_методична_2018\Моніторинг_2019\2798649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4" y="303500"/>
            <a:ext cx="1749972" cy="10629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C:\Users\User\Desktop\Урпвлінська_методична_2018\Моніторинг_2019\завантаження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37" y="3889492"/>
            <a:ext cx="1827546" cy="1254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11"/>
          <p:cNvSpPr>
            <a:spLocks noChangeArrowheads="1"/>
          </p:cNvSpPr>
          <p:nvPr/>
        </p:nvSpPr>
        <p:spPr bwMode="auto">
          <a:xfrm>
            <a:off x="46939" y="329685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12"/>
          <p:cNvSpPr>
            <a:spLocks noChangeArrowheads="1"/>
          </p:cNvSpPr>
          <p:nvPr/>
        </p:nvSpPr>
        <p:spPr bwMode="auto">
          <a:xfrm>
            <a:off x="2" y="672585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13"/>
          <p:cNvSpPr>
            <a:spLocks noChangeArrowheads="1"/>
          </p:cNvSpPr>
          <p:nvPr/>
        </p:nvSpPr>
        <p:spPr bwMode="auto">
          <a:xfrm>
            <a:off x="2" y="1015485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14"/>
          <p:cNvSpPr>
            <a:spLocks noChangeArrowheads="1"/>
          </p:cNvSpPr>
          <p:nvPr/>
        </p:nvSpPr>
        <p:spPr bwMode="auto">
          <a:xfrm>
            <a:off x="2" y="1358385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3" name="Рисунок 1" descr="1а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837"/>
          <a:stretch>
            <a:fillRect/>
          </a:stretch>
        </p:blipFill>
        <p:spPr bwMode="auto">
          <a:xfrm>
            <a:off x="4912346" y="2995422"/>
            <a:ext cx="1963738" cy="2033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Рисунок 3" descr="1п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267"/>
          <a:stretch>
            <a:fillRect/>
          </a:stretch>
        </p:blipFill>
        <p:spPr bwMode="auto">
          <a:xfrm>
            <a:off x="3105944" y="2938272"/>
            <a:ext cx="1954212" cy="2147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Рисунок 83" descr="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74504">
            <a:off x="4865515" y="912498"/>
            <a:ext cx="2057400" cy="21466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Рисунок 12" descr="13а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80" r="19669" b="30373"/>
          <a:stretch>
            <a:fillRect/>
          </a:stretch>
        </p:blipFill>
        <p:spPr bwMode="auto">
          <a:xfrm>
            <a:off x="2562609" y="1028701"/>
            <a:ext cx="2000250" cy="20883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Рисунок 89" descr="3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407138">
            <a:off x="85725" y="476251"/>
            <a:ext cx="2027238" cy="20883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Рисунок 19" descr="1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26819">
            <a:off x="6844993" y="799951"/>
            <a:ext cx="1943100" cy="2109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Рисунок 6" descr="6а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452"/>
          <a:stretch>
            <a:fillRect/>
          </a:stretch>
        </p:blipFill>
        <p:spPr bwMode="auto">
          <a:xfrm rot="-321187">
            <a:off x="131766" y="2751535"/>
            <a:ext cx="2001837" cy="21455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Рисунок 7" descr="7а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452"/>
          <a:stretch>
            <a:fillRect/>
          </a:stretch>
        </p:blipFill>
        <p:spPr bwMode="auto">
          <a:xfrm rot="485890">
            <a:off x="6934801" y="2854840"/>
            <a:ext cx="1943100" cy="20693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Рисунок 10" descr="11а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638" r="17609" b="28786"/>
          <a:stretch>
            <a:fillRect/>
          </a:stretch>
        </p:blipFill>
        <p:spPr bwMode="auto">
          <a:xfrm rot="-626545">
            <a:off x="1636511" y="3040664"/>
            <a:ext cx="1917700" cy="20585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Rectangle 10"/>
          <p:cNvSpPr>
            <a:spLocks noChangeArrowheads="1"/>
          </p:cNvSpPr>
          <p:nvPr/>
        </p:nvSpPr>
        <p:spPr bwMode="auto">
          <a:xfrm>
            <a:off x="2" y="-1321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Rectangle 11"/>
          <p:cNvSpPr>
            <a:spLocks noChangeArrowheads="1"/>
          </p:cNvSpPr>
          <p:nvPr/>
        </p:nvSpPr>
        <p:spPr bwMode="auto">
          <a:xfrm>
            <a:off x="2" y="329685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875127" y="375709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/>
              <a:t>2006-2011рр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250679907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15616" y="10236"/>
            <a:ext cx="6408712" cy="303498"/>
          </a:xfrm>
        </p:spPr>
        <p:txBody>
          <a:bodyPr>
            <a:normAutofit fontScale="90000"/>
          </a:bodyPr>
          <a:lstStyle/>
          <a:p>
            <a:pPr algn="ctr"/>
            <a:r>
              <a:rPr lang="uk-UA" sz="1600" b="1" dirty="0"/>
              <a:t>ЗЗСО «</a:t>
            </a:r>
            <a:r>
              <a:rPr lang="uk-UA" sz="1600" b="1" dirty="0" err="1"/>
              <a:t>Великокурінський</a:t>
            </a:r>
            <a:r>
              <a:rPr lang="uk-UA" sz="1600" b="1" dirty="0"/>
              <a:t> ліцей» </a:t>
            </a:r>
            <a:r>
              <a:rPr lang="uk-UA" sz="1600" b="1" dirty="0" err="1"/>
              <a:t>Любешівської</a:t>
            </a:r>
            <a:r>
              <a:rPr lang="uk-UA" sz="1600" b="1" dirty="0"/>
              <a:t> селищної ради</a:t>
            </a:r>
            <a:endParaRPr lang="ru-RU" sz="16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2020662" y="281124"/>
            <a:ext cx="47055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1600" b="1" dirty="0">
                <a:solidFill>
                  <a:schemeClr val="accent5">
                    <a:lumMod val="50000"/>
                  </a:schemeClr>
                </a:solidFill>
              </a:rPr>
              <a:t>Творчі доробки учителів </a:t>
            </a:r>
          </a:p>
          <a:p>
            <a:pPr algn="ctr"/>
            <a:r>
              <a:rPr lang="uk-UA" sz="1600" b="1" dirty="0">
                <a:solidFill>
                  <a:schemeClr val="accent5">
                    <a:lumMod val="50000"/>
                  </a:schemeClr>
                </a:solidFill>
              </a:rPr>
              <a:t>на « Творчі сходинки педагогів Волині»</a:t>
            </a:r>
            <a:endParaRPr lang="ru-RU" sz="16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1026" name="Picture 2" descr="C:\Users\User\Desktop\Урпвлінська_методична_2018\Моніторинг_2019\2798649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4" y="303500"/>
            <a:ext cx="1749972" cy="10629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C:\Users\User\Desktop\Урпвлінська_методична_2018\Моніторинг_2019\завантаження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37" y="3889492"/>
            <a:ext cx="1827546" cy="1254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11"/>
          <p:cNvSpPr>
            <a:spLocks noChangeArrowheads="1"/>
          </p:cNvSpPr>
          <p:nvPr/>
        </p:nvSpPr>
        <p:spPr bwMode="auto">
          <a:xfrm>
            <a:off x="46939" y="329685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12"/>
          <p:cNvSpPr>
            <a:spLocks noChangeArrowheads="1"/>
          </p:cNvSpPr>
          <p:nvPr/>
        </p:nvSpPr>
        <p:spPr bwMode="auto">
          <a:xfrm>
            <a:off x="2" y="672585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13"/>
          <p:cNvSpPr>
            <a:spLocks noChangeArrowheads="1"/>
          </p:cNvSpPr>
          <p:nvPr/>
        </p:nvSpPr>
        <p:spPr bwMode="auto">
          <a:xfrm>
            <a:off x="2" y="1015485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14"/>
          <p:cNvSpPr>
            <a:spLocks noChangeArrowheads="1"/>
          </p:cNvSpPr>
          <p:nvPr/>
        </p:nvSpPr>
        <p:spPr bwMode="auto">
          <a:xfrm>
            <a:off x="2" y="1358385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Rectangle 10"/>
          <p:cNvSpPr>
            <a:spLocks noChangeArrowheads="1"/>
          </p:cNvSpPr>
          <p:nvPr/>
        </p:nvSpPr>
        <p:spPr bwMode="auto">
          <a:xfrm>
            <a:off x="2" y="-1321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Rectangle 11"/>
          <p:cNvSpPr>
            <a:spLocks noChangeArrowheads="1"/>
          </p:cNvSpPr>
          <p:nvPr/>
        </p:nvSpPr>
        <p:spPr bwMode="auto">
          <a:xfrm>
            <a:off x="2" y="329685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871135" y="622635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/>
              <a:t>2008,2014рр</a:t>
            </a:r>
            <a:endParaRPr lang="ru-RU" b="1" dirty="0"/>
          </a:p>
        </p:txBody>
      </p:sp>
      <p:grpSp>
        <p:nvGrpSpPr>
          <p:cNvPr id="25" name="Группа 24"/>
          <p:cNvGrpSpPr/>
          <p:nvPr/>
        </p:nvGrpSpPr>
        <p:grpSpPr>
          <a:xfrm>
            <a:off x="275432" y="1015485"/>
            <a:ext cx="8560549" cy="4226680"/>
            <a:chOff x="275429" y="1192233"/>
            <a:chExt cx="8560549" cy="5797320"/>
          </a:xfrm>
        </p:grpSpPr>
        <p:pic>
          <p:nvPicPr>
            <p:cNvPr id="2049" name="Рисунок 9" descr="10а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129" r="22423" b="28653"/>
            <a:stretch>
              <a:fillRect/>
            </a:stretch>
          </p:blipFill>
          <p:spPr bwMode="auto">
            <a:xfrm>
              <a:off x="411159" y="1267384"/>
              <a:ext cx="1966912" cy="28225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57" name="Рисунок 4" descr="4а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044"/>
            <a:stretch>
              <a:fillRect/>
            </a:stretch>
          </p:blipFill>
          <p:spPr bwMode="auto">
            <a:xfrm>
              <a:off x="2207302" y="1267384"/>
              <a:ext cx="1966912" cy="27749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50" name="Рисунок 23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7173" t="19427" r="26057" b="11465"/>
            <a:stretch>
              <a:fillRect/>
            </a:stretch>
          </p:blipFill>
          <p:spPr bwMode="auto">
            <a:xfrm rot="457148">
              <a:off x="6865891" y="4012376"/>
              <a:ext cx="1970087" cy="2744787"/>
            </a:xfrm>
            <a:prstGeom prst="rect">
              <a:avLst/>
            </a:prstGeom>
            <a:noFill/>
            <a:ln w="9525">
              <a:solidFill>
                <a:srgbClr val="4F81BD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53" name="Рисунок 24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8538" t="28053" r="39975" b="19025"/>
            <a:stretch>
              <a:fillRect/>
            </a:stretch>
          </p:blipFill>
          <p:spPr bwMode="auto">
            <a:xfrm>
              <a:off x="4373410" y="3875881"/>
              <a:ext cx="1936750" cy="2768600"/>
            </a:xfrm>
            <a:prstGeom prst="rect">
              <a:avLst/>
            </a:prstGeom>
            <a:noFill/>
            <a:ln w="9525">
              <a:solidFill>
                <a:srgbClr val="4F81BD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55" name="Рисунок 25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6832" t="19745" r="26019" b="11465"/>
            <a:stretch>
              <a:fillRect/>
            </a:stretch>
          </p:blipFill>
          <p:spPr bwMode="auto">
            <a:xfrm rot="439439">
              <a:off x="4890299" y="1226233"/>
              <a:ext cx="1946275" cy="2727325"/>
            </a:xfrm>
            <a:prstGeom prst="rect">
              <a:avLst/>
            </a:prstGeom>
            <a:noFill/>
            <a:ln w="9525">
              <a:solidFill>
                <a:srgbClr val="4F81BD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56" name="Рисунок 26"/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6767" t="19760" r="25482" b="12354"/>
            <a:stretch>
              <a:fillRect/>
            </a:stretch>
          </p:blipFill>
          <p:spPr bwMode="auto">
            <a:xfrm rot="-501887">
              <a:off x="275429" y="3873315"/>
              <a:ext cx="1912937" cy="2747963"/>
            </a:xfrm>
            <a:prstGeom prst="rect">
              <a:avLst/>
            </a:prstGeom>
            <a:noFill/>
            <a:ln w="9525">
              <a:solidFill>
                <a:srgbClr val="4F81BD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52" name="Рисунок 27"/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6947" t="19443" r="25482" b="12035"/>
            <a:stretch>
              <a:fillRect/>
            </a:stretch>
          </p:blipFill>
          <p:spPr bwMode="auto">
            <a:xfrm rot="-510524">
              <a:off x="2326302" y="4192378"/>
              <a:ext cx="1909762" cy="2797175"/>
            </a:xfrm>
            <a:prstGeom prst="rect">
              <a:avLst/>
            </a:prstGeom>
            <a:noFill/>
            <a:ln w="9525">
              <a:solidFill>
                <a:srgbClr val="4F81BD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54" name="Рисунок 28"/>
            <p:cNvPicPr>
              <a:picLocks noChangeAspect="1" noChangeArrowheads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7368" t="21019" r="26019" b="11147"/>
            <a:stretch>
              <a:fillRect/>
            </a:stretch>
          </p:blipFill>
          <p:spPr bwMode="auto">
            <a:xfrm rot="497642">
              <a:off x="6775398" y="1456043"/>
              <a:ext cx="1933575" cy="2735262"/>
            </a:xfrm>
            <a:prstGeom prst="rect">
              <a:avLst/>
            </a:prstGeom>
            <a:noFill/>
            <a:ln w="9525">
              <a:solidFill>
                <a:srgbClr val="4F81BD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51" name="Рисунок 22"/>
            <p:cNvPicPr>
              <a:picLocks noChangeAspect="1" noChangeArrowheads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403" t="22891" r="73238" b="20181"/>
            <a:stretch>
              <a:fillRect/>
            </a:stretch>
          </p:blipFill>
          <p:spPr bwMode="auto">
            <a:xfrm rot="-368218">
              <a:off x="3632885" y="1192233"/>
              <a:ext cx="2051050" cy="281463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9" name="Rectangle 10"/>
          <p:cNvSpPr>
            <a:spLocks noChangeArrowheads="1"/>
          </p:cNvSpPr>
          <p:nvPr/>
        </p:nvSpPr>
        <p:spPr bwMode="auto">
          <a:xfrm>
            <a:off x="152402" y="101085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Rectangle 11"/>
          <p:cNvSpPr>
            <a:spLocks noChangeArrowheads="1"/>
          </p:cNvSpPr>
          <p:nvPr/>
        </p:nvSpPr>
        <p:spPr bwMode="auto">
          <a:xfrm>
            <a:off x="152402" y="443985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Rectangle 12"/>
          <p:cNvSpPr>
            <a:spLocks noChangeArrowheads="1"/>
          </p:cNvSpPr>
          <p:nvPr/>
        </p:nvSpPr>
        <p:spPr bwMode="auto">
          <a:xfrm>
            <a:off x="152402" y="615435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3" name="Rectangle 13"/>
          <p:cNvSpPr>
            <a:spLocks noChangeArrowheads="1"/>
          </p:cNvSpPr>
          <p:nvPr/>
        </p:nvSpPr>
        <p:spPr bwMode="auto">
          <a:xfrm>
            <a:off x="152402" y="615435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4" name="Rectangle 14"/>
          <p:cNvSpPr>
            <a:spLocks noChangeArrowheads="1"/>
          </p:cNvSpPr>
          <p:nvPr/>
        </p:nvSpPr>
        <p:spPr bwMode="auto">
          <a:xfrm>
            <a:off x="152402" y="615435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393145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15616" y="10236"/>
            <a:ext cx="6408712" cy="303498"/>
          </a:xfrm>
        </p:spPr>
        <p:txBody>
          <a:bodyPr>
            <a:normAutofit fontScale="90000"/>
          </a:bodyPr>
          <a:lstStyle/>
          <a:p>
            <a:pPr algn="ctr"/>
            <a:r>
              <a:rPr lang="uk-UA" sz="1600" b="1" dirty="0"/>
              <a:t>ЗЗСО «</a:t>
            </a:r>
            <a:r>
              <a:rPr lang="uk-UA" sz="1600" b="1" dirty="0" err="1"/>
              <a:t>Великокурінський</a:t>
            </a:r>
            <a:r>
              <a:rPr lang="uk-UA" sz="1600" b="1" dirty="0"/>
              <a:t> ліцей» </a:t>
            </a:r>
            <a:r>
              <a:rPr lang="uk-UA" sz="1600" b="1" dirty="0" err="1"/>
              <a:t>Любешівської</a:t>
            </a:r>
            <a:r>
              <a:rPr lang="uk-UA" sz="1600" b="1" dirty="0"/>
              <a:t> селищної ради</a:t>
            </a:r>
            <a:endParaRPr lang="ru-RU" sz="16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1979712" y="396398"/>
            <a:ext cx="74168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200" b="1">
                <a:solidFill>
                  <a:schemeClr val="accent5">
                    <a:lumMod val="50000"/>
                  </a:schemeClr>
                </a:solidFill>
              </a:rPr>
              <a:t>«Учитель року 1995-2006»</a:t>
            </a:r>
            <a:endParaRPr lang="ru-RU" sz="32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1026" name="Picture 2" descr="C:\Users\User\Desktop\Урпвлінська_методична_2018\Моніторинг_2019\2798649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4" y="303500"/>
            <a:ext cx="1749972" cy="10629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C:\Users\User\Desktop\Урпвлінська_методична_2018\Моніторинг_2019\завантаження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37" y="3889492"/>
            <a:ext cx="1827546" cy="1254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3494274510"/>
              </p:ext>
            </p:extLst>
          </p:nvPr>
        </p:nvGraphicFramePr>
        <p:xfrm>
          <a:off x="1259632" y="834978"/>
          <a:ext cx="7704856" cy="40050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pic>
        <p:nvPicPr>
          <p:cNvPr id="8" name="Рисунок 7" descr="C:\Users\Марія\Desktop\7р.jpeg"/>
          <p:cNvPicPr/>
          <p:nvPr/>
        </p:nvPicPr>
        <p:blipFill>
          <a:blip r:embed="rId10" cstate="print"/>
          <a:srcRect t="2597"/>
          <a:stretch>
            <a:fillRect/>
          </a:stretch>
        </p:blipFill>
        <p:spPr bwMode="auto">
          <a:xfrm>
            <a:off x="85726" y="1923678"/>
            <a:ext cx="1796909" cy="91810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Рисунок 8" descr="D:\Робочий стіл\Нові завантаження\Нові 26.06\DSC_0551.JPG"/>
          <p:cNvPicPr/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17612" y="2890610"/>
            <a:ext cx="1800200" cy="92327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93615666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15616" y="10236"/>
            <a:ext cx="6408712" cy="303498"/>
          </a:xfrm>
        </p:spPr>
        <p:txBody>
          <a:bodyPr>
            <a:normAutofit fontScale="90000"/>
          </a:bodyPr>
          <a:lstStyle/>
          <a:p>
            <a:pPr algn="ctr"/>
            <a:r>
              <a:rPr lang="uk-UA" sz="1600" b="1" dirty="0"/>
              <a:t>ЗЗСО «</a:t>
            </a:r>
            <a:r>
              <a:rPr lang="uk-UA" sz="1600" b="1" dirty="0" err="1"/>
              <a:t>Великокурінський</a:t>
            </a:r>
            <a:r>
              <a:rPr lang="uk-UA" sz="1600" b="1" dirty="0"/>
              <a:t> ліцей» </a:t>
            </a:r>
            <a:r>
              <a:rPr lang="uk-UA" sz="1600" b="1" dirty="0" err="1"/>
              <a:t>Любешівської</a:t>
            </a:r>
            <a:r>
              <a:rPr lang="uk-UA" sz="1600" b="1" dirty="0"/>
              <a:t> селищної ради</a:t>
            </a:r>
            <a:endParaRPr lang="ru-RU" sz="16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1979712" y="396398"/>
            <a:ext cx="74168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200" b="1" dirty="0">
                <a:solidFill>
                  <a:schemeClr val="accent5">
                    <a:lumMod val="50000"/>
                  </a:schemeClr>
                </a:solidFill>
              </a:rPr>
              <a:t>«Учитель року 2007-2016»</a:t>
            </a:r>
            <a:endParaRPr lang="ru-RU" sz="32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1026" name="Picture 2" descr="C:\Users\User\Desktop\Урпвлінська_методична_2018\Моніторинг_2019\2798649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4" y="303500"/>
            <a:ext cx="1749972" cy="10629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C:\Users\User\Desktop\Урпвлінська_методична_2018\Моніторинг_2019\завантаження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37" y="3889492"/>
            <a:ext cx="1827546" cy="1254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1468514497"/>
              </p:ext>
            </p:extLst>
          </p:nvPr>
        </p:nvGraphicFramePr>
        <p:xfrm>
          <a:off x="1403648" y="857828"/>
          <a:ext cx="7632848" cy="414419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pic>
        <p:nvPicPr>
          <p:cNvPr id="8" name="Рисунок 7" descr="C:\Users\User\Downloads\IMG_1993.JPG"/>
          <p:cNvPicPr/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85724" y="3003799"/>
            <a:ext cx="1893988" cy="88569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Рисунок 8" descr="F:\Історія школи\getImage (9).jpg"/>
          <p:cNvPicPr/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85724" y="1869672"/>
            <a:ext cx="1893988" cy="102611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80542582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15616" y="10236"/>
            <a:ext cx="6408712" cy="303498"/>
          </a:xfrm>
        </p:spPr>
        <p:txBody>
          <a:bodyPr>
            <a:normAutofit fontScale="90000"/>
          </a:bodyPr>
          <a:lstStyle/>
          <a:p>
            <a:pPr algn="ctr"/>
            <a:r>
              <a:rPr lang="uk-UA" sz="1600" b="1" dirty="0"/>
              <a:t>ЗЗСО «</a:t>
            </a:r>
            <a:r>
              <a:rPr lang="uk-UA" sz="1600" b="1" dirty="0" err="1"/>
              <a:t>Великокурінський</a:t>
            </a:r>
            <a:r>
              <a:rPr lang="uk-UA" sz="1600" b="1" dirty="0"/>
              <a:t> ліцей» </a:t>
            </a:r>
            <a:r>
              <a:rPr lang="uk-UA" sz="1600" b="1" dirty="0" err="1"/>
              <a:t>Любешівської</a:t>
            </a:r>
            <a:r>
              <a:rPr lang="uk-UA" sz="1600" b="1" dirty="0"/>
              <a:t> селищної ради</a:t>
            </a:r>
            <a:endParaRPr lang="ru-RU" sz="1600" b="1" dirty="0"/>
          </a:p>
        </p:txBody>
      </p:sp>
      <p:pic>
        <p:nvPicPr>
          <p:cNvPr id="1026" name="Picture 2" descr="C:\Users\User\Desktop\Урпвлінська_методична_2018\Моніторинг_2019\2798649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4" y="303500"/>
            <a:ext cx="1749972" cy="10629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C:\Users\User\Desktop\Урпвлінська_методична_2018\Моніторинг_2019\завантаження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37" y="3889492"/>
            <a:ext cx="1827546" cy="1254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val="1339630144"/>
              </p:ext>
            </p:extLst>
          </p:nvPr>
        </p:nvGraphicFramePr>
        <p:xfrm>
          <a:off x="1966436" y="555526"/>
          <a:ext cx="6998051" cy="43924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val="172242631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15616" y="10236"/>
            <a:ext cx="6408712" cy="303498"/>
          </a:xfrm>
        </p:spPr>
        <p:txBody>
          <a:bodyPr>
            <a:normAutofit fontScale="90000"/>
          </a:bodyPr>
          <a:lstStyle/>
          <a:p>
            <a:pPr algn="ctr"/>
            <a:r>
              <a:rPr lang="uk-UA" sz="1600" b="1" dirty="0"/>
              <a:t>ЗЗСО «</a:t>
            </a:r>
            <a:r>
              <a:rPr lang="uk-UA" sz="1600" b="1" dirty="0" err="1"/>
              <a:t>Великокурінський</a:t>
            </a:r>
            <a:r>
              <a:rPr lang="uk-UA" sz="1600" b="1" dirty="0"/>
              <a:t> ліцей» </a:t>
            </a:r>
            <a:r>
              <a:rPr lang="uk-UA" sz="1600" b="1" dirty="0" err="1"/>
              <a:t>Любешівської</a:t>
            </a:r>
            <a:r>
              <a:rPr lang="uk-UA" sz="1600" b="1" dirty="0"/>
              <a:t> селищної ради</a:t>
            </a:r>
            <a:endParaRPr lang="ru-RU" sz="16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1547664" y="442563"/>
            <a:ext cx="69847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000" b="1" dirty="0">
                <a:solidFill>
                  <a:schemeClr val="accent5">
                    <a:lumMod val="50000"/>
                  </a:schemeClr>
                </a:solidFill>
              </a:rPr>
              <a:t>Медалісти ЗОШ І-ІІІ ст. с. Великий Курінь</a:t>
            </a:r>
            <a:endParaRPr lang="ru-RU" sz="20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6" t="20668" r="10171" b="12642"/>
          <a:stretch/>
        </p:blipFill>
        <p:spPr bwMode="auto">
          <a:xfrm>
            <a:off x="1410012" y="834978"/>
            <a:ext cx="7733991" cy="40616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Рисунок 6" descr="I:\Стенд_гордість школи_2018-19\Gold_school_medal_Ukraine.jp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/>
          <a:stretch/>
        </p:blipFill>
        <p:spPr bwMode="auto">
          <a:xfrm>
            <a:off x="262744" y="916512"/>
            <a:ext cx="1152011" cy="841319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Рисунок 7" descr="I:\Стенд_гордість школи_2018-19\Gold_school_medal_Ukraine.jpg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/>
          <a:stretch/>
        </p:blipFill>
        <p:spPr bwMode="auto">
          <a:xfrm>
            <a:off x="203995" y="1815667"/>
            <a:ext cx="1152011" cy="841319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Рисунок 8" descr="I:\Стенд_гордість школи_2018-19\Silver_school_medal_Ukraine.jpg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/>
          <a:stretch/>
        </p:blipFill>
        <p:spPr bwMode="auto">
          <a:xfrm>
            <a:off x="149987" y="3848574"/>
            <a:ext cx="1260022" cy="854341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Рисунок 9" descr="I:\Стенд_гордість школи_2018-19\Silver_school_medal_Ukraine.jpg"/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4286"/>
          <a:stretch/>
        </p:blipFill>
        <p:spPr bwMode="auto">
          <a:xfrm>
            <a:off x="203995" y="2865800"/>
            <a:ext cx="1152011" cy="854341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Box 4"/>
          <p:cNvSpPr txBox="1"/>
          <p:nvPr/>
        </p:nvSpPr>
        <p:spPr>
          <a:xfrm>
            <a:off x="394338" y="1492374"/>
            <a:ext cx="82355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000" b="1" dirty="0">
                <a:solidFill>
                  <a:srgbClr val="FF0000"/>
                </a:solidFill>
              </a:rPr>
              <a:t>22</a:t>
            </a:r>
            <a:endParaRPr lang="ru-RU" sz="4000" b="1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06700" y="3543860"/>
            <a:ext cx="8640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600" b="1" dirty="0">
                <a:solidFill>
                  <a:srgbClr val="FF0000"/>
                </a:solidFill>
              </a:rPr>
              <a:t>10</a:t>
            </a:r>
            <a:endParaRPr lang="ru-RU" sz="36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234333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15616" y="10236"/>
            <a:ext cx="6408712" cy="303498"/>
          </a:xfrm>
        </p:spPr>
        <p:txBody>
          <a:bodyPr>
            <a:normAutofit fontScale="90000"/>
          </a:bodyPr>
          <a:lstStyle/>
          <a:p>
            <a:pPr algn="ctr"/>
            <a:r>
              <a:rPr lang="uk-UA" sz="1600" b="1" dirty="0"/>
              <a:t>ЗЗСО «</a:t>
            </a:r>
            <a:r>
              <a:rPr lang="uk-UA" sz="1600" b="1" dirty="0" err="1"/>
              <a:t>Великокурінський</a:t>
            </a:r>
            <a:r>
              <a:rPr lang="uk-UA" sz="1600" b="1" dirty="0"/>
              <a:t> ліцей» </a:t>
            </a:r>
            <a:r>
              <a:rPr lang="uk-UA" sz="1600" b="1" dirty="0" err="1"/>
              <a:t>Любешівської</a:t>
            </a:r>
            <a:r>
              <a:rPr lang="uk-UA" sz="1600" b="1" dirty="0"/>
              <a:t> селищної ради</a:t>
            </a:r>
            <a:endParaRPr lang="ru-RU" sz="16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1331640" y="303500"/>
            <a:ext cx="74168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200" b="1" dirty="0">
                <a:solidFill>
                  <a:schemeClr val="accent5">
                    <a:lumMod val="50000"/>
                  </a:schemeClr>
                </a:solidFill>
              </a:rPr>
              <a:t>Результати моніторингу</a:t>
            </a:r>
            <a:endParaRPr lang="ru-RU" sz="32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1026" name="Picture 2" descr="C:\Users\User\Desktop\Урпвлінська_методична_2018\Моніторинг_2019\2798649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4" y="303500"/>
            <a:ext cx="1749972" cy="10629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C:\Users\User\Desktop\Урпвлінська_методична_2018\Моніторинг_2019\завантаження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37" y="3889492"/>
            <a:ext cx="1827546" cy="1254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7" name="Диаграмма 6"/>
          <p:cNvGraphicFramePr/>
          <p:nvPr>
            <p:extLst>
              <p:ext uri="{D42A27DB-BD31-4B8C-83A1-F6EECF244321}">
                <p14:modId xmlns:p14="http://schemas.microsoft.com/office/powerpoint/2010/main" val="995348912"/>
              </p:ext>
            </p:extLst>
          </p:nvPr>
        </p:nvGraphicFramePr>
        <p:xfrm>
          <a:off x="1547664" y="834979"/>
          <a:ext cx="7488832" cy="395101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val="403743181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15616" y="10236"/>
            <a:ext cx="6408712" cy="303498"/>
          </a:xfrm>
        </p:spPr>
        <p:txBody>
          <a:bodyPr>
            <a:normAutofit fontScale="90000"/>
          </a:bodyPr>
          <a:lstStyle/>
          <a:p>
            <a:pPr algn="ctr"/>
            <a:r>
              <a:rPr lang="uk-UA" sz="1600" b="1" dirty="0"/>
              <a:t>ЗЗСО «</a:t>
            </a:r>
            <a:r>
              <a:rPr lang="uk-UA" sz="1600" b="1" dirty="0" err="1"/>
              <a:t>Великокурінський</a:t>
            </a:r>
            <a:r>
              <a:rPr lang="uk-UA" sz="1600" b="1" dirty="0"/>
              <a:t> ліцей» </a:t>
            </a:r>
            <a:r>
              <a:rPr lang="uk-UA" sz="1600" b="1" dirty="0" err="1"/>
              <a:t>Любешівської</a:t>
            </a:r>
            <a:r>
              <a:rPr lang="uk-UA" sz="1600" b="1" dirty="0"/>
              <a:t> селищної ради</a:t>
            </a:r>
            <a:endParaRPr lang="ru-RU" sz="16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1979712" y="396398"/>
            <a:ext cx="74168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200" b="1" dirty="0">
                <a:solidFill>
                  <a:schemeClr val="accent5">
                    <a:lumMod val="50000"/>
                  </a:schemeClr>
                </a:solidFill>
              </a:rPr>
              <a:t>Результати моніторингу</a:t>
            </a:r>
            <a:endParaRPr lang="ru-RU" sz="32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1026" name="Picture 2" descr="C:\Users\User\Desktop\Урпвлінська_методична_2018\Моніторинг_2019\2798649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4" y="303500"/>
            <a:ext cx="1749972" cy="10629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C:\Users\User\Desktop\Урпвлінська_методична_2018\Моніторинг_2019\завантаження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37" y="3889492"/>
            <a:ext cx="1827546" cy="1254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7" name="Диаграмма 6"/>
          <p:cNvGraphicFramePr/>
          <p:nvPr>
            <p:extLst>
              <p:ext uri="{D42A27DB-BD31-4B8C-83A1-F6EECF244321}">
                <p14:modId xmlns:p14="http://schemas.microsoft.com/office/powerpoint/2010/main" val="1453653252"/>
              </p:ext>
            </p:extLst>
          </p:nvPr>
        </p:nvGraphicFramePr>
        <p:xfrm>
          <a:off x="1547667" y="1113589"/>
          <a:ext cx="7488831" cy="37804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val="229116422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15616" y="10236"/>
            <a:ext cx="6408712" cy="303498"/>
          </a:xfrm>
        </p:spPr>
        <p:txBody>
          <a:bodyPr>
            <a:normAutofit fontScale="90000"/>
          </a:bodyPr>
          <a:lstStyle/>
          <a:p>
            <a:pPr algn="ctr"/>
            <a:r>
              <a:rPr lang="uk-UA" sz="1600" b="1" dirty="0"/>
              <a:t>ЗЗСО «</a:t>
            </a:r>
            <a:r>
              <a:rPr lang="uk-UA" sz="1600" b="1" dirty="0" err="1"/>
              <a:t>Великокурінський</a:t>
            </a:r>
            <a:r>
              <a:rPr lang="uk-UA" sz="1600" b="1" dirty="0"/>
              <a:t> ліцей» </a:t>
            </a:r>
            <a:r>
              <a:rPr lang="uk-UA" sz="1600" b="1" dirty="0" err="1"/>
              <a:t>Любешівської</a:t>
            </a:r>
            <a:r>
              <a:rPr lang="uk-UA" sz="1600" b="1" dirty="0"/>
              <a:t> селищної ради</a:t>
            </a:r>
            <a:endParaRPr lang="ru-RU" sz="16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1979712" y="396398"/>
            <a:ext cx="74168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200" b="1" dirty="0">
                <a:solidFill>
                  <a:schemeClr val="accent5">
                    <a:lumMod val="50000"/>
                  </a:schemeClr>
                </a:solidFill>
              </a:rPr>
              <a:t>Результати моніторингу</a:t>
            </a:r>
            <a:endParaRPr lang="ru-RU" sz="32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1026" name="Picture 2" descr="C:\Users\User\Desktop\Урпвлінська_методична_2018\Моніторинг_2019\2798649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4" y="303500"/>
            <a:ext cx="1749972" cy="10629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C:\Users\User\Desktop\Урпвлінська_методична_2018\Моніторинг_2019\завантаження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37" y="3889492"/>
            <a:ext cx="1827546" cy="1254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8" name="Диаграмма 7"/>
          <p:cNvGraphicFramePr/>
          <p:nvPr>
            <p:extLst>
              <p:ext uri="{D42A27DB-BD31-4B8C-83A1-F6EECF244321}">
                <p14:modId xmlns:p14="http://schemas.microsoft.com/office/powerpoint/2010/main" val="1463434373"/>
              </p:ext>
            </p:extLst>
          </p:nvPr>
        </p:nvGraphicFramePr>
        <p:xfrm>
          <a:off x="1835696" y="834978"/>
          <a:ext cx="7200800" cy="416704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val="418438399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15616" y="10236"/>
            <a:ext cx="6408712" cy="303498"/>
          </a:xfrm>
        </p:spPr>
        <p:txBody>
          <a:bodyPr>
            <a:normAutofit fontScale="90000"/>
          </a:bodyPr>
          <a:lstStyle/>
          <a:p>
            <a:pPr algn="ctr"/>
            <a:r>
              <a:rPr lang="uk-UA" sz="1600" b="1" dirty="0"/>
              <a:t>ЗЗСО «</a:t>
            </a:r>
            <a:r>
              <a:rPr lang="uk-UA" sz="1600" b="1" dirty="0" err="1"/>
              <a:t>Великокурінський</a:t>
            </a:r>
            <a:r>
              <a:rPr lang="uk-UA" sz="1600" b="1" dirty="0"/>
              <a:t> ліцей» </a:t>
            </a:r>
            <a:r>
              <a:rPr lang="uk-UA" sz="1600" b="1" dirty="0" err="1"/>
              <a:t>Любешівської</a:t>
            </a:r>
            <a:r>
              <a:rPr lang="uk-UA" sz="1600" b="1" dirty="0"/>
              <a:t> селищної ради</a:t>
            </a:r>
            <a:endParaRPr lang="ru-RU" sz="16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1979712" y="396398"/>
            <a:ext cx="74168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200" b="1" dirty="0">
                <a:solidFill>
                  <a:schemeClr val="accent5">
                    <a:lumMod val="50000"/>
                  </a:schemeClr>
                </a:solidFill>
              </a:rPr>
              <a:t>Результати моніторингу</a:t>
            </a:r>
            <a:endParaRPr lang="ru-RU" sz="32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1026" name="Picture 2" descr="C:\Users\User\Desktop\Урпвлінська_методична_2018\Моніторинг_2019\2798649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4" y="303500"/>
            <a:ext cx="1749972" cy="10629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C:\Users\User\Desktop\Урпвлінська_методична_2018\Моніторинг_2019\завантаження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37" y="3889492"/>
            <a:ext cx="1827546" cy="1254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7" name="Диаграмма 6"/>
          <p:cNvGraphicFramePr/>
          <p:nvPr>
            <p:extLst>
              <p:ext uri="{D42A27DB-BD31-4B8C-83A1-F6EECF244321}">
                <p14:modId xmlns:p14="http://schemas.microsoft.com/office/powerpoint/2010/main" val="1344917498"/>
              </p:ext>
            </p:extLst>
          </p:nvPr>
        </p:nvGraphicFramePr>
        <p:xfrm>
          <a:off x="1547664" y="951571"/>
          <a:ext cx="7488832" cy="39424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val="164275859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15616" y="10236"/>
            <a:ext cx="6408712" cy="303498"/>
          </a:xfrm>
        </p:spPr>
        <p:txBody>
          <a:bodyPr>
            <a:normAutofit fontScale="90000"/>
          </a:bodyPr>
          <a:lstStyle/>
          <a:p>
            <a:pPr algn="ctr"/>
            <a:r>
              <a:rPr lang="uk-UA" sz="1600" b="1" dirty="0"/>
              <a:t>ЗЗСО «</a:t>
            </a:r>
            <a:r>
              <a:rPr lang="uk-UA" sz="1600" b="1" dirty="0" err="1"/>
              <a:t>Великокурінський</a:t>
            </a:r>
            <a:r>
              <a:rPr lang="uk-UA" sz="1600" b="1" dirty="0"/>
              <a:t> ліцей» </a:t>
            </a:r>
            <a:r>
              <a:rPr lang="uk-UA" sz="1600" b="1" dirty="0" err="1"/>
              <a:t>Любешівської</a:t>
            </a:r>
            <a:r>
              <a:rPr lang="uk-UA" sz="1600" b="1" dirty="0"/>
              <a:t> селищної ради</a:t>
            </a:r>
            <a:endParaRPr lang="ru-RU" sz="16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1331640" y="396398"/>
            <a:ext cx="6120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b="1" dirty="0">
                <a:solidFill>
                  <a:schemeClr val="accent5">
                    <a:lumMod val="50000"/>
                  </a:schemeClr>
                </a:solidFill>
              </a:rPr>
              <a:t>Моніторинг позакласної роботи</a:t>
            </a:r>
            <a:endParaRPr lang="ru-RU" sz="24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1026" name="Picture 2" descr="C:\Users\User\Desktop\Урпвлінська_методична_2018\Моніторинг_2019\2798649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4" y="303500"/>
            <a:ext cx="1749972" cy="10629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C:\Users\User\Desktop\Урпвлінська_методична_2018\Моніторинг_2019\завантаження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37" y="3889492"/>
            <a:ext cx="1827546" cy="1254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val="4097515869"/>
              </p:ext>
            </p:extLst>
          </p:nvPr>
        </p:nvGraphicFramePr>
        <p:xfrm>
          <a:off x="1648780" y="915566"/>
          <a:ext cx="7387716" cy="41044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val="269240817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15616" y="10236"/>
            <a:ext cx="6408712" cy="303498"/>
          </a:xfrm>
        </p:spPr>
        <p:txBody>
          <a:bodyPr>
            <a:normAutofit fontScale="90000"/>
          </a:bodyPr>
          <a:lstStyle/>
          <a:p>
            <a:pPr algn="ctr"/>
            <a:r>
              <a:rPr lang="uk-UA" sz="1600" b="1" dirty="0"/>
              <a:t>ЗЗСО «</a:t>
            </a:r>
            <a:r>
              <a:rPr lang="uk-UA" sz="1600" b="1" dirty="0" err="1"/>
              <a:t>Великокурінський</a:t>
            </a:r>
            <a:r>
              <a:rPr lang="uk-UA" sz="1600" b="1" dirty="0"/>
              <a:t> ліцей» </a:t>
            </a:r>
            <a:r>
              <a:rPr lang="uk-UA" sz="1600" b="1" dirty="0" err="1"/>
              <a:t>Любешівської</a:t>
            </a:r>
            <a:r>
              <a:rPr lang="uk-UA" sz="1600" b="1" dirty="0"/>
              <a:t> селищної ради</a:t>
            </a:r>
            <a:endParaRPr lang="ru-RU" sz="16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1331640" y="396398"/>
            <a:ext cx="6120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b="1" dirty="0">
                <a:solidFill>
                  <a:schemeClr val="accent5">
                    <a:lumMod val="50000"/>
                  </a:schemeClr>
                </a:solidFill>
              </a:rPr>
              <a:t>Моніторинг позакласної роботи</a:t>
            </a:r>
            <a:endParaRPr lang="ru-RU" sz="24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1026" name="Picture 2" descr="C:\Users\User\Desktop\Урпвлінська_методична_2018\Моніторинг_2019\2798649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4" y="303500"/>
            <a:ext cx="1749972" cy="10629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C:\Users\User\Desktop\Урпвлінська_методична_2018\Моніторинг_2019\завантаження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37" y="3889492"/>
            <a:ext cx="1827546" cy="1254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7" name="Диаграмма 6"/>
          <p:cNvGraphicFramePr/>
          <p:nvPr>
            <p:extLst>
              <p:ext uri="{D42A27DB-BD31-4B8C-83A1-F6EECF244321}">
                <p14:modId xmlns:p14="http://schemas.microsoft.com/office/powerpoint/2010/main" val="3705508670"/>
              </p:ext>
            </p:extLst>
          </p:nvPr>
        </p:nvGraphicFramePr>
        <p:xfrm>
          <a:off x="1828800" y="971550"/>
          <a:ext cx="7207696" cy="40484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val="315536143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15616" y="10236"/>
            <a:ext cx="6408712" cy="303498"/>
          </a:xfrm>
        </p:spPr>
        <p:txBody>
          <a:bodyPr>
            <a:normAutofit fontScale="90000"/>
          </a:bodyPr>
          <a:lstStyle/>
          <a:p>
            <a:pPr algn="ctr"/>
            <a:r>
              <a:rPr lang="uk-UA" sz="1600" b="1" dirty="0"/>
              <a:t>ЗЗСО «</a:t>
            </a:r>
            <a:r>
              <a:rPr lang="uk-UA" sz="1600" b="1" dirty="0" err="1"/>
              <a:t>Великокурінський</a:t>
            </a:r>
            <a:r>
              <a:rPr lang="uk-UA" sz="1600" b="1" dirty="0"/>
              <a:t> ліцей» </a:t>
            </a:r>
            <a:r>
              <a:rPr lang="uk-UA" sz="1600" b="1" dirty="0" err="1"/>
              <a:t>Любешівської</a:t>
            </a:r>
            <a:r>
              <a:rPr lang="uk-UA" sz="1600" b="1" dirty="0"/>
              <a:t> селищної ради</a:t>
            </a:r>
            <a:endParaRPr lang="ru-RU" sz="1600" b="1" dirty="0"/>
          </a:p>
        </p:txBody>
      </p:sp>
      <p:pic>
        <p:nvPicPr>
          <p:cNvPr id="1026" name="Picture 2" descr="C:\Users\User\Desktop\Урпвлінська_методична_2018\Моніторинг_2019\2798649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4" y="303500"/>
            <a:ext cx="1749972" cy="10629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C:\Users\User\Desktop\Урпвлінська_методична_2018\Моніторинг_2019\завантаження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37" y="3889492"/>
            <a:ext cx="1827546" cy="1254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val="1821112517"/>
              </p:ext>
            </p:extLst>
          </p:nvPr>
        </p:nvGraphicFramePr>
        <p:xfrm>
          <a:off x="1691680" y="483518"/>
          <a:ext cx="6984776" cy="44644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val="89545547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15616" y="10236"/>
            <a:ext cx="6408712" cy="303498"/>
          </a:xfrm>
        </p:spPr>
        <p:txBody>
          <a:bodyPr>
            <a:normAutofit fontScale="90000"/>
          </a:bodyPr>
          <a:lstStyle/>
          <a:p>
            <a:pPr algn="ctr"/>
            <a:r>
              <a:rPr lang="uk-UA" sz="1600" b="1" dirty="0"/>
              <a:t>ЗЗСО «</a:t>
            </a:r>
            <a:r>
              <a:rPr lang="uk-UA" sz="1600" b="1" dirty="0" err="1"/>
              <a:t>Великокурінський</a:t>
            </a:r>
            <a:r>
              <a:rPr lang="uk-UA" sz="1600" b="1" dirty="0"/>
              <a:t> ліцей» </a:t>
            </a:r>
            <a:r>
              <a:rPr lang="uk-UA" sz="1600" b="1" dirty="0" err="1"/>
              <a:t>Любешівської</a:t>
            </a:r>
            <a:r>
              <a:rPr lang="uk-UA" sz="1600" b="1" dirty="0"/>
              <a:t> селищної ради</a:t>
            </a:r>
            <a:endParaRPr lang="ru-RU" sz="1600" b="1" dirty="0"/>
          </a:p>
        </p:txBody>
      </p:sp>
      <p:pic>
        <p:nvPicPr>
          <p:cNvPr id="1026" name="Picture 2" descr="C:\Users\User\Desktop\Урпвлінська_методична_2018\Моніторинг_2019\2798649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4" y="303500"/>
            <a:ext cx="1749972" cy="10629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C:\Users\User\Desktop\Урпвлінська_методична_2018\Моніторинг_2019\завантаження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37" y="3889492"/>
            <a:ext cx="1827546" cy="1254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76075803"/>
              </p:ext>
            </p:extLst>
          </p:nvPr>
        </p:nvGraphicFramePr>
        <p:xfrm>
          <a:off x="1403647" y="483518"/>
          <a:ext cx="7488833" cy="439249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708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17625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708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7086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39159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№п/п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456" marR="66456" marT="0" marB="0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dirty="0">
                          <a:effectLst/>
                        </a:rPr>
                        <a:t>Показники діяльності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456" marR="66456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Оцінка діяльності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456" marR="66456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7914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кількість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456" marR="664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бали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456" marR="66456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19457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І.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456" marR="664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b="1" dirty="0">
                          <a:effectLst/>
                        </a:rPr>
                        <a:t>Управлінський моніторинг виховної роботи</a:t>
                      </a:r>
                      <a:endParaRPr lang="ru-RU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456" marR="664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>
                          <a:effectLst/>
                        </a:rPr>
                        <a:t>Кількісні показники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456" marR="664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456" marR="66456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3915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1.1.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456" marR="6645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Накази з виховної роботи ( узагальнюючі та підсумкові)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456" marR="664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3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456" marR="6645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456" marR="66456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3915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1.2.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456" marR="6645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Педагогічні ради з питань виховної роботи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456" marR="664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1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456" marR="6645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456" marR="66456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3915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1.3.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456" marR="6645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Наради при директорові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456" marR="664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4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456" marR="6645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456" marR="66456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3915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1.4.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456" marR="6645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Оперативні наради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456" marR="664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4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456" marR="6645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456" marR="66456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3915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1.5.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456" marR="6645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Відвідані класні години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456" marR="664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b="1" dirty="0">
                          <a:effectLst/>
                        </a:rPr>
                        <a:t>12</a:t>
                      </a:r>
                      <a:endParaRPr lang="ru-RU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456" marR="6645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456" marR="66456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7914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1.6.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456" marR="6645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Залучення батьківської громадськості до навчально-виховного процесу школи (свята, виховні години, зустрічі, тощо)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456" marR="664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b="1" dirty="0">
                          <a:effectLst/>
                        </a:rPr>
                        <a:t>11</a:t>
                      </a:r>
                      <a:endParaRPr lang="ru-RU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456" marR="6645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456" marR="66456" marT="0" marB="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3915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1.7.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456" marR="6645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Зустрічі з представниками громадських установ району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456" marR="6645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1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456" marR="6645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456" marR="66456" marT="0" marB="0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8399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ІІ.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456" marR="664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b="1" dirty="0">
                          <a:effectLst/>
                        </a:rPr>
                        <a:t>Педагогічний моніторинг</a:t>
                      </a:r>
                      <a:endParaRPr lang="ru-RU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456" marR="664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456" marR="66456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>
                          <a:effectLst/>
                        </a:rPr>
                        <a:t>середній бал по школі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456" marR="66456" marT="0" marB="0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3915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2.1.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456" marR="66456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Рейтинг роботи класних керівників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456" marR="664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456" marR="6645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b="1" dirty="0">
                          <a:effectLst/>
                        </a:rPr>
                        <a:t>10</a:t>
                      </a:r>
                      <a:endParaRPr lang="ru-RU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456" marR="66456" marT="0" marB="0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3915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2.2.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456" marR="66456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Рівень вихованості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456" marR="664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456" marR="6645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b="1" dirty="0">
                          <a:effectLst/>
                        </a:rPr>
                        <a:t>9</a:t>
                      </a:r>
                      <a:endParaRPr lang="ru-RU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456" marR="66456" marT="0" marB="0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3915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2.3.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456" marR="66456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Рівень громадської активності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456" marR="664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456" marR="6645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b="1" dirty="0">
                          <a:effectLst/>
                        </a:rPr>
                        <a:t>8</a:t>
                      </a:r>
                      <a:endParaRPr lang="ru-RU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456" marR="66456" marT="0" marB="0"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3915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2.4.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456" marR="66456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Рівень учнівського самоврядування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456" marR="664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456" marR="6645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b="1" dirty="0">
                          <a:effectLst/>
                        </a:rPr>
                        <a:t>8</a:t>
                      </a:r>
                      <a:endParaRPr lang="ru-RU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456" marR="66456" marT="0" marB="0"/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9525585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15616" y="10236"/>
            <a:ext cx="6408712" cy="303498"/>
          </a:xfrm>
        </p:spPr>
        <p:txBody>
          <a:bodyPr>
            <a:normAutofit fontScale="90000"/>
          </a:bodyPr>
          <a:lstStyle/>
          <a:p>
            <a:pPr algn="ctr"/>
            <a:r>
              <a:rPr lang="uk-UA" sz="1600" b="1" dirty="0"/>
              <a:t>ЗЗСО «</a:t>
            </a:r>
            <a:r>
              <a:rPr lang="uk-UA" sz="1600" b="1" dirty="0" err="1"/>
              <a:t>Великокурінський</a:t>
            </a:r>
            <a:r>
              <a:rPr lang="uk-UA" sz="1600" b="1" dirty="0"/>
              <a:t> ліцей» </a:t>
            </a:r>
            <a:r>
              <a:rPr lang="uk-UA" sz="1600" b="1" dirty="0" err="1"/>
              <a:t>Любешівської</a:t>
            </a:r>
            <a:r>
              <a:rPr lang="uk-UA" sz="1600" b="1" dirty="0"/>
              <a:t> селищної ради</a:t>
            </a:r>
            <a:endParaRPr lang="ru-RU" sz="1600" b="1" dirty="0"/>
          </a:p>
        </p:txBody>
      </p:sp>
      <p:pic>
        <p:nvPicPr>
          <p:cNvPr id="1026" name="Picture 2" descr="C:\Users\User\Desktop\Урпвлінська_методична_2018\Моніторинг_2019\2798649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4" y="303500"/>
            <a:ext cx="1749972" cy="10629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C:\Users\User\Desktop\Урпвлінська_методична_2018\Моніторинг_2019\завантаження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37" y="3889492"/>
            <a:ext cx="1827546" cy="1254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23550063"/>
              </p:ext>
            </p:extLst>
          </p:nvPr>
        </p:nvGraphicFramePr>
        <p:xfrm>
          <a:off x="1403649" y="1085850"/>
          <a:ext cx="7488832" cy="393652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9883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38585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0207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0207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6617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 dirty="0">
                          <a:effectLst/>
                        </a:rPr>
                        <a:t>ІІІ.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187" marR="5418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>
                          <a:effectLst/>
                        </a:rPr>
                        <a:t>Статистичні показники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187" marR="5418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>
                          <a:effectLst/>
                        </a:rPr>
                        <a:t> 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187" marR="5418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>
                          <a:effectLst/>
                        </a:rPr>
                        <a:t> 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187" marR="54187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5243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>
                          <a:effectLst/>
                        </a:rPr>
                        <a:t>3.1.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187" marR="5418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000" b="1" dirty="0">
                          <a:effectLst/>
                        </a:rPr>
                        <a:t>Творчо обдаровані:</a:t>
                      </a:r>
                      <a:endParaRPr lang="ru-RU" sz="1000" b="1" dirty="0">
                        <a:effectLst/>
                      </a:endParaRPr>
                    </a:p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Times New Roman"/>
                        <a:buChar char="-"/>
                      </a:pPr>
                      <a:r>
                        <a:rPr lang="uk-UA" sz="1000" b="1" dirty="0">
                          <a:effectLst/>
                        </a:rPr>
                        <a:t>Спортивна</a:t>
                      </a:r>
                      <a:endParaRPr lang="ru-RU" sz="1000" b="1" dirty="0">
                        <a:effectLst/>
                      </a:endParaRPr>
                    </a:p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Times New Roman"/>
                        <a:buChar char="-"/>
                      </a:pPr>
                      <a:r>
                        <a:rPr lang="uk-UA" sz="1000" b="1" dirty="0">
                          <a:effectLst/>
                        </a:rPr>
                        <a:t>Навчально-прикладна</a:t>
                      </a:r>
                      <a:endParaRPr lang="ru-RU" sz="1000" b="1" dirty="0">
                        <a:effectLst/>
                      </a:endParaRPr>
                    </a:p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Times New Roman"/>
                        <a:buChar char="-"/>
                      </a:pPr>
                      <a:r>
                        <a:rPr lang="uk-UA" sz="1000" b="1" dirty="0">
                          <a:effectLst/>
                        </a:rPr>
                        <a:t>Художньо-естетична</a:t>
                      </a:r>
                      <a:endParaRPr lang="ru-RU" sz="1000" b="1" dirty="0">
                        <a:effectLst/>
                      </a:endParaRPr>
                    </a:p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Times New Roman"/>
                        <a:buChar char="-"/>
                      </a:pPr>
                      <a:r>
                        <a:rPr lang="uk-UA" sz="1000" b="1" dirty="0">
                          <a:effectLst/>
                        </a:rPr>
                        <a:t>Еколого-натуралістична</a:t>
                      </a:r>
                      <a:endParaRPr lang="ru-RU" sz="1000" b="1" dirty="0">
                        <a:effectLst/>
                      </a:endParaRPr>
                    </a:p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Times New Roman"/>
                        <a:buChar char="-"/>
                      </a:pPr>
                      <a:r>
                        <a:rPr lang="uk-UA" sz="1000" b="1" dirty="0" err="1">
                          <a:effectLst/>
                        </a:rPr>
                        <a:t>Ужитково</a:t>
                      </a:r>
                      <a:r>
                        <a:rPr lang="uk-UA" sz="1000" b="1" dirty="0">
                          <a:effectLst/>
                        </a:rPr>
                        <a:t>-декоративна</a:t>
                      </a:r>
                      <a:endParaRPr lang="ru-RU" sz="1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187" marR="5418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000" b="1" dirty="0">
                          <a:effectLst/>
                        </a:rPr>
                        <a:t>Загальна кількість</a:t>
                      </a:r>
                      <a:endParaRPr lang="ru-RU" sz="1000" b="1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000" b="1" dirty="0">
                          <a:effectLst/>
                        </a:rPr>
                        <a:t>      7</a:t>
                      </a:r>
                      <a:endParaRPr lang="ru-RU" sz="1000" b="1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000" b="1" dirty="0">
                          <a:effectLst/>
                        </a:rPr>
                        <a:t>6</a:t>
                      </a:r>
                      <a:endParaRPr lang="ru-RU" sz="1000" b="1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000" b="1" dirty="0">
                          <a:effectLst/>
                        </a:rPr>
                        <a:t>5</a:t>
                      </a:r>
                      <a:endParaRPr lang="ru-RU" sz="1000" b="1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000" b="1" dirty="0">
                          <a:effectLst/>
                        </a:rPr>
                        <a:t>3</a:t>
                      </a:r>
                      <a:endParaRPr lang="ru-RU" sz="1000" b="1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000" b="1" dirty="0">
                          <a:effectLst/>
                        </a:rPr>
                        <a:t>4</a:t>
                      </a:r>
                      <a:endParaRPr lang="ru-RU" sz="1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187" marR="5418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>
                          <a:effectLst/>
                        </a:rPr>
                        <a:t> 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187" marR="54187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2009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>
                          <a:effectLst/>
                        </a:rPr>
                        <a:t>3.2.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187" marR="5418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000" b="1">
                          <a:effectLst/>
                        </a:rPr>
                        <a:t>Девіантна форма поведінки:</a:t>
                      </a:r>
                      <a:endParaRPr lang="ru-RU" sz="1000" b="1">
                        <a:effectLst/>
                      </a:endParaRPr>
                    </a:p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Times New Roman"/>
                        <a:buChar char="-"/>
                      </a:pPr>
                      <a:r>
                        <a:rPr lang="uk-UA" sz="1000" b="1">
                          <a:effectLst/>
                        </a:rPr>
                        <a:t>Шкільний облік</a:t>
                      </a:r>
                      <a:endParaRPr lang="ru-RU" sz="1000" b="1">
                        <a:effectLst/>
                      </a:endParaRPr>
                    </a:p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Times New Roman"/>
                        <a:buChar char="-"/>
                      </a:pPr>
                      <a:r>
                        <a:rPr lang="uk-UA" sz="1000" b="1">
                          <a:effectLst/>
                        </a:rPr>
                        <a:t>Служба у справах дітей</a:t>
                      </a:r>
                      <a:endParaRPr lang="ru-RU" sz="1000" b="1">
                        <a:effectLst/>
                      </a:endParaRPr>
                    </a:p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Times New Roman"/>
                        <a:buChar char="-"/>
                      </a:pPr>
                      <a:r>
                        <a:rPr lang="uk-UA" sz="1000" b="1">
                          <a:effectLst/>
                        </a:rPr>
                        <a:t>Кримінальна міліція</a:t>
                      </a:r>
                      <a:endParaRPr lang="ru-RU" sz="10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187" marR="5418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000" b="1" dirty="0">
                          <a:effectLst/>
                        </a:rPr>
                        <a:t>Загальна кількість</a:t>
                      </a:r>
                      <a:endParaRPr lang="ru-RU" sz="1000" b="1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000" b="1" dirty="0">
                          <a:effectLst/>
                        </a:rPr>
                        <a:t>1</a:t>
                      </a:r>
                      <a:endParaRPr lang="ru-RU" sz="1000" b="1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000" b="1" dirty="0">
                          <a:effectLst/>
                        </a:rPr>
                        <a:t>-</a:t>
                      </a:r>
                      <a:endParaRPr lang="ru-RU" sz="1000" b="1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000" b="1" dirty="0">
                          <a:effectLst/>
                        </a:rPr>
                        <a:t>-</a:t>
                      </a:r>
                      <a:endParaRPr lang="ru-RU" sz="1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187" marR="5418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 dirty="0">
                          <a:effectLst/>
                        </a:rPr>
                        <a:t> 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187" marR="54187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6617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>
                          <a:effectLst/>
                        </a:rPr>
                        <a:t>І</a:t>
                      </a:r>
                      <a:r>
                        <a:rPr lang="en-US" sz="900">
                          <a:effectLst/>
                        </a:rPr>
                        <a:t>V</a:t>
                      </a:r>
                      <a:r>
                        <a:rPr lang="uk-UA" sz="900">
                          <a:effectLst/>
                        </a:rPr>
                        <a:t>.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187" marR="5418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000" b="1">
                          <a:effectLst/>
                        </a:rPr>
                        <a:t>Виховний аспект діяльності</a:t>
                      </a:r>
                      <a:endParaRPr lang="ru-RU" sz="10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187" marR="5418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000" b="1" dirty="0">
                          <a:effectLst/>
                        </a:rPr>
                        <a:t> </a:t>
                      </a:r>
                      <a:endParaRPr lang="ru-RU" sz="1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187" marR="5418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>
                          <a:effectLst/>
                        </a:rPr>
                        <a:t> 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187" marR="54187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6617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>
                          <a:effectLst/>
                        </a:rPr>
                        <a:t>4.1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187" marR="5418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000" b="1">
                          <a:effectLst/>
                        </a:rPr>
                        <a:t>Виступи на засіданні ШМО</a:t>
                      </a:r>
                      <a:endParaRPr lang="ru-RU" sz="10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187" marR="5418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000" b="1" dirty="0">
                          <a:effectLst/>
                        </a:rPr>
                        <a:t>12</a:t>
                      </a:r>
                      <a:endParaRPr lang="ru-RU" sz="1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187" marR="5418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>
                          <a:effectLst/>
                        </a:rPr>
                        <a:t> 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187" marR="54187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6617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>
                          <a:effectLst/>
                        </a:rPr>
                        <a:t>4.2.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187" marR="5418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000" b="1">
                          <a:effectLst/>
                        </a:rPr>
                        <a:t>Виступи на засіданні РМО</a:t>
                      </a:r>
                      <a:endParaRPr lang="ru-RU" sz="10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187" marR="5418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000" b="1" dirty="0">
                          <a:effectLst/>
                        </a:rPr>
                        <a:t>2</a:t>
                      </a:r>
                      <a:endParaRPr lang="ru-RU" sz="1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187" marR="5418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>
                          <a:effectLst/>
                        </a:rPr>
                        <a:t> 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187" marR="54187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6469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>
                          <a:effectLst/>
                        </a:rPr>
                        <a:t>4.3.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187" marR="5418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000" b="1">
                          <a:effectLst/>
                        </a:rPr>
                        <a:t>Участь у масових заходах:</a:t>
                      </a:r>
                      <a:endParaRPr lang="ru-RU" sz="1000" b="1">
                        <a:effectLst/>
                      </a:endParaRPr>
                    </a:p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Times New Roman"/>
                        <a:buChar char="-"/>
                      </a:pPr>
                      <a:r>
                        <a:rPr lang="uk-UA" sz="1000" b="1">
                          <a:effectLst/>
                        </a:rPr>
                        <a:t>Всеукраїнський рівень (участь/перемога)</a:t>
                      </a:r>
                      <a:endParaRPr lang="ru-RU" sz="1000" b="1">
                        <a:effectLst/>
                      </a:endParaRPr>
                    </a:p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Times New Roman"/>
                        <a:buChar char="-"/>
                      </a:pPr>
                      <a:r>
                        <a:rPr lang="uk-UA" sz="1000" b="1">
                          <a:effectLst/>
                        </a:rPr>
                        <a:t>Обласний рівень (участь/перемога)</a:t>
                      </a:r>
                      <a:endParaRPr lang="ru-RU" sz="1000" b="1">
                        <a:effectLst/>
                      </a:endParaRPr>
                    </a:p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Times New Roman"/>
                        <a:buChar char="-"/>
                      </a:pPr>
                      <a:r>
                        <a:rPr lang="uk-UA" sz="1000" b="1">
                          <a:effectLst/>
                        </a:rPr>
                        <a:t>Районний рівень (участь/перемога)</a:t>
                      </a:r>
                      <a:endParaRPr lang="ru-RU" sz="10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187" marR="5418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000" b="1" dirty="0">
                          <a:effectLst/>
                        </a:rPr>
                        <a:t> </a:t>
                      </a:r>
                      <a:endParaRPr lang="ru-RU" sz="1000" b="1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000" b="1" dirty="0">
                          <a:effectLst/>
                        </a:rPr>
                        <a:t>-</a:t>
                      </a:r>
                      <a:endParaRPr lang="ru-RU" sz="1000" b="1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000" b="1" dirty="0">
                          <a:effectLst/>
                        </a:rPr>
                        <a:t>   5/3</a:t>
                      </a:r>
                      <a:endParaRPr lang="ru-RU" sz="1000" b="1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000" b="1" dirty="0">
                          <a:effectLst/>
                        </a:rPr>
                        <a:t> 12/8</a:t>
                      </a:r>
                      <a:endParaRPr lang="ru-RU" sz="1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187" marR="5418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>
                          <a:effectLst/>
                        </a:rPr>
                        <a:t> </a:t>
                      </a:r>
                      <a:endParaRPr lang="ru-RU" sz="90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>
                          <a:effectLst/>
                        </a:rPr>
                        <a:t> 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187" marR="54187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985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V</a:t>
                      </a:r>
                      <a:r>
                        <a:rPr lang="uk-UA" sz="900">
                          <a:effectLst/>
                        </a:rPr>
                        <a:t>.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187" marR="5418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000" b="1" dirty="0">
                          <a:effectLst/>
                        </a:rPr>
                        <a:t>Висвітлення діяльності закладу у ЗМІ та на сайті школи</a:t>
                      </a:r>
                      <a:endParaRPr lang="ru-RU" sz="1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187" marR="5418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000" b="1" dirty="0">
                          <a:effectLst/>
                        </a:rPr>
                        <a:t> </a:t>
                      </a:r>
                      <a:endParaRPr lang="ru-RU" sz="1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187" marR="5418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 dirty="0">
                          <a:effectLst/>
                        </a:rPr>
                        <a:t>На сайті постій-</a:t>
                      </a:r>
                      <a:endParaRPr lang="ru-RU" sz="9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 dirty="0">
                          <a:effectLst/>
                        </a:rPr>
                        <a:t>но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187" marR="54187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1835696" y="483518"/>
            <a:ext cx="51125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/>
              <a:t>Управлінський моніторинг  виховної роботи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918631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15616" y="10236"/>
            <a:ext cx="6408712" cy="303498"/>
          </a:xfrm>
        </p:spPr>
        <p:txBody>
          <a:bodyPr>
            <a:normAutofit fontScale="90000"/>
          </a:bodyPr>
          <a:lstStyle/>
          <a:p>
            <a:pPr algn="ctr"/>
            <a:r>
              <a:rPr lang="uk-UA" sz="1600" b="1" dirty="0"/>
              <a:t>ЗЗСО «</a:t>
            </a:r>
            <a:r>
              <a:rPr lang="uk-UA" sz="1600" b="1" dirty="0" err="1"/>
              <a:t>Великокурінський</a:t>
            </a:r>
            <a:r>
              <a:rPr lang="uk-UA" sz="1600" b="1" dirty="0"/>
              <a:t> ліцей» </a:t>
            </a:r>
            <a:r>
              <a:rPr lang="uk-UA" sz="1600" b="1" dirty="0" err="1"/>
              <a:t>Любешівської</a:t>
            </a:r>
            <a:r>
              <a:rPr lang="uk-UA" sz="1600" b="1" dirty="0"/>
              <a:t> селищної ради</a:t>
            </a:r>
            <a:endParaRPr lang="ru-RU" sz="1600" b="1" dirty="0"/>
          </a:p>
        </p:txBody>
      </p:sp>
      <p:pic>
        <p:nvPicPr>
          <p:cNvPr id="1026" name="Picture 2" descr="C:\Users\User\Desktop\Урпвлінська_методична_2018\Моніторинг_2019\2798649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4" y="303500"/>
            <a:ext cx="1749972" cy="10629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1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pSp>
        <p:nvGrpSpPr>
          <p:cNvPr id="8" name="Группа 7"/>
          <p:cNvGrpSpPr/>
          <p:nvPr/>
        </p:nvGrpSpPr>
        <p:grpSpPr>
          <a:xfrm rot="16200000">
            <a:off x="1845745" y="-1743553"/>
            <a:ext cx="5280282" cy="8915116"/>
            <a:chOff x="444372" y="-33398"/>
            <a:chExt cx="6797347" cy="10589264"/>
          </a:xfrm>
        </p:grpSpPr>
        <p:pic>
          <p:nvPicPr>
            <p:cNvPr id="9" name="Рисунок 8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68" t="6024" r="54533"/>
            <a:stretch/>
          </p:blipFill>
          <p:spPr bwMode="auto">
            <a:xfrm rot="5400000">
              <a:off x="443368" y="3824979"/>
              <a:ext cx="2406133" cy="2404125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pic>
          <p:nvPicPr>
            <p:cNvPr id="10" name="Рисунок 9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248" t="7229" r="50679" b="5221"/>
            <a:stretch/>
          </p:blipFill>
          <p:spPr bwMode="auto">
            <a:xfrm rot="5094457">
              <a:off x="821011" y="202647"/>
              <a:ext cx="2906110" cy="2532590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pic>
          <p:nvPicPr>
            <p:cNvPr id="11" name="Рисунок 10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3895"/>
            <a:stretch/>
          </p:blipFill>
          <p:spPr bwMode="auto">
            <a:xfrm rot="4465953">
              <a:off x="1582933" y="1938320"/>
              <a:ext cx="2531128" cy="2569294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pic>
          <p:nvPicPr>
            <p:cNvPr id="12" name="Рисунок 11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630" r="55015" b="3615"/>
            <a:stretch/>
          </p:blipFill>
          <p:spPr bwMode="auto">
            <a:xfrm rot="5198911">
              <a:off x="4049649" y="3950404"/>
              <a:ext cx="2468631" cy="2294012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pic>
          <p:nvPicPr>
            <p:cNvPr id="13" name="Рисунок 12"/>
            <p:cNvPicPr>
              <a:picLocks noChangeAspect="1"/>
            </p:cNvPicPr>
            <p:nvPr/>
          </p:nvPicPr>
          <p:blipFill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250" t="7229" r="51962" b="8835"/>
            <a:stretch/>
          </p:blipFill>
          <p:spPr bwMode="auto">
            <a:xfrm rot="4589701">
              <a:off x="560535" y="7472600"/>
              <a:ext cx="2484255" cy="2147197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pic>
          <p:nvPicPr>
            <p:cNvPr id="14" name="Рисунок 13"/>
            <p:cNvPicPr>
              <a:picLocks noChangeAspect="1"/>
            </p:cNvPicPr>
            <p:nvPr/>
          </p:nvPicPr>
          <p:blipFill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927" t="6426" r="53570" b="2409"/>
            <a:stretch/>
          </p:blipFill>
          <p:spPr bwMode="auto">
            <a:xfrm rot="5400000">
              <a:off x="2258995" y="5321775"/>
              <a:ext cx="2437383" cy="2349070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pic>
          <p:nvPicPr>
            <p:cNvPr id="15" name="Рисунок 14"/>
            <p:cNvPicPr>
              <a:picLocks noChangeAspect="1"/>
            </p:cNvPicPr>
            <p:nvPr/>
          </p:nvPicPr>
          <p:blipFill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7" t="8434" r="54855"/>
            <a:stretch/>
          </p:blipFill>
          <p:spPr bwMode="auto">
            <a:xfrm rot="4835026">
              <a:off x="3032936" y="8176900"/>
              <a:ext cx="2390510" cy="2367421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pic>
          <p:nvPicPr>
            <p:cNvPr id="16" name="Рисунок 15"/>
            <p:cNvPicPr>
              <a:picLocks noChangeAspect="1"/>
            </p:cNvPicPr>
            <p:nvPr/>
          </p:nvPicPr>
          <p:blipFill rotWithShape="1"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8434" r="54855"/>
            <a:stretch/>
          </p:blipFill>
          <p:spPr bwMode="auto">
            <a:xfrm rot="5400000">
              <a:off x="4572531" y="6553257"/>
              <a:ext cx="2468631" cy="2367421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pic>
          <p:nvPicPr>
            <p:cNvPr id="17" name="Рисунок 16"/>
            <p:cNvPicPr>
              <a:picLocks noChangeAspect="1"/>
            </p:cNvPicPr>
            <p:nvPr/>
          </p:nvPicPr>
          <p:blipFill rotWithShape="1"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249" t="9237" r="55015" b="2409"/>
            <a:stretch/>
          </p:blipFill>
          <p:spPr bwMode="auto">
            <a:xfrm rot="5400000">
              <a:off x="4572268" y="1891318"/>
              <a:ext cx="2328013" cy="2257307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pic>
          <p:nvPicPr>
            <p:cNvPr id="18" name="Рисунок 17" descr="I:\static_qr_code_without_logo.jpg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83852" y="-33398"/>
              <a:ext cx="1557867" cy="1557867"/>
            </a:xfrm>
            <a:prstGeom prst="rect">
              <a:avLst/>
            </a:prstGeom>
            <a:ln w="38100">
              <a:solidFill>
                <a:schemeClr val="accent1"/>
              </a:solidFill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19" name="Поле 12"/>
            <p:cNvSpPr txBox="1"/>
            <p:nvPr/>
          </p:nvSpPr>
          <p:spPr>
            <a:xfrm rot="5400000">
              <a:off x="4843215" y="5118574"/>
              <a:ext cx="3452201" cy="753583"/>
            </a:xfrm>
            <a:prstGeom prst="rect">
              <a:avLst/>
            </a:prstGeom>
            <a:ln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15000"/>
                </a:lnSpc>
                <a:spcAft>
                  <a:spcPts val="1000"/>
                </a:spcAft>
              </a:pPr>
              <a:r>
                <a:rPr lang="uk-UA" sz="1400" b="1" dirty="0">
                  <a:effectLst/>
                  <a:ea typeface="Calibri"/>
                  <a:cs typeface="Times New Roman"/>
                </a:rPr>
                <a:t>Моніторингова карта сайту ЗЗСО «</a:t>
              </a:r>
              <a:r>
                <a:rPr lang="uk-UA" sz="1400" b="1" dirty="0" err="1">
                  <a:effectLst/>
                  <a:ea typeface="Calibri"/>
                  <a:cs typeface="Times New Roman"/>
                </a:rPr>
                <a:t>Великокурінський</a:t>
              </a:r>
              <a:r>
                <a:rPr lang="uk-UA" sz="1400" b="1" dirty="0">
                  <a:effectLst/>
                  <a:ea typeface="Calibri"/>
                  <a:cs typeface="Times New Roman"/>
                </a:rPr>
                <a:t> ліцей»</a:t>
              </a:r>
              <a:r>
                <a:rPr lang="ru-RU" sz="1100" b="1" dirty="0">
                  <a:solidFill>
                    <a:srgbClr val="1F497D"/>
                  </a:solidFill>
                  <a:ea typeface="Calibri"/>
                  <a:cs typeface="Times New Roman"/>
                </a:rPr>
                <a:t> </a:t>
              </a:r>
              <a:r>
                <a:rPr lang="ru-RU" sz="1100" b="1" dirty="0" err="1">
                  <a:solidFill>
                    <a:srgbClr val="1F497D"/>
                  </a:solidFill>
                  <a:ea typeface="Calibri"/>
                  <a:cs typeface="Times New Roman"/>
                </a:rPr>
                <a:t>http</a:t>
              </a:r>
              <a:r>
                <a:rPr lang="uk-UA" sz="1100" b="1" dirty="0">
                  <a:solidFill>
                    <a:srgbClr val="1F497D"/>
                  </a:solidFill>
                  <a:ea typeface="Calibri"/>
                  <a:cs typeface="Times New Roman"/>
                </a:rPr>
                <a:t>://</a:t>
              </a:r>
              <a:r>
                <a:rPr lang="ru-RU" sz="1100" b="1" dirty="0" err="1">
                  <a:solidFill>
                    <a:srgbClr val="1F497D"/>
                  </a:solidFill>
                  <a:ea typeface="Calibri"/>
                  <a:cs typeface="Times New Roman"/>
                </a:rPr>
                <a:t>www</a:t>
              </a:r>
              <a:r>
                <a:rPr lang="uk-UA" sz="1100" b="1" dirty="0">
                  <a:solidFill>
                    <a:srgbClr val="1F497D"/>
                  </a:solidFill>
                  <a:ea typeface="Calibri"/>
                  <a:cs typeface="Times New Roman"/>
                </a:rPr>
                <a:t>.</a:t>
              </a:r>
              <a:r>
                <a:rPr lang="ru-RU" sz="1100" b="1" dirty="0" err="1">
                  <a:solidFill>
                    <a:srgbClr val="1F497D"/>
                  </a:solidFill>
                  <a:ea typeface="Calibri"/>
                  <a:cs typeface="Times New Roman"/>
                </a:rPr>
                <a:t>kurin</a:t>
              </a:r>
              <a:r>
                <a:rPr lang="uk-UA" sz="1100" b="1" dirty="0">
                  <a:solidFill>
                    <a:srgbClr val="1F497D"/>
                  </a:solidFill>
                  <a:ea typeface="Calibri"/>
                  <a:cs typeface="Times New Roman"/>
                </a:rPr>
                <a:t>.</a:t>
              </a:r>
              <a:r>
                <a:rPr lang="ru-RU" sz="1100" b="1" dirty="0" err="1">
                  <a:solidFill>
                    <a:srgbClr val="1F497D"/>
                  </a:solidFill>
                  <a:ea typeface="Calibri"/>
                  <a:cs typeface="Times New Roman"/>
                </a:rPr>
                <a:t>co</a:t>
              </a:r>
              <a:r>
                <a:rPr lang="uk-UA" sz="1100" b="1" dirty="0">
                  <a:solidFill>
                    <a:srgbClr val="1F497D"/>
                  </a:solidFill>
                  <a:ea typeface="Calibri"/>
                  <a:cs typeface="Times New Roman"/>
                </a:rPr>
                <a:t>.</a:t>
              </a:r>
              <a:r>
                <a:rPr lang="ru-RU" sz="1100" b="1" dirty="0" err="1">
                  <a:solidFill>
                    <a:srgbClr val="1F497D"/>
                  </a:solidFill>
                  <a:ea typeface="Calibri"/>
                  <a:cs typeface="Times New Roman"/>
                </a:rPr>
                <a:t>ua</a:t>
              </a:r>
              <a:r>
                <a:rPr lang="uk-UA" sz="1100" b="1" dirty="0">
                  <a:solidFill>
                    <a:srgbClr val="1F497D"/>
                  </a:solidFill>
                  <a:ea typeface="Calibri"/>
                  <a:cs typeface="Times New Roman"/>
                </a:rPr>
                <a:t>/</a:t>
              </a:r>
              <a:endParaRPr lang="ru-RU" sz="1100" dirty="0">
                <a:ea typeface="Calibri"/>
                <a:cs typeface="Times New Roman"/>
              </a:endParaRPr>
            </a:p>
            <a:p>
              <a:pPr>
                <a:lnSpc>
                  <a:spcPct val="115000"/>
                </a:lnSpc>
                <a:spcAft>
                  <a:spcPts val="1000"/>
                </a:spcAft>
              </a:pPr>
              <a:endParaRPr lang="ru-RU" sz="1100" dirty="0">
                <a:effectLst/>
                <a:ea typeface="Calibri"/>
                <a:cs typeface="Times New Roman"/>
              </a:endParaRPr>
            </a:p>
          </p:txBody>
        </p:sp>
        <p:pic>
          <p:nvPicPr>
            <p:cNvPr id="20" name="Рисунок 19"/>
            <p:cNvPicPr>
              <a:picLocks noChangeAspect="1"/>
            </p:cNvPicPr>
            <p:nvPr/>
          </p:nvPicPr>
          <p:blipFill rotWithShape="1"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78" t="4601" r="53133" b="6695"/>
            <a:stretch/>
          </p:blipFill>
          <p:spPr bwMode="auto">
            <a:xfrm rot="4892293">
              <a:off x="3206840" y="132267"/>
              <a:ext cx="2421759" cy="2275662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</p:grpSp>
      <p:sp>
        <p:nvSpPr>
          <p:cNvPr id="4" name="Rectangle 16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705374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15616" y="10236"/>
            <a:ext cx="6408712" cy="303498"/>
          </a:xfrm>
        </p:spPr>
        <p:txBody>
          <a:bodyPr>
            <a:normAutofit fontScale="90000"/>
          </a:bodyPr>
          <a:lstStyle/>
          <a:p>
            <a:pPr algn="ctr"/>
            <a:r>
              <a:rPr lang="uk-UA" sz="1600" b="1" dirty="0"/>
              <a:t>ЗЗСО «</a:t>
            </a:r>
            <a:r>
              <a:rPr lang="uk-UA" sz="1600" b="1" dirty="0" err="1"/>
              <a:t>Великокурінський</a:t>
            </a:r>
            <a:r>
              <a:rPr lang="uk-UA" sz="1600" b="1" dirty="0"/>
              <a:t> ліцей» </a:t>
            </a:r>
            <a:r>
              <a:rPr lang="uk-UA" sz="1600" b="1" dirty="0" err="1"/>
              <a:t>Любешівської</a:t>
            </a:r>
            <a:r>
              <a:rPr lang="uk-UA" sz="1600" b="1" dirty="0"/>
              <a:t> селищної ради</a:t>
            </a:r>
            <a:endParaRPr lang="ru-RU" sz="16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1331640" y="396398"/>
            <a:ext cx="61206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b="1" dirty="0">
                <a:solidFill>
                  <a:schemeClr val="accent5">
                    <a:lumMod val="50000"/>
                  </a:schemeClr>
                </a:solidFill>
              </a:rPr>
              <a:t>Позитивні перетворення внаслідок моніторингу</a:t>
            </a:r>
            <a:endParaRPr lang="ru-RU" sz="24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1026" name="Picture 2" descr="C:\Users\User\Desktop\Урпвлінська_методична_2018\Моніторинг_2019\2798649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4" y="303500"/>
            <a:ext cx="1749972" cy="10629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C:\Users\User\Desktop\Урпвлінська_методична_2018\Моніторинг_2019\завантаження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37" y="3889492"/>
            <a:ext cx="1827546" cy="1254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960710" y="1366459"/>
            <a:ext cx="757173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q"/>
            </a:pPr>
            <a:r>
              <a:rPr lang="uk-UA" dirty="0"/>
              <a:t>Коригування та координація діяльності всіх учасників процесу ;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uk-UA" dirty="0"/>
              <a:t>Удосконалення всіх планів ЗЗСО щодо організації і  здійснення навчального процесу з метою підвищення його якості;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uk-UA" dirty="0"/>
              <a:t>Підвищення рівня вдосконалення, самовдосконалення  й самореалізації  учасників навчально-виховного процесу;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uk-UA" dirty="0"/>
              <a:t>Удосконалення  взаємовпливу  та взаєморозуміння на рівнях: батьки- учень- учитель- адміністрація; адміністрація-учитель-учень;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uk-UA" dirty="0"/>
              <a:t>Динамічний розвиток мотивації учасників навчально-виховного процесу до підвищення якості знань тощо.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0591370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15616" y="10236"/>
            <a:ext cx="6408712" cy="303498"/>
          </a:xfrm>
        </p:spPr>
        <p:txBody>
          <a:bodyPr>
            <a:normAutofit fontScale="90000"/>
          </a:bodyPr>
          <a:lstStyle/>
          <a:p>
            <a:pPr algn="ctr"/>
            <a:r>
              <a:rPr lang="uk-UA" sz="1600" b="1" dirty="0"/>
              <a:t>ЗЗСО «</a:t>
            </a:r>
            <a:r>
              <a:rPr lang="uk-UA" sz="1600" b="1" dirty="0" err="1"/>
              <a:t>Великокурінський</a:t>
            </a:r>
            <a:r>
              <a:rPr lang="uk-UA" sz="1600" b="1" dirty="0"/>
              <a:t> ліцей» </a:t>
            </a:r>
            <a:r>
              <a:rPr lang="uk-UA" sz="1600" b="1" dirty="0" err="1"/>
              <a:t>Любешівської</a:t>
            </a:r>
            <a:r>
              <a:rPr lang="uk-UA" sz="1600" b="1" dirty="0"/>
              <a:t> селищної ради</a:t>
            </a:r>
            <a:endParaRPr lang="ru-RU" sz="16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1763688" y="396398"/>
            <a:ext cx="72008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>
                <a:solidFill>
                  <a:schemeClr val="accent5">
                    <a:lumMod val="50000"/>
                  </a:schemeClr>
                </a:solidFill>
              </a:rPr>
              <a:t>«…найглибшим принципом людської натури є пристрасне бажання отримати знання своєї цінності»</a:t>
            </a:r>
          </a:p>
          <a:p>
            <a:pPr algn="r"/>
            <a:r>
              <a:rPr lang="uk-UA" sz="2400" b="1" dirty="0">
                <a:solidFill>
                  <a:schemeClr val="accent5">
                    <a:lumMod val="50000"/>
                  </a:schemeClr>
                </a:solidFill>
              </a:rPr>
              <a:t>В. Сухомлинський</a:t>
            </a:r>
            <a:endParaRPr lang="ru-RU" sz="24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1026" name="Picture 2" descr="C:\Users\User\Desktop\Урпвлінська_методична_2018\Моніторинг_2019\2798649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4" y="303500"/>
            <a:ext cx="1749972" cy="10629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C:\Users\User\Desktop\Урпвлінська_методична_2018\Моніторинг_2019\завантаження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9915" y="3672937"/>
            <a:ext cx="1827546" cy="1254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/>
          <p:cNvPicPr/>
          <p:nvPr/>
        </p:nvPicPr>
        <p:blipFill rotWithShape="1">
          <a:blip r:embed="rId5"/>
          <a:srcRect l="42998" t="43802" r="39542" b="30029"/>
          <a:stretch/>
        </p:blipFill>
        <p:spPr bwMode="auto">
          <a:xfrm>
            <a:off x="3779912" y="1779662"/>
            <a:ext cx="2952327" cy="2520279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80337587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579</TotalTime>
  <Words>2065</Words>
  <Application>Microsoft Office PowerPoint</Application>
  <PresentationFormat>Экран (16:9)</PresentationFormat>
  <Paragraphs>590</Paragraphs>
  <Slides>34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34</vt:i4>
      </vt:variant>
    </vt:vector>
  </HeadingPairs>
  <TitlesOfParts>
    <vt:vector size="43" baseType="lpstr">
      <vt:lpstr>Arial</vt:lpstr>
      <vt:lpstr>Calibri</vt:lpstr>
      <vt:lpstr>Corbel</vt:lpstr>
      <vt:lpstr>Gill Sans MT</vt:lpstr>
      <vt:lpstr>Times New Roman</vt:lpstr>
      <vt:lpstr>Verdana</vt:lpstr>
      <vt:lpstr>Wingdings</vt:lpstr>
      <vt:lpstr>Wingdings 2</vt:lpstr>
      <vt:lpstr>Солнцестояние</vt:lpstr>
      <vt:lpstr>ЗЗСО «Великокурінський ліцей» Любешівської селищної ради</vt:lpstr>
      <vt:lpstr>ЗЗСО «Великокурінський ліцей» Любешівської селищної ради</vt:lpstr>
      <vt:lpstr>ЗЗСО «Великокурінський ліцей» Любешівської селищної ради</vt:lpstr>
      <vt:lpstr>ЗЗСО «Великокурінський ліцей» Любешівської селищної ради</vt:lpstr>
      <vt:lpstr>ЗЗСО «Великокурінський ліцей» Любешівської селищної ради</vt:lpstr>
      <vt:lpstr>ЗЗСО «Великокурінський ліцей» Любешівської селищної ради</vt:lpstr>
      <vt:lpstr>ЗЗСО «Великокурінський ліцей» Любешівської селищної ради</vt:lpstr>
      <vt:lpstr>ЗЗСО «Великокурінський ліцей» Любешівської селищної ради</vt:lpstr>
      <vt:lpstr>ЗЗСО «Великокурінський ліцей» Любешівської селищної ради</vt:lpstr>
      <vt:lpstr>ЗЗСО «Великокурінський ліцей» Любешівської селищної ради</vt:lpstr>
      <vt:lpstr>ЗЗСО «Великокурінський ліцей» Любешівської селищної ради</vt:lpstr>
      <vt:lpstr>ЗЗСО «Великокурінський ліцей» Любешівської селищної ради</vt:lpstr>
      <vt:lpstr>ЗЗСО «Великокурінський ліцей» Любешівської селищної ради</vt:lpstr>
      <vt:lpstr>ЗЗСО «Великокурінський ліцей» Любешівської селищної ради</vt:lpstr>
      <vt:lpstr>ЗЗСО «Великокурінський ліцей» Любешівської селищної ради</vt:lpstr>
      <vt:lpstr>ЗЗСО «Великокурінський ліцей» Любешівської селищної ради</vt:lpstr>
      <vt:lpstr>ЗЗСО «Великокурінський ліцей» Любешівської селищної ради</vt:lpstr>
      <vt:lpstr>ЗЗСО «Великокурінський ліцей» Любешівської селищної ради</vt:lpstr>
      <vt:lpstr>ЗЗСО «Великокурінський ліцей» Любешівської селищної ради</vt:lpstr>
      <vt:lpstr>ЗЗСО «Великокурінський ліцей» Любешівської селищної ради</vt:lpstr>
      <vt:lpstr>ЗЗСО «Великокурінський ліцей» Любешівської селищної ради</vt:lpstr>
      <vt:lpstr>ЗЗСО «Великокурінський ліцей» Любешівської селищної ради</vt:lpstr>
      <vt:lpstr>ЗЗСО «Великокурінський ліцей» Любешівської селищної ради</vt:lpstr>
      <vt:lpstr>ЗЗСО «Великокурінський ліцей» Любешівської селищної ради</vt:lpstr>
      <vt:lpstr>ЗЗСО «Великокурінський ліцей» Любешівської селищної ради</vt:lpstr>
      <vt:lpstr>ЗЗСО «Великокурінський ліцей» Любешівської селищної ради</vt:lpstr>
      <vt:lpstr>ЗЗСО «Великокурінський ліцей» Любешівської селищної ради</vt:lpstr>
      <vt:lpstr>ЗЗСО «Великокурінський ліцей» Любешівської селищної ради</vt:lpstr>
      <vt:lpstr>ЗЗСО «Великокурінський ліцей» Любешівської селищної ради</vt:lpstr>
      <vt:lpstr>ЗЗСО «Великокурінський ліцей» Любешівської селищної ради</vt:lpstr>
      <vt:lpstr>ЗЗСО «Великокурінський ліцей» Любешівської селищної ради</vt:lpstr>
      <vt:lpstr>ЗЗСО «Великокурінський ліцей» Любешівської селищної ради</vt:lpstr>
      <vt:lpstr>ЗЗСО «Великокурінський ліцей» Любешівської селищної ради</vt:lpstr>
      <vt:lpstr>ЗЗСО «Великокурінський ліцей» Любешівської селищної ради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ЗЗСО «Великокурінський ліцей»</dc:title>
  <dc:creator>User</dc:creator>
  <cp:lastModifiedBy>user</cp:lastModifiedBy>
  <cp:revision>68</cp:revision>
  <dcterms:created xsi:type="dcterms:W3CDTF">2019-01-18T17:37:06Z</dcterms:created>
  <dcterms:modified xsi:type="dcterms:W3CDTF">2023-02-26T19:44:57Z</dcterms:modified>
</cp:coreProperties>
</file>