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3C1D4A-7E6C-4AD4-AE8B-6088D0B5886C}" type="doc">
      <dgm:prSet loTypeId="urn:microsoft.com/office/officeart/2009/3/layout/StepUpProcess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CEC7357D-EBAF-4358-8256-3DA2D63744D4}">
      <dgm:prSet phldrT="[Текст]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66927E-C5C1-4689-870A-1445BFD76573}" type="parTrans" cxnId="{AB3DFEE4-686B-4D4E-9E02-B6CE8589D55C}">
      <dgm:prSet/>
      <dgm:spPr/>
      <dgm:t>
        <a:bodyPr/>
        <a:lstStyle/>
        <a:p>
          <a:endParaRPr lang="ru-RU"/>
        </a:p>
      </dgm:t>
    </dgm:pt>
    <dgm:pt modelId="{9A19C286-509C-4655-8420-F0030A5CBCE2}" type="sibTrans" cxnId="{AB3DFEE4-686B-4D4E-9E02-B6CE8589D55C}">
      <dgm:prSet/>
      <dgm:spPr/>
      <dgm:t>
        <a:bodyPr/>
        <a:lstStyle/>
        <a:p>
          <a:endParaRPr lang="ru-RU"/>
        </a:p>
      </dgm:t>
    </dgm:pt>
    <dgm:pt modelId="{403631C6-917D-403F-8EE6-9CAD869098F6}">
      <dgm:prSet/>
      <dgm:spPr/>
      <dgm:t>
        <a:bodyPr/>
        <a:lstStyle/>
        <a:p>
          <a:endParaRPr lang="ru-RU"/>
        </a:p>
      </dgm:t>
    </dgm:pt>
    <dgm:pt modelId="{09244C1C-8F16-4153-9E67-951EE12D7A75}" type="parTrans" cxnId="{459C6E3E-01A2-4286-B0E4-C7C8DAC31C1D}">
      <dgm:prSet/>
      <dgm:spPr/>
      <dgm:t>
        <a:bodyPr/>
        <a:lstStyle/>
        <a:p>
          <a:endParaRPr lang="ru-RU"/>
        </a:p>
      </dgm:t>
    </dgm:pt>
    <dgm:pt modelId="{E5B40249-C590-4ACD-BF35-0791788F7235}" type="sibTrans" cxnId="{459C6E3E-01A2-4286-B0E4-C7C8DAC31C1D}">
      <dgm:prSet/>
      <dgm:spPr/>
      <dgm:t>
        <a:bodyPr/>
        <a:lstStyle/>
        <a:p>
          <a:endParaRPr lang="ru-RU"/>
        </a:p>
      </dgm:t>
    </dgm:pt>
    <dgm:pt modelId="{102A29EB-2074-40CF-A02F-1DFB1AC24E70}">
      <dgm:prSet/>
      <dgm:spPr/>
      <dgm:t>
        <a:bodyPr/>
        <a:lstStyle/>
        <a:p>
          <a:endParaRPr lang="ru-RU"/>
        </a:p>
      </dgm:t>
    </dgm:pt>
    <dgm:pt modelId="{10C8BBDD-36AB-4AE3-B8B9-24AFEE7DA98E}" type="sibTrans" cxnId="{98830747-9CD7-4F69-80DC-D56E52701D57}">
      <dgm:prSet/>
      <dgm:spPr/>
      <dgm:t>
        <a:bodyPr/>
        <a:lstStyle/>
        <a:p>
          <a:endParaRPr lang="ru-RU"/>
        </a:p>
      </dgm:t>
    </dgm:pt>
    <dgm:pt modelId="{A83511C6-6BAE-41D9-AC92-879F2324646C}" type="parTrans" cxnId="{98830747-9CD7-4F69-80DC-D56E52701D57}">
      <dgm:prSet/>
      <dgm:spPr/>
      <dgm:t>
        <a:bodyPr/>
        <a:lstStyle/>
        <a:p>
          <a:endParaRPr lang="ru-RU"/>
        </a:p>
      </dgm:t>
    </dgm:pt>
    <dgm:pt modelId="{338E8084-E810-4789-B160-63B95D376F3F}">
      <dgm:prSet phldrT="[Текст]" phldr="1"/>
      <dgm:spPr/>
      <dgm:t>
        <a:bodyPr/>
        <a:lstStyle/>
        <a:p>
          <a:endParaRPr lang="ru-RU" dirty="0"/>
        </a:p>
      </dgm:t>
    </dgm:pt>
    <dgm:pt modelId="{950E3C17-5B5E-42E8-B526-19600EBB7D88}" type="sibTrans" cxnId="{16549AF0-AF26-4769-BD11-86B94C6A4195}">
      <dgm:prSet/>
      <dgm:spPr/>
      <dgm:t>
        <a:bodyPr/>
        <a:lstStyle/>
        <a:p>
          <a:endParaRPr lang="ru-RU"/>
        </a:p>
      </dgm:t>
    </dgm:pt>
    <dgm:pt modelId="{CC65AD37-9B8E-45BA-9472-06718638660B}" type="parTrans" cxnId="{16549AF0-AF26-4769-BD11-86B94C6A4195}">
      <dgm:prSet/>
      <dgm:spPr/>
      <dgm:t>
        <a:bodyPr/>
        <a:lstStyle/>
        <a:p>
          <a:endParaRPr lang="ru-RU"/>
        </a:p>
      </dgm:t>
    </dgm:pt>
    <dgm:pt modelId="{DC7ABFE2-EFCE-4744-B8EB-1491A83F13E9}" type="pres">
      <dgm:prSet presAssocID="{993C1D4A-7E6C-4AD4-AE8B-6088D0B5886C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23F8BC00-DFB4-4DD2-B895-81AB0B40C35D}" type="pres">
      <dgm:prSet presAssocID="{CEC7357D-EBAF-4358-8256-3DA2D63744D4}" presName="composite" presStyleCnt="0"/>
      <dgm:spPr/>
    </dgm:pt>
    <dgm:pt modelId="{6054DB45-9AF3-4355-A460-EBCFD8B5957E}" type="pres">
      <dgm:prSet presAssocID="{CEC7357D-EBAF-4358-8256-3DA2D63744D4}" presName="LShape" presStyleLbl="alignNode1" presStyleIdx="0" presStyleCnt="7"/>
      <dgm:spPr/>
    </dgm:pt>
    <dgm:pt modelId="{32F6EB4F-AAD3-4835-8320-9AF1FDE527F0}" type="pres">
      <dgm:prSet presAssocID="{CEC7357D-EBAF-4358-8256-3DA2D63744D4}" presName="ParentText" presStyleLbl="revTx" presStyleIdx="0" presStyleCnt="4" custScaleX="134225" custScaleY="10857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BF2625-E84B-4C7A-B0E1-939DFA30634A}" type="pres">
      <dgm:prSet presAssocID="{CEC7357D-EBAF-4358-8256-3DA2D63744D4}" presName="Triangle" presStyleLbl="alignNode1" presStyleIdx="1" presStyleCnt="7"/>
      <dgm:spPr/>
    </dgm:pt>
    <dgm:pt modelId="{8F31E29E-F359-4AB1-8FFA-9118949EC79D}" type="pres">
      <dgm:prSet presAssocID="{9A19C286-509C-4655-8420-F0030A5CBCE2}" presName="sibTrans" presStyleCnt="0"/>
      <dgm:spPr/>
    </dgm:pt>
    <dgm:pt modelId="{F8947FF3-7AF8-4FA1-BF68-06CFEF19AFA0}" type="pres">
      <dgm:prSet presAssocID="{9A19C286-509C-4655-8420-F0030A5CBCE2}" presName="space" presStyleCnt="0"/>
      <dgm:spPr/>
    </dgm:pt>
    <dgm:pt modelId="{E39C9DF7-249D-4F22-BDE3-C152C5518065}" type="pres">
      <dgm:prSet presAssocID="{403631C6-917D-403F-8EE6-9CAD869098F6}" presName="composite" presStyleCnt="0"/>
      <dgm:spPr/>
    </dgm:pt>
    <dgm:pt modelId="{E105B909-874A-443D-92B8-FD7A0817B98B}" type="pres">
      <dgm:prSet presAssocID="{403631C6-917D-403F-8EE6-9CAD869098F6}" presName="LShape" presStyleLbl="alignNode1" presStyleIdx="2" presStyleCnt="7"/>
      <dgm:spPr/>
    </dgm:pt>
    <dgm:pt modelId="{5940883E-5625-4A4E-9522-E44CA01559F1}" type="pres">
      <dgm:prSet presAssocID="{403631C6-917D-403F-8EE6-9CAD869098F6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BFC378-9EB7-4745-AE95-91EDD24DD12A}" type="pres">
      <dgm:prSet presAssocID="{403631C6-917D-403F-8EE6-9CAD869098F6}" presName="Triangle" presStyleLbl="alignNode1" presStyleIdx="3" presStyleCnt="7"/>
      <dgm:spPr/>
    </dgm:pt>
    <dgm:pt modelId="{28A99C7C-3181-4CF7-9E25-A466C7D9FAA5}" type="pres">
      <dgm:prSet presAssocID="{E5B40249-C590-4ACD-BF35-0791788F7235}" presName="sibTrans" presStyleCnt="0"/>
      <dgm:spPr/>
    </dgm:pt>
    <dgm:pt modelId="{92639226-553B-4293-B0D7-F7B7CFA0A719}" type="pres">
      <dgm:prSet presAssocID="{E5B40249-C590-4ACD-BF35-0791788F7235}" presName="space" presStyleCnt="0"/>
      <dgm:spPr/>
    </dgm:pt>
    <dgm:pt modelId="{87317953-B3DC-4521-A6D4-0F13EAC3618C}" type="pres">
      <dgm:prSet presAssocID="{102A29EB-2074-40CF-A02F-1DFB1AC24E70}" presName="composite" presStyleCnt="0"/>
      <dgm:spPr/>
    </dgm:pt>
    <dgm:pt modelId="{15CFDAC4-73EC-4CE7-8D12-AAD2AF334DAA}" type="pres">
      <dgm:prSet presAssocID="{102A29EB-2074-40CF-A02F-1DFB1AC24E70}" presName="LShape" presStyleLbl="alignNode1" presStyleIdx="4" presStyleCnt="7"/>
      <dgm:spPr/>
    </dgm:pt>
    <dgm:pt modelId="{3AB02F5D-D5C0-4CFF-ACFD-2254AE11C99B}" type="pres">
      <dgm:prSet presAssocID="{102A29EB-2074-40CF-A02F-1DFB1AC24E70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015688-1FF0-406F-84CB-98FD9CDA7118}" type="pres">
      <dgm:prSet presAssocID="{102A29EB-2074-40CF-A02F-1DFB1AC24E70}" presName="Triangle" presStyleLbl="alignNode1" presStyleIdx="5" presStyleCnt="7"/>
      <dgm:spPr/>
    </dgm:pt>
    <dgm:pt modelId="{06ECFA84-DBC0-4C69-8546-BCDC7CBEAE79}" type="pres">
      <dgm:prSet presAssocID="{10C8BBDD-36AB-4AE3-B8B9-24AFEE7DA98E}" presName="sibTrans" presStyleCnt="0"/>
      <dgm:spPr/>
    </dgm:pt>
    <dgm:pt modelId="{EF2D042C-D540-4072-BEBE-6F32907FF75C}" type="pres">
      <dgm:prSet presAssocID="{10C8BBDD-36AB-4AE3-B8B9-24AFEE7DA98E}" presName="space" presStyleCnt="0"/>
      <dgm:spPr/>
    </dgm:pt>
    <dgm:pt modelId="{D4D74F69-A68A-4C77-85A1-D1A5E375E4DB}" type="pres">
      <dgm:prSet presAssocID="{338E8084-E810-4789-B160-63B95D376F3F}" presName="composite" presStyleCnt="0"/>
      <dgm:spPr/>
    </dgm:pt>
    <dgm:pt modelId="{FCEBEC09-A66B-42CE-B0F3-1205F29F674B}" type="pres">
      <dgm:prSet presAssocID="{338E8084-E810-4789-B160-63B95D376F3F}" presName="LShape" presStyleLbl="alignNode1" presStyleIdx="6" presStyleCnt="7"/>
      <dgm:spPr/>
    </dgm:pt>
    <dgm:pt modelId="{008E0470-9BCC-4211-9032-200E657D1C8C}" type="pres">
      <dgm:prSet presAssocID="{338E8084-E810-4789-B160-63B95D376F3F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59C6E3E-01A2-4286-B0E4-C7C8DAC31C1D}" srcId="{993C1D4A-7E6C-4AD4-AE8B-6088D0B5886C}" destId="{403631C6-917D-403F-8EE6-9CAD869098F6}" srcOrd="1" destOrd="0" parTransId="{09244C1C-8F16-4153-9E67-951EE12D7A75}" sibTransId="{E5B40249-C590-4ACD-BF35-0791788F7235}"/>
    <dgm:cxn modelId="{16549AF0-AF26-4769-BD11-86B94C6A4195}" srcId="{993C1D4A-7E6C-4AD4-AE8B-6088D0B5886C}" destId="{338E8084-E810-4789-B160-63B95D376F3F}" srcOrd="3" destOrd="0" parTransId="{CC65AD37-9B8E-45BA-9472-06718638660B}" sibTransId="{950E3C17-5B5E-42E8-B526-19600EBB7D88}"/>
    <dgm:cxn modelId="{98830747-9CD7-4F69-80DC-D56E52701D57}" srcId="{993C1D4A-7E6C-4AD4-AE8B-6088D0B5886C}" destId="{102A29EB-2074-40CF-A02F-1DFB1AC24E70}" srcOrd="2" destOrd="0" parTransId="{A83511C6-6BAE-41D9-AC92-879F2324646C}" sibTransId="{10C8BBDD-36AB-4AE3-B8B9-24AFEE7DA98E}"/>
    <dgm:cxn modelId="{3E3952E6-71BD-4E2C-820E-EDE33533FA27}" type="presOf" srcId="{403631C6-917D-403F-8EE6-9CAD869098F6}" destId="{5940883E-5625-4A4E-9522-E44CA01559F1}" srcOrd="0" destOrd="0" presId="urn:microsoft.com/office/officeart/2009/3/layout/StepUpProcess"/>
    <dgm:cxn modelId="{D83B4055-7C47-405A-A150-CA8D6B618BB7}" type="presOf" srcId="{102A29EB-2074-40CF-A02F-1DFB1AC24E70}" destId="{3AB02F5D-D5C0-4CFF-ACFD-2254AE11C99B}" srcOrd="0" destOrd="0" presId="urn:microsoft.com/office/officeart/2009/3/layout/StepUpProcess"/>
    <dgm:cxn modelId="{AB3DFEE4-686B-4D4E-9E02-B6CE8589D55C}" srcId="{993C1D4A-7E6C-4AD4-AE8B-6088D0B5886C}" destId="{CEC7357D-EBAF-4358-8256-3DA2D63744D4}" srcOrd="0" destOrd="0" parTransId="{BC66927E-C5C1-4689-870A-1445BFD76573}" sibTransId="{9A19C286-509C-4655-8420-F0030A5CBCE2}"/>
    <dgm:cxn modelId="{6C268F6F-7B89-4239-9D51-3368D9C2C739}" type="presOf" srcId="{338E8084-E810-4789-B160-63B95D376F3F}" destId="{008E0470-9BCC-4211-9032-200E657D1C8C}" srcOrd="0" destOrd="0" presId="urn:microsoft.com/office/officeart/2009/3/layout/StepUpProcess"/>
    <dgm:cxn modelId="{3B6EF923-EA43-4A54-908C-CBA99B0D744A}" type="presOf" srcId="{993C1D4A-7E6C-4AD4-AE8B-6088D0B5886C}" destId="{DC7ABFE2-EFCE-4744-B8EB-1491A83F13E9}" srcOrd="0" destOrd="0" presId="urn:microsoft.com/office/officeart/2009/3/layout/StepUpProcess"/>
    <dgm:cxn modelId="{65F5F600-7F08-48F1-BBA2-10458464DB1E}" type="presOf" srcId="{CEC7357D-EBAF-4358-8256-3DA2D63744D4}" destId="{32F6EB4F-AAD3-4835-8320-9AF1FDE527F0}" srcOrd="0" destOrd="0" presId="urn:microsoft.com/office/officeart/2009/3/layout/StepUpProcess"/>
    <dgm:cxn modelId="{1E51105C-BB7E-49AC-B1BC-F122E191D9AB}" type="presParOf" srcId="{DC7ABFE2-EFCE-4744-B8EB-1491A83F13E9}" destId="{23F8BC00-DFB4-4DD2-B895-81AB0B40C35D}" srcOrd="0" destOrd="0" presId="urn:microsoft.com/office/officeart/2009/3/layout/StepUpProcess"/>
    <dgm:cxn modelId="{A650EBC9-7D92-4A77-9CE9-C162222A18A0}" type="presParOf" srcId="{23F8BC00-DFB4-4DD2-B895-81AB0B40C35D}" destId="{6054DB45-9AF3-4355-A460-EBCFD8B5957E}" srcOrd="0" destOrd="0" presId="urn:microsoft.com/office/officeart/2009/3/layout/StepUpProcess"/>
    <dgm:cxn modelId="{BAA4662F-E2C7-4CD8-91E0-1EA8390F258D}" type="presParOf" srcId="{23F8BC00-DFB4-4DD2-B895-81AB0B40C35D}" destId="{32F6EB4F-AAD3-4835-8320-9AF1FDE527F0}" srcOrd="1" destOrd="0" presId="urn:microsoft.com/office/officeart/2009/3/layout/StepUpProcess"/>
    <dgm:cxn modelId="{EA8F14F9-F752-4D08-8AA1-1FB773B175A7}" type="presParOf" srcId="{23F8BC00-DFB4-4DD2-B895-81AB0B40C35D}" destId="{2FBF2625-E84B-4C7A-B0E1-939DFA30634A}" srcOrd="2" destOrd="0" presId="urn:microsoft.com/office/officeart/2009/3/layout/StepUpProcess"/>
    <dgm:cxn modelId="{E76A5DDE-6491-43BD-A1BA-49D58C8FCEC2}" type="presParOf" srcId="{DC7ABFE2-EFCE-4744-B8EB-1491A83F13E9}" destId="{8F31E29E-F359-4AB1-8FFA-9118949EC79D}" srcOrd="1" destOrd="0" presId="urn:microsoft.com/office/officeart/2009/3/layout/StepUpProcess"/>
    <dgm:cxn modelId="{2417E8F2-EB38-406E-9299-D9482858FA89}" type="presParOf" srcId="{8F31E29E-F359-4AB1-8FFA-9118949EC79D}" destId="{F8947FF3-7AF8-4FA1-BF68-06CFEF19AFA0}" srcOrd="0" destOrd="0" presId="urn:microsoft.com/office/officeart/2009/3/layout/StepUpProcess"/>
    <dgm:cxn modelId="{FECF0E45-D1D8-4A65-8972-F9CC28AF264D}" type="presParOf" srcId="{DC7ABFE2-EFCE-4744-B8EB-1491A83F13E9}" destId="{E39C9DF7-249D-4F22-BDE3-C152C5518065}" srcOrd="2" destOrd="0" presId="urn:microsoft.com/office/officeart/2009/3/layout/StepUpProcess"/>
    <dgm:cxn modelId="{155001CA-A0EB-4CCE-A56B-DE10ACA98984}" type="presParOf" srcId="{E39C9DF7-249D-4F22-BDE3-C152C5518065}" destId="{E105B909-874A-443D-92B8-FD7A0817B98B}" srcOrd="0" destOrd="0" presId="urn:microsoft.com/office/officeart/2009/3/layout/StepUpProcess"/>
    <dgm:cxn modelId="{A4162001-A068-4566-870D-334AD8A663E8}" type="presParOf" srcId="{E39C9DF7-249D-4F22-BDE3-C152C5518065}" destId="{5940883E-5625-4A4E-9522-E44CA01559F1}" srcOrd="1" destOrd="0" presId="urn:microsoft.com/office/officeart/2009/3/layout/StepUpProcess"/>
    <dgm:cxn modelId="{361C40FC-8552-4D34-8897-9D7B29D6E811}" type="presParOf" srcId="{E39C9DF7-249D-4F22-BDE3-C152C5518065}" destId="{6BBFC378-9EB7-4745-AE95-91EDD24DD12A}" srcOrd="2" destOrd="0" presId="urn:microsoft.com/office/officeart/2009/3/layout/StepUpProcess"/>
    <dgm:cxn modelId="{46D86B21-6748-49CB-89E8-E34E9942E6CD}" type="presParOf" srcId="{DC7ABFE2-EFCE-4744-B8EB-1491A83F13E9}" destId="{28A99C7C-3181-4CF7-9E25-A466C7D9FAA5}" srcOrd="3" destOrd="0" presId="urn:microsoft.com/office/officeart/2009/3/layout/StepUpProcess"/>
    <dgm:cxn modelId="{412A2593-865D-49D8-A73B-A4EFBB2326FD}" type="presParOf" srcId="{28A99C7C-3181-4CF7-9E25-A466C7D9FAA5}" destId="{92639226-553B-4293-B0D7-F7B7CFA0A719}" srcOrd="0" destOrd="0" presId="urn:microsoft.com/office/officeart/2009/3/layout/StepUpProcess"/>
    <dgm:cxn modelId="{20538585-93AE-4E4C-B77C-C733334991A3}" type="presParOf" srcId="{DC7ABFE2-EFCE-4744-B8EB-1491A83F13E9}" destId="{87317953-B3DC-4521-A6D4-0F13EAC3618C}" srcOrd="4" destOrd="0" presId="urn:microsoft.com/office/officeart/2009/3/layout/StepUpProcess"/>
    <dgm:cxn modelId="{1F88D6D6-21A9-4B54-881A-659EFC13DA7B}" type="presParOf" srcId="{87317953-B3DC-4521-A6D4-0F13EAC3618C}" destId="{15CFDAC4-73EC-4CE7-8D12-AAD2AF334DAA}" srcOrd="0" destOrd="0" presId="urn:microsoft.com/office/officeart/2009/3/layout/StepUpProcess"/>
    <dgm:cxn modelId="{05161154-7E9E-4E38-83B5-6C326F39AD34}" type="presParOf" srcId="{87317953-B3DC-4521-A6D4-0F13EAC3618C}" destId="{3AB02F5D-D5C0-4CFF-ACFD-2254AE11C99B}" srcOrd="1" destOrd="0" presId="urn:microsoft.com/office/officeart/2009/3/layout/StepUpProcess"/>
    <dgm:cxn modelId="{76FFDA58-3459-4891-B5E4-8F5365192495}" type="presParOf" srcId="{87317953-B3DC-4521-A6D4-0F13EAC3618C}" destId="{E4015688-1FF0-406F-84CB-98FD9CDA7118}" srcOrd="2" destOrd="0" presId="urn:microsoft.com/office/officeart/2009/3/layout/StepUpProcess"/>
    <dgm:cxn modelId="{F707ABDA-7F83-4CE7-9117-DC8CB1BDC1A7}" type="presParOf" srcId="{DC7ABFE2-EFCE-4744-B8EB-1491A83F13E9}" destId="{06ECFA84-DBC0-4C69-8546-BCDC7CBEAE79}" srcOrd="5" destOrd="0" presId="urn:microsoft.com/office/officeart/2009/3/layout/StepUpProcess"/>
    <dgm:cxn modelId="{2FF5CD33-5582-4CA4-9E6F-8FC18A3DC08B}" type="presParOf" srcId="{06ECFA84-DBC0-4C69-8546-BCDC7CBEAE79}" destId="{EF2D042C-D540-4072-BEBE-6F32907FF75C}" srcOrd="0" destOrd="0" presId="urn:microsoft.com/office/officeart/2009/3/layout/StepUpProcess"/>
    <dgm:cxn modelId="{AAB63780-4624-4CA0-A2E2-501A50C495C2}" type="presParOf" srcId="{DC7ABFE2-EFCE-4744-B8EB-1491A83F13E9}" destId="{D4D74F69-A68A-4C77-85A1-D1A5E375E4DB}" srcOrd="6" destOrd="0" presId="urn:microsoft.com/office/officeart/2009/3/layout/StepUpProcess"/>
    <dgm:cxn modelId="{04F119FD-0999-416C-816B-1472FBE571C6}" type="presParOf" srcId="{D4D74F69-A68A-4C77-85A1-D1A5E375E4DB}" destId="{FCEBEC09-A66B-42CE-B0F3-1205F29F674B}" srcOrd="0" destOrd="0" presId="urn:microsoft.com/office/officeart/2009/3/layout/StepUpProcess"/>
    <dgm:cxn modelId="{B83D75A9-5B45-4837-BA33-D91D54E44223}" type="presParOf" srcId="{D4D74F69-A68A-4C77-85A1-D1A5E375E4DB}" destId="{008E0470-9BCC-4211-9032-200E657D1C8C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93C1D4A-7E6C-4AD4-AE8B-6088D0B5886C}" type="doc">
      <dgm:prSet loTypeId="urn:microsoft.com/office/officeart/2009/3/layout/StepUpProcess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CEC7357D-EBAF-4358-8256-3DA2D63744D4}">
      <dgm:prSet phldrT="[Текст]"/>
      <dgm:spPr/>
      <dgm:t>
        <a:bodyPr/>
        <a:lstStyle/>
        <a:p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66927E-C5C1-4689-870A-1445BFD76573}" type="parTrans" cxnId="{AB3DFEE4-686B-4D4E-9E02-B6CE8589D55C}">
      <dgm:prSet/>
      <dgm:spPr/>
      <dgm:t>
        <a:bodyPr/>
        <a:lstStyle/>
        <a:p>
          <a:endParaRPr lang="ru-RU"/>
        </a:p>
      </dgm:t>
    </dgm:pt>
    <dgm:pt modelId="{9A19C286-509C-4655-8420-F0030A5CBCE2}" type="sibTrans" cxnId="{AB3DFEE4-686B-4D4E-9E02-B6CE8589D55C}">
      <dgm:prSet/>
      <dgm:spPr/>
      <dgm:t>
        <a:bodyPr/>
        <a:lstStyle/>
        <a:p>
          <a:endParaRPr lang="ru-RU"/>
        </a:p>
      </dgm:t>
    </dgm:pt>
    <dgm:pt modelId="{403631C6-917D-403F-8EE6-9CAD869098F6}">
      <dgm:prSet/>
      <dgm:spPr/>
      <dgm:t>
        <a:bodyPr/>
        <a:lstStyle/>
        <a:p>
          <a:endParaRPr lang="ru-RU"/>
        </a:p>
      </dgm:t>
    </dgm:pt>
    <dgm:pt modelId="{09244C1C-8F16-4153-9E67-951EE12D7A75}" type="parTrans" cxnId="{459C6E3E-01A2-4286-B0E4-C7C8DAC31C1D}">
      <dgm:prSet/>
      <dgm:spPr/>
      <dgm:t>
        <a:bodyPr/>
        <a:lstStyle/>
        <a:p>
          <a:endParaRPr lang="ru-RU"/>
        </a:p>
      </dgm:t>
    </dgm:pt>
    <dgm:pt modelId="{E5B40249-C590-4ACD-BF35-0791788F7235}" type="sibTrans" cxnId="{459C6E3E-01A2-4286-B0E4-C7C8DAC31C1D}">
      <dgm:prSet/>
      <dgm:spPr/>
      <dgm:t>
        <a:bodyPr/>
        <a:lstStyle/>
        <a:p>
          <a:endParaRPr lang="ru-RU"/>
        </a:p>
      </dgm:t>
    </dgm:pt>
    <dgm:pt modelId="{102A29EB-2074-40CF-A02F-1DFB1AC24E70}">
      <dgm:prSet/>
      <dgm:spPr/>
      <dgm:t>
        <a:bodyPr/>
        <a:lstStyle/>
        <a:p>
          <a:endParaRPr lang="ru-RU"/>
        </a:p>
      </dgm:t>
    </dgm:pt>
    <dgm:pt modelId="{10C8BBDD-36AB-4AE3-B8B9-24AFEE7DA98E}" type="sibTrans" cxnId="{98830747-9CD7-4F69-80DC-D56E52701D57}">
      <dgm:prSet/>
      <dgm:spPr/>
      <dgm:t>
        <a:bodyPr/>
        <a:lstStyle/>
        <a:p>
          <a:endParaRPr lang="ru-RU"/>
        </a:p>
      </dgm:t>
    </dgm:pt>
    <dgm:pt modelId="{A83511C6-6BAE-41D9-AC92-879F2324646C}" type="parTrans" cxnId="{98830747-9CD7-4F69-80DC-D56E52701D57}">
      <dgm:prSet/>
      <dgm:spPr/>
      <dgm:t>
        <a:bodyPr/>
        <a:lstStyle/>
        <a:p>
          <a:endParaRPr lang="ru-RU"/>
        </a:p>
      </dgm:t>
    </dgm:pt>
    <dgm:pt modelId="{338E8084-E810-4789-B160-63B95D376F3F}">
      <dgm:prSet phldrT="[Текст]" phldr="1"/>
      <dgm:spPr/>
      <dgm:t>
        <a:bodyPr/>
        <a:lstStyle/>
        <a:p>
          <a:endParaRPr lang="ru-RU" dirty="0"/>
        </a:p>
      </dgm:t>
    </dgm:pt>
    <dgm:pt modelId="{950E3C17-5B5E-42E8-B526-19600EBB7D88}" type="sibTrans" cxnId="{16549AF0-AF26-4769-BD11-86B94C6A4195}">
      <dgm:prSet/>
      <dgm:spPr/>
      <dgm:t>
        <a:bodyPr/>
        <a:lstStyle/>
        <a:p>
          <a:endParaRPr lang="ru-RU"/>
        </a:p>
      </dgm:t>
    </dgm:pt>
    <dgm:pt modelId="{CC65AD37-9B8E-45BA-9472-06718638660B}" type="parTrans" cxnId="{16549AF0-AF26-4769-BD11-86B94C6A4195}">
      <dgm:prSet/>
      <dgm:spPr/>
      <dgm:t>
        <a:bodyPr/>
        <a:lstStyle/>
        <a:p>
          <a:endParaRPr lang="ru-RU"/>
        </a:p>
      </dgm:t>
    </dgm:pt>
    <dgm:pt modelId="{DC7ABFE2-EFCE-4744-B8EB-1491A83F13E9}" type="pres">
      <dgm:prSet presAssocID="{993C1D4A-7E6C-4AD4-AE8B-6088D0B5886C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23F8BC00-DFB4-4DD2-B895-81AB0B40C35D}" type="pres">
      <dgm:prSet presAssocID="{CEC7357D-EBAF-4358-8256-3DA2D63744D4}" presName="composite" presStyleCnt="0"/>
      <dgm:spPr/>
    </dgm:pt>
    <dgm:pt modelId="{6054DB45-9AF3-4355-A460-EBCFD8B5957E}" type="pres">
      <dgm:prSet presAssocID="{CEC7357D-EBAF-4358-8256-3DA2D63744D4}" presName="LShape" presStyleLbl="alignNode1" presStyleIdx="0" presStyleCnt="7"/>
      <dgm:spPr/>
    </dgm:pt>
    <dgm:pt modelId="{32F6EB4F-AAD3-4835-8320-9AF1FDE527F0}" type="pres">
      <dgm:prSet presAssocID="{CEC7357D-EBAF-4358-8256-3DA2D63744D4}" presName="ParentText" presStyleLbl="revTx" presStyleIdx="0" presStyleCnt="4" custScaleX="134225" custScaleY="10857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BF2625-E84B-4C7A-B0E1-939DFA30634A}" type="pres">
      <dgm:prSet presAssocID="{CEC7357D-EBAF-4358-8256-3DA2D63744D4}" presName="Triangle" presStyleLbl="alignNode1" presStyleIdx="1" presStyleCnt="7"/>
      <dgm:spPr/>
    </dgm:pt>
    <dgm:pt modelId="{8F31E29E-F359-4AB1-8FFA-9118949EC79D}" type="pres">
      <dgm:prSet presAssocID="{9A19C286-509C-4655-8420-F0030A5CBCE2}" presName="sibTrans" presStyleCnt="0"/>
      <dgm:spPr/>
    </dgm:pt>
    <dgm:pt modelId="{F8947FF3-7AF8-4FA1-BF68-06CFEF19AFA0}" type="pres">
      <dgm:prSet presAssocID="{9A19C286-509C-4655-8420-F0030A5CBCE2}" presName="space" presStyleCnt="0"/>
      <dgm:spPr/>
    </dgm:pt>
    <dgm:pt modelId="{E39C9DF7-249D-4F22-BDE3-C152C5518065}" type="pres">
      <dgm:prSet presAssocID="{403631C6-917D-403F-8EE6-9CAD869098F6}" presName="composite" presStyleCnt="0"/>
      <dgm:spPr/>
    </dgm:pt>
    <dgm:pt modelId="{E105B909-874A-443D-92B8-FD7A0817B98B}" type="pres">
      <dgm:prSet presAssocID="{403631C6-917D-403F-8EE6-9CAD869098F6}" presName="LShape" presStyleLbl="alignNode1" presStyleIdx="2" presStyleCnt="7"/>
      <dgm:spPr/>
    </dgm:pt>
    <dgm:pt modelId="{5940883E-5625-4A4E-9522-E44CA01559F1}" type="pres">
      <dgm:prSet presAssocID="{403631C6-917D-403F-8EE6-9CAD869098F6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BFC378-9EB7-4745-AE95-91EDD24DD12A}" type="pres">
      <dgm:prSet presAssocID="{403631C6-917D-403F-8EE6-9CAD869098F6}" presName="Triangle" presStyleLbl="alignNode1" presStyleIdx="3" presStyleCnt="7"/>
      <dgm:spPr/>
    </dgm:pt>
    <dgm:pt modelId="{28A99C7C-3181-4CF7-9E25-A466C7D9FAA5}" type="pres">
      <dgm:prSet presAssocID="{E5B40249-C590-4ACD-BF35-0791788F7235}" presName="sibTrans" presStyleCnt="0"/>
      <dgm:spPr/>
    </dgm:pt>
    <dgm:pt modelId="{92639226-553B-4293-B0D7-F7B7CFA0A719}" type="pres">
      <dgm:prSet presAssocID="{E5B40249-C590-4ACD-BF35-0791788F7235}" presName="space" presStyleCnt="0"/>
      <dgm:spPr/>
    </dgm:pt>
    <dgm:pt modelId="{87317953-B3DC-4521-A6D4-0F13EAC3618C}" type="pres">
      <dgm:prSet presAssocID="{102A29EB-2074-40CF-A02F-1DFB1AC24E70}" presName="composite" presStyleCnt="0"/>
      <dgm:spPr/>
    </dgm:pt>
    <dgm:pt modelId="{15CFDAC4-73EC-4CE7-8D12-AAD2AF334DAA}" type="pres">
      <dgm:prSet presAssocID="{102A29EB-2074-40CF-A02F-1DFB1AC24E70}" presName="LShape" presStyleLbl="alignNode1" presStyleIdx="4" presStyleCnt="7"/>
      <dgm:spPr/>
    </dgm:pt>
    <dgm:pt modelId="{3AB02F5D-D5C0-4CFF-ACFD-2254AE11C99B}" type="pres">
      <dgm:prSet presAssocID="{102A29EB-2074-40CF-A02F-1DFB1AC24E70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015688-1FF0-406F-84CB-98FD9CDA7118}" type="pres">
      <dgm:prSet presAssocID="{102A29EB-2074-40CF-A02F-1DFB1AC24E70}" presName="Triangle" presStyleLbl="alignNode1" presStyleIdx="5" presStyleCnt="7"/>
      <dgm:spPr/>
    </dgm:pt>
    <dgm:pt modelId="{06ECFA84-DBC0-4C69-8546-BCDC7CBEAE79}" type="pres">
      <dgm:prSet presAssocID="{10C8BBDD-36AB-4AE3-B8B9-24AFEE7DA98E}" presName="sibTrans" presStyleCnt="0"/>
      <dgm:spPr/>
    </dgm:pt>
    <dgm:pt modelId="{EF2D042C-D540-4072-BEBE-6F32907FF75C}" type="pres">
      <dgm:prSet presAssocID="{10C8BBDD-36AB-4AE3-B8B9-24AFEE7DA98E}" presName="space" presStyleCnt="0"/>
      <dgm:spPr/>
    </dgm:pt>
    <dgm:pt modelId="{D4D74F69-A68A-4C77-85A1-D1A5E375E4DB}" type="pres">
      <dgm:prSet presAssocID="{338E8084-E810-4789-B160-63B95D376F3F}" presName="composite" presStyleCnt="0"/>
      <dgm:spPr/>
    </dgm:pt>
    <dgm:pt modelId="{FCEBEC09-A66B-42CE-B0F3-1205F29F674B}" type="pres">
      <dgm:prSet presAssocID="{338E8084-E810-4789-B160-63B95D376F3F}" presName="LShape" presStyleLbl="alignNode1" presStyleIdx="6" presStyleCnt="7"/>
      <dgm:spPr/>
    </dgm:pt>
    <dgm:pt modelId="{008E0470-9BCC-4211-9032-200E657D1C8C}" type="pres">
      <dgm:prSet presAssocID="{338E8084-E810-4789-B160-63B95D376F3F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59C6E3E-01A2-4286-B0E4-C7C8DAC31C1D}" srcId="{993C1D4A-7E6C-4AD4-AE8B-6088D0B5886C}" destId="{403631C6-917D-403F-8EE6-9CAD869098F6}" srcOrd="1" destOrd="0" parTransId="{09244C1C-8F16-4153-9E67-951EE12D7A75}" sibTransId="{E5B40249-C590-4ACD-BF35-0791788F7235}"/>
    <dgm:cxn modelId="{16549AF0-AF26-4769-BD11-86B94C6A4195}" srcId="{993C1D4A-7E6C-4AD4-AE8B-6088D0B5886C}" destId="{338E8084-E810-4789-B160-63B95D376F3F}" srcOrd="3" destOrd="0" parTransId="{CC65AD37-9B8E-45BA-9472-06718638660B}" sibTransId="{950E3C17-5B5E-42E8-B526-19600EBB7D88}"/>
    <dgm:cxn modelId="{396A9D33-C7AD-4EB3-980B-594559FDE295}" type="presOf" srcId="{993C1D4A-7E6C-4AD4-AE8B-6088D0B5886C}" destId="{DC7ABFE2-EFCE-4744-B8EB-1491A83F13E9}" srcOrd="0" destOrd="0" presId="urn:microsoft.com/office/officeart/2009/3/layout/StepUpProcess"/>
    <dgm:cxn modelId="{98830747-9CD7-4F69-80DC-D56E52701D57}" srcId="{993C1D4A-7E6C-4AD4-AE8B-6088D0B5886C}" destId="{102A29EB-2074-40CF-A02F-1DFB1AC24E70}" srcOrd="2" destOrd="0" parTransId="{A83511C6-6BAE-41D9-AC92-879F2324646C}" sibTransId="{10C8BBDD-36AB-4AE3-B8B9-24AFEE7DA98E}"/>
    <dgm:cxn modelId="{AB3DFEE4-686B-4D4E-9E02-B6CE8589D55C}" srcId="{993C1D4A-7E6C-4AD4-AE8B-6088D0B5886C}" destId="{CEC7357D-EBAF-4358-8256-3DA2D63744D4}" srcOrd="0" destOrd="0" parTransId="{BC66927E-C5C1-4689-870A-1445BFD76573}" sibTransId="{9A19C286-509C-4655-8420-F0030A5CBCE2}"/>
    <dgm:cxn modelId="{434610E4-F6C0-4199-BE90-EFB8C0EE6C2E}" type="presOf" srcId="{CEC7357D-EBAF-4358-8256-3DA2D63744D4}" destId="{32F6EB4F-AAD3-4835-8320-9AF1FDE527F0}" srcOrd="0" destOrd="0" presId="urn:microsoft.com/office/officeart/2009/3/layout/StepUpProcess"/>
    <dgm:cxn modelId="{8DC0718D-B3A9-4EF2-9247-998041AB95E4}" type="presOf" srcId="{102A29EB-2074-40CF-A02F-1DFB1AC24E70}" destId="{3AB02F5D-D5C0-4CFF-ACFD-2254AE11C99B}" srcOrd="0" destOrd="0" presId="urn:microsoft.com/office/officeart/2009/3/layout/StepUpProcess"/>
    <dgm:cxn modelId="{9F03F23C-6BD3-4E64-9935-933D0EB73621}" type="presOf" srcId="{403631C6-917D-403F-8EE6-9CAD869098F6}" destId="{5940883E-5625-4A4E-9522-E44CA01559F1}" srcOrd="0" destOrd="0" presId="urn:microsoft.com/office/officeart/2009/3/layout/StepUpProcess"/>
    <dgm:cxn modelId="{8B570A34-C2A0-4D5F-A4FD-F0AFFF7CB08A}" type="presOf" srcId="{338E8084-E810-4789-B160-63B95D376F3F}" destId="{008E0470-9BCC-4211-9032-200E657D1C8C}" srcOrd="0" destOrd="0" presId="urn:microsoft.com/office/officeart/2009/3/layout/StepUpProcess"/>
    <dgm:cxn modelId="{EDA8A076-A27B-4570-9110-9A2981791BD4}" type="presParOf" srcId="{DC7ABFE2-EFCE-4744-B8EB-1491A83F13E9}" destId="{23F8BC00-DFB4-4DD2-B895-81AB0B40C35D}" srcOrd="0" destOrd="0" presId="urn:microsoft.com/office/officeart/2009/3/layout/StepUpProcess"/>
    <dgm:cxn modelId="{97C07230-EDC0-4955-B758-067B3692F2DF}" type="presParOf" srcId="{23F8BC00-DFB4-4DD2-B895-81AB0B40C35D}" destId="{6054DB45-9AF3-4355-A460-EBCFD8B5957E}" srcOrd="0" destOrd="0" presId="urn:microsoft.com/office/officeart/2009/3/layout/StepUpProcess"/>
    <dgm:cxn modelId="{2C63FF68-A5E6-4042-BB63-683F8F002E1F}" type="presParOf" srcId="{23F8BC00-DFB4-4DD2-B895-81AB0B40C35D}" destId="{32F6EB4F-AAD3-4835-8320-9AF1FDE527F0}" srcOrd="1" destOrd="0" presId="urn:microsoft.com/office/officeart/2009/3/layout/StepUpProcess"/>
    <dgm:cxn modelId="{22531401-762C-410A-A58E-885C9672FE63}" type="presParOf" srcId="{23F8BC00-DFB4-4DD2-B895-81AB0B40C35D}" destId="{2FBF2625-E84B-4C7A-B0E1-939DFA30634A}" srcOrd="2" destOrd="0" presId="urn:microsoft.com/office/officeart/2009/3/layout/StepUpProcess"/>
    <dgm:cxn modelId="{88C9918E-F4EB-4837-87E5-BDD74A48888B}" type="presParOf" srcId="{DC7ABFE2-EFCE-4744-B8EB-1491A83F13E9}" destId="{8F31E29E-F359-4AB1-8FFA-9118949EC79D}" srcOrd="1" destOrd="0" presId="urn:microsoft.com/office/officeart/2009/3/layout/StepUpProcess"/>
    <dgm:cxn modelId="{88FAEC5E-7631-4B46-ACB9-A6AAF9B3CE9C}" type="presParOf" srcId="{8F31E29E-F359-4AB1-8FFA-9118949EC79D}" destId="{F8947FF3-7AF8-4FA1-BF68-06CFEF19AFA0}" srcOrd="0" destOrd="0" presId="urn:microsoft.com/office/officeart/2009/3/layout/StepUpProcess"/>
    <dgm:cxn modelId="{A11B8614-BE94-4222-B9E4-4F560AD4D58F}" type="presParOf" srcId="{DC7ABFE2-EFCE-4744-B8EB-1491A83F13E9}" destId="{E39C9DF7-249D-4F22-BDE3-C152C5518065}" srcOrd="2" destOrd="0" presId="urn:microsoft.com/office/officeart/2009/3/layout/StepUpProcess"/>
    <dgm:cxn modelId="{0FCF1F7C-AA69-4CBF-BD00-F9A4A5902BA1}" type="presParOf" srcId="{E39C9DF7-249D-4F22-BDE3-C152C5518065}" destId="{E105B909-874A-443D-92B8-FD7A0817B98B}" srcOrd="0" destOrd="0" presId="urn:microsoft.com/office/officeart/2009/3/layout/StepUpProcess"/>
    <dgm:cxn modelId="{E6E908C5-965B-436E-B5EB-793A1D3ED001}" type="presParOf" srcId="{E39C9DF7-249D-4F22-BDE3-C152C5518065}" destId="{5940883E-5625-4A4E-9522-E44CA01559F1}" srcOrd="1" destOrd="0" presId="urn:microsoft.com/office/officeart/2009/3/layout/StepUpProcess"/>
    <dgm:cxn modelId="{0E99F0FE-A4C4-438D-A1D5-52E1D87D3648}" type="presParOf" srcId="{E39C9DF7-249D-4F22-BDE3-C152C5518065}" destId="{6BBFC378-9EB7-4745-AE95-91EDD24DD12A}" srcOrd="2" destOrd="0" presId="urn:microsoft.com/office/officeart/2009/3/layout/StepUpProcess"/>
    <dgm:cxn modelId="{A41913F2-DBBE-41FA-B38E-6CF526926318}" type="presParOf" srcId="{DC7ABFE2-EFCE-4744-B8EB-1491A83F13E9}" destId="{28A99C7C-3181-4CF7-9E25-A466C7D9FAA5}" srcOrd="3" destOrd="0" presId="urn:microsoft.com/office/officeart/2009/3/layout/StepUpProcess"/>
    <dgm:cxn modelId="{216A15DF-BA4A-49F0-B07D-4687075F40A0}" type="presParOf" srcId="{28A99C7C-3181-4CF7-9E25-A466C7D9FAA5}" destId="{92639226-553B-4293-B0D7-F7B7CFA0A719}" srcOrd="0" destOrd="0" presId="urn:microsoft.com/office/officeart/2009/3/layout/StepUpProcess"/>
    <dgm:cxn modelId="{14C0FB00-40E6-4291-9090-3498400E6006}" type="presParOf" srcId="{DC7ABFE2-EFCE-4744-B8EB-1491A83F13E9}" destId="{87317953-B3DC-4521-A6D4-0F13EAC3618C}" srcOrd="4" destOrd="0" presId="urn:microsoft.com/office/officeart/2009/3/layout/StepUpProcess"/>
    <dgm:cxn modelId="{BCD958B7-326B-4E97-B101-B2B28963D75D}" type="presParOf" srcId="{87317953-B3DC-4521-A6D4-0F13EAC3618C}" destId="{15CFDAC4-73EC-4CE7-8D12-AAD2AF334DAA}" srcOrd="0" destOrd="0" presId="urn:microsoft.com/office/officeart/2009/3/layout/StepUpProcess"/>
    <dgm:cxn modelId="{4D1CCCBD-F2AC-40A8-837C-BB921479DB8D}" type="presParOf" srcId="{87317953-B3DC-4521-A6D4-0F13EAC3618C}" destId="{3AB02F5D-D5C0-4CFF-ACFD-2254AE11C99B}" srcOrd="1" destOrd="0" presId="urn:microsoft.com/office/officeart/2009/3/layout/StepUpProcess"/>
    <dgm:cxn modelId="{0D8F0D68-8B50-4FE3-8673-E531500D5171}" type="presParOf" srcId="{87317953-B3DC-4521-A6D4-0F13EAC3618C}" destId="{E4015688-1FF0-406F-84CB-98FD9CDA7118}" srcOrd="2" destOrd="0" presId="urn:microsoft.com/office/officeart/2009/3/layout/StepUpProcess"/>
    <dgm:cxn modelId="{DC662915-8005-46FE-93CB-913B9E137083}" type="presParOf" srcId="{DC7ABFE2-EFCE-4744-B8EB-1491A83F13E9}" destId="{06ECFA84-DBC0-4C69-8546-BCDC7CBEAE79}" srcOrd="5" destOrd="0" presId="urn:microsoft.com/office/officeart/2009/3/layout/StepUpProcess"/>
    <dgm:cxn modelId="{69FA2006-B8C7-4702-A6A8-2D996E8D0948}" type="presParOf" srcId="{06ECFA84-DBC0-4C69-8546-BCDC7CBEAE79}" destId="{EF2D042C-D540-4072-BEBE-6F32907FF75C}" srcOrd="0" destOrd="0" presId="urn:microsoft.com/office/officeart/2009/3/layout/StepUpProcess"/>
    <dgm:cxn modelId="{5D1A5956-1BE5-4E5B-9593-A18DC84156C7}" type="presParOf" srcId="{DC7ABFE2-EFCE-4744-B8EB-1491A83F13E9}" destId="{D4D74F69-A68A-4C77-85A1-D1A5E375E4DB}" srcOrd="6" destOrd="0" presId="urn:microsoft.com/office/officeart/2009/3/layout/StepUpProcess"/>
    <dgm:cxn modelId="{97670052-890B-4E5F-B1C0-61C7670DB36E}" type="presParOf" srcId="{D4D74F69-A68A-4C77-85A1-D1A5E375E4DB}" destId="{FCEBEC09-A66B-42CE-B0F3-1205F29F674B}" srcOrd="0" destOrd="0" presId="urn:microsoft.com/office/officeart/2009/3/layout/StepUpProcess"/>
    <dgm:cxn modelId="{8286F562-253E-435D-AA14-A5D88BC0A391}" type="presParOf" srcId="{D4D74F69-A68A-4C77-85A1-D1A5E375E4DB}" destId="{008E0470-9BCC-4211-9032-200E657D1C8C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54DB45-9AF3-4355-A460-EBCFD8B5957E}">
      <dsp:nvSpPr>
        <dsp:cNvPr id="0" name=""/>
        <dsp:cNvSpPr/>
      </dsp:nvSpPr>
      <dsp:spPr>
        <a:xfrm rot="5400000">
          <a:off x="421328" y="1530095"/>
          <a:ext cx="989286" cy="1646150"/>
        </a:xfrm>
        <a:prstGeom prst="corner">
          <a:avLst>
            <a:gd name="adj1" fmla="val 16120"/>
            <a:gd name="adj2" fmla="val 1611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F6EB4F-AAD3-4835-8320-9AF1FDE527F0}">
      <dsp:nvSpPr>
        <dsp:cNvPr id="0" name=""/>
        <dsp:cNvSpPr/>
      </dsp:nvSpPr>
      <dsp:spPr>
        <a:xfrm>
          <a:off x="1874" y="1966079"/>
          <a:ext cx="1994790" cy="14144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74" y="1966079"/>
        <a:ext cx="1994790" cy="1414420"/>
      </dsp:txXfrm>
    </dsp:sp>
    <dsp:sp modelId="{2FBF2625-E84B-4C7A-B0E1-939DFA30634A}">
      <dsp:nvSpPr>
        <dsp:cNvPr id="0" name=""/>
        <dsp:cNvSpPr/>
      </dsp:nvSpPr>
      <dsp:spPr>
        <a:xfrm>
          <a:off x="1461939" y="1408903"/>
          <a:ext cx="280406" cy="280406"/>
        </a:xfrm>
        <a:prstGeom prst="triangle">
          <a:avLst>
            <a:gd name="adj" fmla="val 100000"/>
          </a:avLst>
        </a:prstGeom>
        <a:solidFill>
          <a:schemeClr val="accent5">
            <a:hueOff val="-1655646"/>
            <a:satOff val="6635"/>
            <a:lumOff val="1438"/>
            <a:alphaOff val="0"/>
          </a:schemeClr>
        </a:solidFill>
        <a:ln w="25400" cap="flat" cmpd="sng" algn="ctr">
          <a:solidFill>
            <a:schemeClr val="accent5">
              <a:hueOff val="-1655646"/>
              <a:satOff val="6635"/>
              <a:lumOff val="143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05B909-874A-443D-92B8-FD7A0817B98B}">
      <dsp:nvSpPr>
        <dsp:cNvPr id="0" name=""/>
        <dsp:cNvSpPr/>
      </dsp:nvSpPr>
      <dsp:spPr>
        <a:xfrm rot="5400000">
          <a:off x="2494989" y="1079896"/>
          <a:ext cx="989286" cy="1646150"/>
        </a:xfrm>
        <a:prstGeom prst="corner">
          <a:avLst>
            <a:gd name="adj1" fmla="val 16120"/>
            <a:gd name="adj2" fmla="val 1611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40883E-5625-4A4E-9522-E44CA01559F1}">
      <dsp:nvSpPr>
        <dsp:cNvPr id="0" name=""/>
        <dsp:cNvSpPr/>
      </dsp:nvSpPr>
      <dsp:spPr>
        <a:xfrm>
          <a:off x="2329853" y="1571741"/>
          <a:ext cx="1486153" cy="13027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0" tIns="228600" rIns="228600" bIns="228600" numCol="1" spcCol="1270" anchor="t" anchorCtr="0">
          <a:noAutofit/>
        </a:bodyPr>
        <a:lstStyle/>
        <a:p>
          <a:pPr lvl="0" algn="l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0" kern="1200"/>
        </a:p>
      </dsp:txBody>
      <dsp:txXfrm>
        <a:off x="2329853" y="1571741"/>
        <a:ext cx="1486153" cy="1302701"/>
      </dsp:txXfrm>
    </dsp:sp>
    <dsp:sp modelId="{6BBFC378-9EB7-4745-AE95-91EDD24DD12A}">
      <dsp:nvSpPr>
        <dsp:cNvPr id="0" name=""/>
        <dsp:cNvSpPr/>
      </dsp:nvSpPr>
      <dsp:spPr>
        <a:xfrm>
          <a:off x="3535600" y="958705"/>
          <a:ext cx="280406" cy="280406"/>
        </a:xfrm>
        <a:prstGeom prst="triangle">
          <a:avLst>
            <a:gd name="adj" fmla="val 10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CFDAC4-73EC-4CE7-8D12-AAD2AF334DAA}">
      <dsp:nvSpPr>
        <dsp:cNvPr id="0" name=""/>
        <dsp:cNvSpPr/>
      </dsp:nvSpPr>
      <dsp:spPr>
        <a:xfrm rot="5400000">
          <a:off x="4659672" y="629698"/>
          <a:ext cx="989286" cy="1646150"/>
        </a:xfrm>
        <a:prstGeom prst="corner">
          <a:avLst>
            <a:gd name="adj1" fmla="val 16120"/>
            <a:gd name="adj2" fmla="val 1611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B02F5D-D5C0-4CFF-ACFD-2254AE11C99B}">
      <dsp:nvSpPr>
        <dsp:cNvPr id="0" name=""/>
        <dsp:cNvSpPr/>
      </dsp:nvSpPr>
      <dsp:spPr>
        <a:xfrm>
          <a:off x="4494536" y="1121543"/>
          <a:ext cx="1486153" cy="13027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0" tIns="228600" rIns="228600" bIns="228600" numCol="1" spcCol="1270" anchor="t" anchorCtr="0">
          <a:noAutofit/>
        </a:bodyPr>
        <a:lstStyle/>
        <a:p>
          <a:pPr lvl="0" algn="l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0" kern="1200"/>
        </a:p>
      </dsp:txBody>
      <dsp:txXfrm>
        <a:off x="4494536" y="1121543"/>
        <a:ext cx="1486153" cy="1302701"/>
      </dsp:txXfrm>
    </dsp:sp>
    <dsp:sp modelId="{E4015688-1FF0-406F-84CB-98FD9CDA7118}">
      <dsp:nvSpPr>
        <dsp:cNvPr id="0" name=""/>
        <dsp:cNvSpPr/>
      </dsp:nvSpPr>
      <dsp:spPr>
        <a:xfrm>
          <a:off x="5700283" y="508507"/>
          <a:ext cx="280406" cy="280406"/>
        </a:xfrm>
        <a:prstGeom prst="triangle">
          <a:avLst>
            <a:gd name="adj" fmla="val 100000"/>
          </a:avLst>
        </a:prstGeom>
        <a:solidFill>
          <a:schemeClr val="accent5">
            <a:hueOff val="-8278230"/>
            <a:satOff val="33176"/>
            <a:lumOff val="7190"/>
            <a:alphaOff val="0"/>
          </a:schemeClr>
        </a:solidFill>
        <a:ln w="25400" cap="flat" cmpd="sng" algn="ctr">
          <a:solidFill>
            <a:schemeClr val="accent5">
              <a:hueOff val="-8278230"/>
              <a:satOff val="33176"/>
              <a:lumOff val="719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EBEC09-A66B-42CE-B0F3-1205F29F674B}">
      <dsp:nvSpPr>
        <dsp:cNvPr id="0" name=""/>
        <dsp:cNvSpPr/>
      </dsp:nvSpPr>
      <dsp:spPr>
        <a:xfrm rot="5400000">
          <a:off x="6824356" y="179500"/>
          <a:ext cx="989286" cy="1646150"/>
        </a:xfrm>
        <a:prstGeom prst="corner">
          <a:avLst>
            <a:gd name="adj1" fmla="val 16120"/>
            <a:gd name="adj2" fmla="val 1611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8E0470-9BCC-4211-9032-200E657D1C8C}">
      <dsp:nvSpPr>
        <dsp:cNvPr id="0" name=""/>
        <dsp:cNvSpPr/>
      </dsp:nvSpPr>
      <dsp:spPr>
        <a:xfrm>
          <a:off x="6659219" y="671345"/>
          <a:ext cx="1486153" cy="13027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400" kern="1200" dirty="0"/>
        </a:p>
      </dsp:txBody>
      <dsp:txXfrm>
        <a:off x="6659219" y="671345"/>
        <a:ext cx="1486153" cy="13027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54DB45-9AF3-4355-A460-EBCFD8B5957E}">
      <dsp:nvSpPr>
        <dsp:cNvPr id="0" name=""/>
        <dsp:cNvSpPr/>
      </dsp:nvSpPr>
      <dsp:spPr>
        <a:xfrm rot="5400000">
          <a:off x="421328" y="1530095"/>
          <a:ext cx="989286" cy="1646150"/>
        </a:xfrm>
        <a:prstGeom prst="corner">
          <a:avLst>
            <a:gd name="adj1" fmla="val 16120"/>
            <a:gd name="adj2" fmla="val 1611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F6EB4F-AAD3-4835-8320-9AF1FDE527F0}">
      <dsp:nvSpPr>
        <dsp:cNvPr id="0" name=""/>
        <dsp:cNvSpPr/>
      </dsp:nvSpPr>
      <dsp:spPr>
        <a:xfrm>
          <a:off x="1874" y="1966079"/>
          <a:ext cx="1994790" cy="14144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74" y="1966079"/>
        <a:ext cx="1994790" cy="1414420"/>
      </dsp:txXfrm>
    </dsp:sp>
    <dsp:sp modelId="{2FBF2625-E84B-4C7A-B0E1-939DFA30634A}">
      <dsp:nvSpPr>
        <dsp:cNvPr id="0" name=""/>
        <dsp:cNvSpPr/>
      </dsp:nvSpPr>
      <dsp:spPr>
        <a:xfrm>
          <a:off x="1461939" y="1408903"/>
          <a:ext cx="280406" cy="280406"/>
        </a:xfrm>
        <a:prstGeom prst="triangle">
          <a:avLst>
            <a:gd name="adj" fmla="val 100000"/>
          </a:avLst>
        </a:prstGeom>
        <a:solidFill>
          <a:schemeClr val="accent5">
            <a:hueOff val="-1655646"/>
            <a:satOff val="6635"/>
            <a:lumOff val="1438"/>
            <a:alphaOff val="0"/>
          </a:schemeClr>
        </a:solidFill>
        <a:ln w="25400" cap="flat" cmpd="sng" algn="ctr">
          <a:solidFill>
            <a:schemeClr val="accent5">
              <a:hueOff val="-1655646"/>
              <a:satOff val="6635"/>
              <a:lumOff val="143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05B909-874A-443D-92B8-FD7A0817B98B}">
      <dsp:nvSpPr>
        <dsp:cNvPr id="0" name=""/>
        <dsp:cNvSpPr/>
      </dsp:nvSpPr>
      <dsp:spPr>
        <a:xfrm rot="5400000">
          <a:off x="2494989" y="1079896"/>
          <a:ext cx="989286" cy="1646150"/>
        </a:xfrm>
        <a:prstGeom prst="corner">
          <a:avLst>
            <a:gd name="adj1" fmla="val 16120"/>
            <a:gd name="adj2" fmla="val 1611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40883E-5625-4A4E-9522-E44CA01559F1}">
      <dsp:nvSpPr>
        <dsp:cNvPr id="0" name=""/>
        <dsp:cNvSpPr/>
      </dsp:nvSpPr>
      <dsp:spPr>
        <a:xfrm>
          <a:off x="2329853" y="1571741"/>
          <a:ext cx="1486153" cy="13027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0" tIns="228600" rIns="228600" bIns="228600" numCol="1" spcCol="1270" anchor="t" anchorCtr="0">
          <a:noAutofit/>
        </a:bodyPr>
        <a:lstStyle/>
        <a:p>
          <a:pPr lvl="0" algn="l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0" kern="1200"/>
        </a:p>
      </dsp:txBody>
      <dsp:txXfrm>
        <a:off x="2329853" y="1571741"/>
        <a:ext cx="1486153" cy="1302701"/>
      </dsp:txXfrm>
    </dsp:sp>
    <dsp:sp modelId="{6BBFC378-9EB7-4745-AE95-91EDD24DD12A}">
      <dsp:nvSpPr>
        <dsp:cNvPr id="0" name=""/>
        <dsp:cNvSpPr/>
      </dsp:nvSpPr>
      <dsp:spPr>
        <a:xfrm>
          <a:off x="3535600" y="958705"/>
          <a:ext cx="280406" cy="280406"/>
        </a:xfrm>
        <a:prstGeom prst="triangle">
          <a:avLst>
            <a:gd name="adj" fmla="val 10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CFDAC4-73EC-4CE7-8D12-AAD2AF334DAA}">
      <dsp:nvSpPr>
        <dsp:cNvPr id="0" name=""/>
        <dsp:cNvSpPr/>
      </dsp:nvSpPr>
      <dsp:spPr>
        <a:xfrm rot="5400000">
          <a:off x="4659672" y="629698"/>
          <a:ext cx="989286" cy="1646150"/>
        </a:xfrm>
        <a:prstGeom prst="corner">
          <a:avLst>
            <a:gd name="adj1" fmla="val 16120"/>
            <a:gd name="adj2" fmla="val 1611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B02F5D-D5C0-4CFF-ACFD-2254AE11C99B}">
      <dsp:nvSpPr>
        <dsp:cNvPr id="0" name=""/>
        <dsp:cNvSpPr/>
      </dsp:nvSpPr>
      <dsp:spPr>
        <a:xfrm>
          <a:off x="4494536" y="1121543"/>
          <a:ext cx="1486153" cy="13027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0" tIns="228600" rIns="228600" bIns="228600" numCol="1" spcCol="1270" anchor="t" anchorCtr="0">
          <a:noAutofit/>
        </a:bodyPr>
        <a:lstStyle/>
        <a:p>
          <a:pPr lvl="0" algn="l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0" kern="1200"/>
        </a:p>
      </dsp:txBody>
      <dsp:txXfrm>
        <a:off x="4494536" y="1121543"/>
        <a:ext cx="1486153" cy="1302701"/>
      </dsp:txXfrm>
    </dsp:sp>
    <dsp:sp modelId="{E4015688-1FF0-406F-84CB-98FD9CDA7118}">
      <dsp:nvSpPr>
        <dsp:cNvPr id="0" name=""/>
        <dsp:cNvSpPr/>
      </dsp:nvSpPr>
      <dsp:spPr>
        <a:xfrm>
          <a:off x="5700283" y="508507"/>
          <a:ext cx="280406" cy="280406"/>
        </a:xfrm>
        <a:prstGeom prst="triangle">
          <a:avLst>
            <a:gd name="adj" fmla="val 100000"/>
          </a:avLst>
        </a:prstGeom>
        <a:solidFill>
          <a:schemeClr val="accent5">
            <a:hueOff val="-8278230"/>
            <a:satOff val="33176"/>
            <a:lumOff val="7190"/>
            <a:alphaOff val="0"/>
          </a:schemeClr>
        </a:solidFill>
        <a:ln w="25400" cap="flat" cmpd="sng" algn="ctr">
          <a:solidFill>
            <a:schemeClr val="accent5">
              <a:hueOff val="-8278230"/>
              <a:satOff val="33176"/>
              <a:lumOff val="719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EBEC09-A66B-42CE-B0F3-1205F29F674B}">
      <dsp:nvSpPr>
        <dsp:cNvPr id="0" name=""/>
        <dsp:cNvSpPr/>
      </dsp:nvSpPr>
      <dsp:spPr>
        <a:xfrm rot="5400000">
          <a:off x="6824356" y="179500"/>
          <a:ext cx="989286" cy="1646150"/>
        </a:xfrm>
        <a:prstGeom prst="corner">
          <a:avLst>
            <a:gd name="adj1" fmla="val 16120"/>
            <a:gd name="adj2" fmla="val 1611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8E0470-9BCC-4211-9032-200E657D1C8C}">
      <dsp:nvSpPr>
        <dsp:cNvPr id="0" name=""/>
        <dsp:cNvSpPr/>
      </dsp:nvSpPr>
      <dsp:spPr>
        <a:xfrm>
          <a:off x="6659219" y="671345"/>
          <a:ext cx="1486153" cy="13027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400" kern="1200" dirty="0"/>
        </a:p>
      </dsp:txBody>
      <dsp:txXfrm>
        <a:off x="6659219" y="671345"/>
        <a:ext cx="1486153" cy="13027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A71EC-4EEE-45DD-8CC9-AC8B18625750}" type="datetimeFigureOut">
              <a:rPr lang="ru-RU" smtClean="0"/>
              <a:t>11.03.2022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7450-4B35-46FF-8B08-F299B0B6F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9761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A71EC-4EEE-45DD-8CC9-AC8B18625750}" type="datetimeFigureOut">
              <a:rPr lang="ru-RU" smtClean="0"/>
              <a:t>11.03.2022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7450-4B35-46FF-8B08-F299B0B6F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4688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A71EC-4EEE-45DD-8CC9-AC8B18625750}" type="datetimeFigureOut">
              <a:rPr lang="ru-RU" smtClean="0"/>
              <a:t>11.03.2022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7450-4B35-46FF-8B08-F299B0B6F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0889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A71EC-4EEE-45DD-8CC9-AC8B18625750}" type="datetimeFigureOut">
              <a:rPr lang="ru-RU" smtClean="0"/>
              <a:t>11.03.2022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7450-4B35-46FF-8B08-F299B0B6F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155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A71EC-4EEE-45DD-8CC9-AC8B18625750}" type="datetimeFigureOut">
              <a:rPr lang="ru-RU" smtClean="0"/>
              <a:t>11.03.2022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7450-4B35-46FF-8B08-F299B0B6F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6340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A71EC-4EEE-45DD-8CC9-AC8B18625750}" type="datetimeFigureOut">
              <a:rPr lang="ru-RU" smtClean="0"/>
              <a:t>11.03.2022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7450-4B35-46FF-8B08-F299B0B6F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2906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A71EC-4EEE-45DD-8CC9-AC8B18625750}" type="datetimeFigureOut">
              <a:rPr lang="ru-RU" smtClean="0"/>
              <a:t>11.03.2022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7450-4B35-46FF-8B08-F299B0B6F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241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A71EC-4EEE-45DD-8CC9-AC8B18625750}" type="datetimeFigureOut">
              <a:rPr lang="ru-RU" smtClean="0"/>
              <a:t>11.03.2022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7450-4B35-46FF-8B08-F299B0B6F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6759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A71EC-4EEE-45DD-8CC9-AC8B18625750}" type="datetimeFigureOut">
              <a:rPr lang="ru-RU" smtClean="0"/>
              <a:t>11.03.2022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7450-4B35-46FF-8B08-F299B0B6F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9816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A71EC-4EEE-45DD-8CC9-AC8B18625750}" type="datetimeFigureOut">
              <a:rPr lang="ru-RU" smtClean="0"/>
              <a:t>11.03.2022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7450-4B35-46FF-8B08-F299B0B6F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9779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A71EC-4EEE-45DD-8CC9-AC8B18625750}" type="datetimeFigureOut">
              <a:rPr lang="ru-RU" smtClean="0"/>
              <a:t>11.03.2022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C7450-4B35-46FF-8B08-F299B0B6F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4898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A71EC-4EEE-45DD-8CC9-AC8B18625750}" type="datetimeFigureOut">
              <a:rPr lang="ru-RU" smtClean="0"/>
              <a:t>11.03.2022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C7450-4B35-46FF-8B08-F299B0B6F5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0883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Кроки успіху </a:t>
            </a:r>
            <a:br>
              <a:rPr lang="uk-UA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адаптаційного періоду</a:t>
            </a:r>
            <a:br>
              <a:rPr lang="uk-UA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майбутніх п’ятикласників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pPr algn="r"/>
            <a:endParaRPr lang="uk-UA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uk-UA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1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Підготувала:</a:t>
            </a:r>
          </a:p>
          <a:p>
            <a:r>
              <a:rPr lang="uk-UA" sz="1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вчитель початкових класів</a:t>
            </a:r>
          </a:p>
          <a:p>
            <a:r>
              <a:rPr lang="uk-UA" sz="1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</a:t>
            </a:r>
            <a:r>
              <a:rPr lang="uk-UA" sz="18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Зарецька</a:t>
            </a:r>
            <a:r>
              <a:rPr lang="uk-UA" sz="1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О.Ю.</a:t>
            </a:r>
            <a:endParaRPr lang="ru-RU" sz="1800" dirty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3315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485" y="414456"/>
            <a:ext cx="4042523" cy="273630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728" y="476672"/>
            <a:ext cx="3726157" cy="275588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269" y="3320770"/>
            <a:ext cx="3841739" cy="25565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3932" y="3353579"/>
            <a:ext cx="3790954" cy="2523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854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Чинники труднощів </a:t>
            </a:r>
            <a:br>
              <a:rPr lang="uk-UA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адаптаційного періоду: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i="1" dirty="0"/>
              <a:t>п</a:t>
            </a:r>
            <a:r>
              <a:rPr lang="uk-UA" i="1" dirty="0" smtClean="0"/>
              <a:t>роведення уроків різними вчителями;</a:t>
            </a:r>
          </a:p>
          <a:p>
            <a:r>
              <a:rPr lang="uk-UA" i="1" dirty="0"/>
              <a:t>з</a:t>
            </a:r>
            <a:r>
              <a:rPr lang="uk-UA" i="1" dirty="0" smtClean="0"/>
              <a:t>міна стилю спілкування;</a:t>
            </a:r>
          </a:p>
          <a:p>
            <a:r>
              <a:rPr lang="uk-UA" i="1" dirty="0"/>
              <a:t>н</a:t>
            </a:r>
            <a:r>
              <a:rPr lang="uk-UA" i="1" dirty="0" smtClean="0"/>
              <a:t>евміння враховувати вікові та індивідуальні особливості дітей;</a:t>
            </a:r>
          </a:p>
          <a:p>
            <a:r>
              <a:rPr lang="uk-UA" i="1" dirty="0"/>
              <a:t>к</a:t>
            </a:r>
            <a:r>
              <a:rPr lang="uk-UA" i="1" dirty="0" smtClean="0"/>
              <a:t>абінетна система навчання;</a:t>
            </a:r>
          </a:p>
          <a:p>
            <a:r>
              <a:rPr lang="uk-UA" i="1" dirty="0"/>
              <a:t>з</a:t>
            </a:r>
            <a:r>
              <a:rPr lang="uk-UA" i="1" dirty="0" smtClean="0"/>
              <a:t>більшення навчального навантаження.</a:t>
            </a:r>
          </a:p>
          <a:p>
            <a:endParaRPr lang="uk-UA" i="1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1861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57848"/>
            <a:ext cx="8064896" cy="5832648"/>
          </a:xfrm>
        </p:spPr>
      </p:pic>
      <p:sp>
        <p:nvSpPr>
          <p:cNvPr id="6" name="Скругленный прямоугольник 5"/>
          <p:cNvSpPr/>
          <p:nvPr/>
        </p:nvSpPr>
        <p:spPr>
          <a:xfrm>
            <a:off x="755576" y="3284984"/>
            <a:ext cx="1944216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розгубленість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246276" y="3933056"/>
            <a:ext cx="1728192" cy="3600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б</a:t>
            </a:r>
            <a:r>
              <a:rPr lang="uk-UA" dirty="0" smtClean="0"/>
              <a:t>агато  вимог</a:t>
            </a:r>
            <a:endParaRPr lang="ru-RU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261200" y="5122128"/>
            <a:ext cx="2138536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/>
              <a:t>п</a:t>
            </a:r>
            <a:r>
              <a:rPr lang="uk-UA" dirty="0" smtClean="0"/>
              <a:t>отік інформації</a:t>
            </a: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26840" y="4437112"/>
            <a:ext cx="1432992" cy="457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емоції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364088" y="2492896"/>
            <a:ext cx="2880320" cy="12744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Як допомогти учневі прожити цей складний період із мінімальними втратами?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8932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1251392"/>
              </p:ext>
            </p:extLst>
          </p:nvPr>
        </p:nvGraphicFramePr>
        <p:xfrm>
          <a:off x="462372" y="1750662"/>
          <a:ext cx="8147248" cy="38884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688192" y="1656852"/>
            <a:ext cx="1296144" cy="1584176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uk-UA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Знизити надмірну опіку над дітьми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210624" y="1201924"/>
            <a:ext cx="1296144" cy="158417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Обмеження яскравої наочності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707904" y="847564"/>
            <a:ext cx="1656184" cy="178934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Завдання</a:t>
            </a:r>
          </a:p>
          <a:p>
            <a:pPr algn="ctr"/>
            <a:r>
              <a:rPr lang="uk-UA" b="1" dirty="0" smtClean="0">
                <a:solidFill>
                  <a:schemeClr val="tx1"/>
                </a:solidFill>
              </a:rPr>
              <a:t> з </a:t>
            </a:r>
            <a:r>
              <a:rPr lang="uk-UA" b="1" dirty="0" err="1" smtClean="0">
                <a:solidFill>
                  <a:schemeClr val="tx1"/>
                </a:solidFill>
              </a:rPr>
              <a:t>довідни-ками</a:t>
            </a:r>
            <a:r>
              <a:rPr lang="uk-UA" b="1" dirty="0" smtClean="0">
                <a:solidFill>
                  <a:schemeClr val="tx1"/>
                </a:solidFill>
              </a:rPr>
              <a:t> і словниками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652120" y="476672"/>
            <a:ext cx="1584176" cy="194421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Домагатися  логічних доведень, висновків, узагальнень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452320" y="116632"/>
            <a:ext cx="1512168" cy="201622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Готувати учнів до переходу на предметну систему навчання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210624" y="4051920"/>
            <a:ext cx="5558916" cy="91440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Кроки, які мають сприяти успіху адаптаційного періоду майбутніх п’ятикласників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10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2717960"/>
              </p:ext>
            </p:extLst>
          </p:nvPr>
        </p:nvGraphicFramePr>
        <p:xfrm>
          <a:off x="462372" y="1750662"/>
          <a:ext cx="8147248" cy="38884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688192" y="980728"/>
            <a:ext cx="1296144" cy="2260300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uk-UA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Ознайомитися з </a:t>
            </a:r>
            <a:r>
              <a:rPr lang="uk-UA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методи-кою</a:t>
            </a:r>
            <a:r>
              <a:rPr lang="uk-UA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роботи вчителів 4 –х класів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210624" y="1201924"/>
            <a:ext cx="1296144" cy="158417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err="1" smtClean="0">
                <a:solidFill>
                  <a:schemeClr val="tx1"/>
                </a:solidFill>
              </a:rPr>
              <a:t>Відвіду-вати</a:t>
            </a:r>
            <a:r>
              <a:rPr lang="uk-UA" b="1" dirty="0" smtClean="0">
                <a:solidFill>
                  <a:schemeClr val="tx1"/>
                </a:solidFill>
              </a:rPr>
              <a:t> уроки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707904" y="847564"/>
            <a:ext cx="1656184" cy="178934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Узяти на облік дітей зі зниженою здатністю до навчання 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652120" y="476672"/>
            <a:ext cx="1584176" cy="194421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Ознайомити зі своїми вимогами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452320" y="116632"/>
            <a:ext cx="1368152" cy="201622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Залучати їх до </a:t>
            </a:r>
            <a:r>
              <a:rPr lang="uk-UA" b="1" dirty="0" err="1" smtClean="0">
                <a:solidFill>
                  <a:schemeClr val="tx1"/>
                </a:solidFill>
              </a:rPr>
              <a:t>предмет-них</a:t>
            </a:r>
            <a:r>
              <a:rPr lang="uk-UA" b="1" dirty="0" smtClean="0">
                <a:solidFill>
                  <a:schemeClr val="tx1"/>
                </a:solidFill>
              </a:rPr>
              <a:t> свят, змагань, тощо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210624" y="4051920"/>
            <a:ext cx="5558916" cy="91440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Кроки, які мають сприяти успіху адаптаційного періоду майбутніх п’ятикласників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785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Пропозиції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859216" cy="4525963"/>
          </a:xfrm>
        </p:spPr>
        <p:txBody>
          <a:bodyPr>
            <a:normAutofit fontScale="92500"/>
          </a:bodyPr>
          <a:lstStyle/>
          <a:p>
            <a:pPr lvl="0" algn="just"/>
            <a:r>
              <a:rPr lang="uk-UA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Вчителям початкової школи продовжувати розвивати рефлексивні вміння учнів дивитись на себе «з боку», формувати навички самоконтролю та самооцінки.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uk-UA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Вчителям – </a:t>
            </a:r>
            <a:r>
              <a:rPr lang="uk-UA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предметникам</a:t>
            </a:r>
            <a:r>
              <a:rPr lang="uk-UA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основної школи підтримувати методичну співпрацю  з учителями початкової школи; виробити разом з колегами єдині уніфіковані вимоги до учня 5 класу; організувати та провести  для четверокласників   «День відкритих дверей</a:t>
            </a:r>
            <a:r>
              <a:rPr lang="uk-UA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15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uk-UA" sz="6600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uk-UA" sz="66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увагу!</a:t>
            </a:r>
            <a:endParaRPr lang="ru-RU" sz="66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978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200</Words>
  <Application>Microsoft Office PowerPoint</Application>
  <PresentationFormat>Экран (4:3)</PresentationFormat>
  <Paragraphs>37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Кроки успіху  адаптаційного періоду майбутніх п’ятикласників </vt:lpstr>
      <vt:lpstr>Презентация PowerPoint</vt:lpstr>
      <vt:lpstr>Чинники труднощів  адаптаційного періоду:</vt:lpstr>
      <vt:lpstr>Презентация PowerPoint</vt:lpstr>
      <vt:lpstr> </vt:lpstr>
      <vt:lpstr> </vt:lpstr>
      <vt:lpstr>Пропозиції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Кроки успіху  адаптаційного періоду майбутніх п’ятикласників</dc:title>
  <dc:creator>Олеся</dc:creator>
  <cp:lastModifiedBy>Олеся</cp:lastModifiedBy>
  <cp:revision>10</cp:revision>
  <dcterms:created xsi:type="dcterms:W3CDTF">2021-10-28T16:32:44Z</dcterms:created>
  <dcterms:modified xsi:type="dcterms:W3CDTF">2022-03-11T19:14:36Z</dcterms:modified>
</cp:coreProperties>
</file>