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70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6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1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67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68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69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6.xml"/>
  <Override ContentType="application/vnd.openxmlformats-officedocument.presentationml.slideMaster+xml" PartName="/ppt/slideMasters/slideMaster5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7.xml"/>
  <Override ContentType="application/vnd.openxmlformats-officedocument.theme+xml" PartName="/ppt/theme/theme6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60" r:id="rId5"/>
    <p:sldMasterId id="2147483672" r:id="rId6"/>
    <p:sldMasterId id="2147483684" r:id="rId7"/>
    <p:sldMasterId id="2147483696" r:id="rId8"/>
    <p:sldMasterId id="2147483708" r:id="rId9"/>
  </p:sldMasterIdLst>
  <p:notesMasterIdLst>
    <p:notesMasterId r:id="rId10"/>
  </p:notesMasterIdLst>
  <p:sldIdLst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</p:sldIdLst>
  <p:sldSz cy="6858000" cx="9144000"/>
  <p:notesSz cx="6858000" cy="9144000"/>
  <p:embeddedFontLst>
    <p:embeddedFont>
      <p:font typeface="Tahoma"/>
      <p:regular r:id="rId26"/>
      <p:bold r:id="rId27"/>
    </p:embeddedFont>
    <p:embeddedFont>
      <p:font typeface="Candara"/>
      <p:regular r:id="rId28"/>
      <p:bold r:id="rId29"/>
      <p:italic r:id="rId30"/>
      <p:boldItalic r:id="rId31"/>
    </p:embeddedFont>
    <p:embeddedFont>
      <p:font typeface="Libre Franklin Medium"/>
      <p:regular r:id="rId32"/>
      <p:bold r:id="rId33"/>
      <p:italic r:id="rId34"/>
      <p:boldItalic r:id="rId3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36" roundtripDataSignature="AMtx7mhHlu/ESYW/TdirUc5Yy0a303oy8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0.xml"/><Relationship Id="rId22" Type="http://schemas.openxmlformats.org/officeDocument/2006/relationships/slide" Target="slides/slide12.xml"/><Relationship Id="rId21" Type="http://schemas.openxmlformats.org/officeDocument/2006/relationships/slide" Target="slides/slide11.xml"/><Relationship Id="rId24" Type="http://schemas.openxmlformats.org/officeDocument/2006/relationships/slide" Target="slides/slide14.xml"/><Relationship Id="rId23" Type="http://schemas.openxmlformats.org/officeDocument/2006/relationships/slide" Target="slides/slide13.xml"/><Relationship Id="rId1" Type="http://schemas.openxmlformats.org/officeDocument/2006/relationships/theme" Target="theme/theme4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26" Type="http://schemas.openxmlformats.org/officeDocument/2006/relationships/font" Target="fonts/Tahoma-regular.fntdata"/><Relationship Id="rId25" Type="http://schemas.openxmlformats.org/officeDocument/2006/relationships/slide" Target="slides/slide15.xml"/><Relationship Id="rId28" Type="http://schemas.openxmlformats.org/officeDocument/2006/relationships/font" Target="fonts/Candara-regular.fntdata"/><Relationship Id="rId27" Type="http://schemas.openxmlformats.org/officeDocument/2006/relationships/font" Target="fonts/Tahoma-bold.fntdata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font" Target="fonts/Candara-bold.fntdata"/><Relationship Id="rId7" Type="http://schemas.openxmlformats.org/officeDocument/2006/relationships/slideMaster" Target="slideMasters/slideMaster4.xml"/><Relationship Id="rId8" Type="http://schemas.openxmlformats.org/officeDocument/2006/relationships/slideMaster" Target="slideMasters/slideMaster5.xml"/><Relationship Id="rId31" Type="http://schemas.openxmlformats.org/officeDocument/2006/relationships/font" Target="fonts/Candara-boldItalic.fntdata"/><Relationship Id="rId30" Type="http://schemas.openxmlformats.org/officeDocument/2006/relationships/font" Target="fonts/Candara-italic.fntdata"/><Relationship Id="rId11" Type="http://schemas.openxmlformats.org/officeDocument/2006/relationships/slide" Target="slides/slide1.xml"/><Relationship Id="rId33" Type="http://schemas.openxmlformats.org/officeDocument/2006/relationships/font" Target="fonts/LibreFranklinMedium-bold.fntdata"/><Relationship Id="rId10" Type="http://schemas.openxmlformats.org/officeDocument/2006/relationships/notesMaster" Target="notesMasters/notesMaster1.xml"/><Relationship Id="rId32" Type="http://schemas.openxmlformats.org/officeDocument/2006/relationships/font" Target="fonts/LibreFranklinMedium-regular.fntdata"/><Relationship Id="rId13" Type="http://schemas.openxmlformats.org/officeDocument/2006/relationships/slide" Target="slides/slide3.xml"/><Relationship Id="rId35" Type="http://schemas.openxmlformats.org/officeDocument/2006/relationships/font" Target="fonts/LibreFranklinMedium-boldItalic.fntdata"/><Relationship Id="rId12" Type="http://schemas.openxmlformats.org/officeDocument/2006/relationships/slide" Target="slides/slide2.xml"/><Relationship Id="rId34" Type="http://schemas.openxmlformats.org/officeDocument/2006/relationships/font" Target="fonts/LibreFranklinMedium-italic.fntdata"/><Relationship Id="rId15" Type="http://schemas.openxmlformats.org/officeDocument/2006/relationships/slide" Target="slides/slide5.xml"/><Relationship Id="rId14" Type="http://schemas.openxmlformats.org/officeDocument/2006/relationships/slide" Target="slides/slide4.xml"/><Relationship Id="rId36" Type="http://customschemas.google.com/relationships/presentationmetadata" Target="metadata"/><Relationship Id="rId17" Type="http://schemas.openxmlformats.org/officeDocument/2006/relationships/slide" Target="slides/slide7.xml"/><Relationship Id="rId16" Type="http://schemas.openxmlformats.org/officeDocument/2006/relationships/slide" Target="slides/slide6.xml"/><Relationship Id="rId19" Type="http://schemas.openxmlformats.org/officeDocument/2006/relationships/slide" Target="slides/slide9.xml"/><Relationship Id="rId18" Type="http://schemas.openxmlformats.org/officeDocument/2006/relationships/slide" Target="slides/slide8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uk-UA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3" name="Google Shape;573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3" name="Google Shape;583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7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9" name="Google Shape;589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4" name="Google Shape;594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5" name="Google Shape;605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7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9" name="Google Shape;629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4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6" name="Google Shape;646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3" name="Google Shape;663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9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11" name="Google Shape;71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6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8" name="Google Shape;718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2" name="Shape 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4" name="Google Shape;72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5" name="Google Shape;725;p1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3" name="Google Shape;733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7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Google Shape;738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9" name="Google Shape;739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3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5" name="Google Shape;745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8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0" name="Google Shape;760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7"/>
          <p:cNvSpPr txBox="1"/>
          <p:nvPr>
            <p:ph type="title"/>
          </p:nvPr>
        </p:nvSpPr>
        <p:spPr>
          <a:xfrm>
            <a:off x="1600200" y="257175"/>
            <a:ext cx="7239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7"/>
          <p:cNvSpPr txBox="1"/>
          <p:nvPr>
            <p:ph idx="1" type="body"/>
          </p:nvPr>
        </p:nvSpPr>
        <p:spPr>
          <a:xfrm>
            <a:off x="1600200" y="1600200"/>
            <a:ext cx="72390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8" name="Google Shape;18;p17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7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7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8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8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0"/>
          <p:cNvSpPr txBox="1"/>
          <p:nvPr>
            <p:ph type="ctrTitle"/>
          </p:nvPr>
        </p:nvSpPr>
        <p:spPr>
          <a:xfrm>
            <a:off x="685800" y="4495800"/>
            <a:ext cx="7772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0"/>
          <p:cNvSpPr txBox="1"/>
          <p:nvPr>
            <p:ph idx="1" type="subTitle"/>
          </p:nvPr>
        </p:nvSpPr>
        <p:spPr>
          <a:xfrm>
            <a:off x="2133600" y="5638800"/>
            <a:ext cx="48768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8" name="Google Shape;28;p40"/>
          <p:cNvSpPr txBox="1"/>
          <p:nvPr>
            <p:ph idx="10" type="dt"/>
          </p:nvPr>
        </p:nvSpPr>
        <p:spPr>
          <a:xfrm>
            <a:off x="104775" y="6400800"/>
            <a:ext cx="21336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0"/>
          <p:cNvSpPr txBox="1"/>
          <p:nvPr>
            <p:ph idx="11" type="ftr"/>
          </p:nvPr>
        </p:nvSpPr>
        <p:spPr>
          <a:xfrm>
            <a:off x="3124200" y="6400800"/>
            <a:ext cx="28956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0"/>
          <p:cNvSpPr txBox="1"/>
          <p:nvPr>
            <p:ph idx="12" type="sldNum"/>
          </p:nvPr>
        </p:nvSpPr>
        <p:spPr>
          <a:xfrm>
            <a:off x="6934200" y="6400800"/>
            <a:ext cx="21336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1"/>
          <p:cNvSpPr txBox="1"/>
          <p:nvPr>
            <p:ph idx="1" type="body"/>
          </p:nvPr>
        </p:nvSpPr>
        <p:spPr>
          <a:xfrm>
            <a:off x="722313" y="290672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34" name="Google Shape;34;p41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1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41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2"/>
          <p:cNvSpPr txBox="1"/>
          <p:nvPr>
            <p:ph type="title"/>
          </p:nvPr>
        </p:nvSpPr>
        <p:spPr>
          <a:xfrm>
            <a:off x="1600200" y="257175"/>
            <a:ext cx="7239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2"/>
          <p:cNvSpPr txBox="1"/>
          <p:nvPr>
            <p:ph idx="1" type="body"/>
          </p:nvPr>
        </p:nvSpPr>
        <p:spPr>
          <a:xfrm>
            <a:off x="1600203" y="1600200"/>
            <a:ext cx="35433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40" name="Google Shape;40;p42"/>
          <p:cNvSpPr txBox="1"/>
          <p:nvPr>
            <p:ph idx="2" type="body"/>
          </p:nvPr>
        </p:nvSpPr>
        <p:spPr>
          <a:xfrm>
            <a:off x="5295903" y="1600200"/>
            <a:ext cx="35433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41" name="Google Shape;41;p42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2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42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3"/>
          <p:cNvSpPr txBox="1"/>
          <p:nvPr>
            <p:ph idx="1" type="body"/>
          </p:nvPr>
        </p:nvSpPr>
        <p:spPr>
          <a:xfrm>
            <a:off x="457203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7" name="Google Shape;47;p43"/>
          <p:cNvSpPr txBox="1"/>
          <p:nvPr>
            <p:ph idx="2" type="body"/>
          </p:nvPr>
        </p:nvSpPr>
        <p:spPr>
          <a:xfrm>
            <a:off x="457203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8" name="Google Shape;48;p43"/>
          <p:cNvSpPr txBox="1"/>
          <p:nvPr>
            <p:ph idx="3" type="body"/>
          </p:nvPr>
        </p:nvSpPr>
        <p:spPr>
          <a:xfrm>
            <a:off x="4645067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9" name="Google Shape;49;p43"/>
          <p:cNvSpPr txBox="1"/>
          <p:nvPr>
            <p:ph idx="4" type="body"/>
          </p:nvPr>
        </p:nvSpPr>
        <p:spPr>
          <a:xfrm>
            <a:off x="4645067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50" name="Google Shape;50;p43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3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3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4"/>
          <p:cNvSpPr txBox="1"/>
          <p:nvPr>
            <p:ph type="title"/>
          </p:nvPr>
        </p:nvSpPr>
        <p:spPr>
          <a:xfrm>
            <a:off x="1600200" y="257175"/>
            <a:ext cx="7239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44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4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4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5"/>
          <p:cNvSpPr txBox="1"/>
          <p:nvPr>
            <p:ph type="title"/>
          </p:nvPr>
        </p:nvSpPr>
        <p:spPr>
          <a:xfrm>
            <a:off x="457215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5"/>
          <p:cNvSpPr txBox="1"/>
          <p:nvPr>
            <p:ph idx="1" type="body"/>
          </p:nvPr>
        </p:nvSpPr>
        <p:spPr>
          <a:xfrm>
            <a:off x="3575088" y="273054"/>
            <a:ext cx="5111751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61" name="Google Shape;61;p45"/>
          <p:cNvSpPr txBox="1"/>
          <p:nvPr>
            <p:ph idx="2" type="body"/>
          </p:nvPr>
        </p:nvSpPr>
        <p:spPr>
          <a:xfrm>
            <a:off x="457215" y="1435104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62" name="Google Shape;62;p45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5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5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/>
          <p:nvPr>
            <p:ph type="title"/>
          </p:nvPr>
        </p:nvSpPr>
        <p:spPr>
          <a:xfrm>
            <a:off x="1792288" y="4800601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6"/>
          <p:cNvSpPr txBox="1"/>
          <p:nvPr>
            <p:ph idx="1" type="body"/>
          </p:nvPr>
        </p:nvSpPr>
        <p:spPr>
          <a:xfrm>
            <a:off x="1792288" y="5367339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69" name="Google Shape;69;p46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6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6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/>
          <p:nvPr>
            <p:ph type="title"/>
          </p:nvPr>
        </p:nvSpPr>
        <p:spPr>
          <a:xfrm>
            <a:off x="1600200" y="257175"/>
            <a:ext cx="7239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7"/>
          <p:cNvSpPr txBox="1"/>
          <p:nvPr>
            <p:ph idx="1" type="body"/>
          </p:nvPr>
        </p:nvSpPr>
        <p:spPr>
          <a:xfrm rot="5400000">
            <a:off x="2933700" y="266700"/>
            <a:ext cx="4572000" cy="72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5" name="Google Shape;75;p47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7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7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8"/>
          <p:cNvSpPr txBox="1"/>
          <p:nvPr>
            <p:ph type="title"/>
          </p:nvPr>
        </p:nvSpPr>
        <p:spPr>
          <a:xfrm rot="5400000">
            <a:off x="4976854" y="2309813"/>
            <a:ext cx="5915025" cy="180975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8"/>
          <p:cNvSpPr txBox="1"/>
          <p:nvPr>
            <p:ph idx="1" type="body"/>
          </p:nvPr>
        </p:nvSpPr>
        <p:spPr>
          <a:xfrm rot="5400000">
            <a:off x="1281114" y="576263"/>
            <a:ext cx="5915025" cy="52768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1" name="Google Shape;81;p48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8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8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showMasterSp="0" type="blank">
  <p:cSld name="BLANK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fmla="val 7136" name="adj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99" name="Google Shape;99;p20"/>
          <p:cNvGrpSpPr/>
          <p:nvPr/>
        </p:nvGrpSpPr>
        <p:grpSpPr>
          <a:xfrm>
            <a:off x="211665" y="714192"/>
            <a:ext cx="8723376" cy="1329874"/>
            <a:chOff x="-3905251" y="4294188"/>
            <a:chExt cx="13027839" cy="1892300"/>
          </a:xfrm>
        </p:grpSpPr>
        <p:sp>
          <p:nvSpPr>
            <p:cNvPr id="100" name="Google Shape;100;p20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1" name="Google Shape;101;p20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2" name="Google Shape;102;p20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3" name="Google Shape;103;p20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4" name="Google Shape;104;p20"/>
            <p:cNvSpPr/>
            <p:nvPr/>
          </p:nvSpPr>
          <p:spPr>
            <a:xfrm>
              <a:off x="-3905251" y="4294188"/>
              <a:ext cx="13027839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05" name="Google Shape;105;p20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20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20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9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fmla="val 1272" name="adj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110" name="Google Shape;110;p49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1" name="Google Shape;111;p49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12" name="Google Shape;112;p49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13" name="Google Shape;113;p49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14" name="Google Shape;114;p49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15" name="Google Shape;115;p49"/>
            <p:cNvSpPr/>
            <p:nvPr/>
          </p:nvSpPr>
          <p:spPr>
            <a:xfrm>
              <a:off x="-3905250" y="4294188"/>
              <a:ext cx="13011150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16" name="Google Shape;116;p49"/>
          <p:cNvSpPr txBox="1"/>
          <p:nvPr>
            <p:ph type="ctrTitle"/>
          </p:nvPr>
        </p:nvSpPr>
        <p:spPr>
          <a:xfrm>
            <a:off x="685800" y="1600200"/>
            <a:ext cx="7772400" cy="17801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49"/>
          <p:cNvSpPr txBox="1"/>
          <p:nvPr>
            <p:ph idx="1" type="subTitle"/>
          </p:nvPr>
        </p:nvSpPr>
        <p:spPr>
          <a:xfrm>
            <a:off x="1371600" y="3556001"/>
            <a:ext cx="6400800" cy="147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lvl="1" algn="ctr">
              <a:spcBef>
                <a:spcPts val="440"/>
              </a:spcBef>
              <a:spcAft>
                <a:spcPts val="0"/>
              </a:spcAft>
              <a:buSzPts val="22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8" name="Google Shape;118;p49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49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49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0"/>
          <p:cNvSpPr txBox="1"/>
          <p:nvPr>
            <p:ph idx="1" type="body"/>
          </p:nvPr>
        </p:nvSpPr>
        <p:spPr>
          <a:xfrm>
            <a:off x="872068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indent="-342900" lvl="5" marL="27432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23" name="Google Shape;123;p50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4" name="Google Shape;124;p50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50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126" name="Google Shape;126;p50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showMasterSp="0" type="secHead">
  <p:cSld name="SECTION_HEADER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1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fmla="val 1272" name="adj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9" name="Google Shape;129;p51"/>
          <p:cNvSpPr/>
          <p:nvPr/>
        </p:nvSpPr>
        <p:spPr>
          <a:xfrm>
            <a:off x="6047440" y="4203592"/>
            <a:ext cx="2876429" cy="714026"/>
          </a:xfrm>
          <a:custGeom>
            <a:rect b="b" l="l" r="r" t="t"/>
            <a:pathLst>
              <a:path extrusionOk="0" h="640" w="2706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lt2">
              <a:alpha val="28627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0" name="Google Shape;130;p51"/>
          <p:cNvSpPr/>
          <p:nvPr/>
        </p:nvSpPr>
        <p:spPr>
          <a:xfrm>
            <a:off x="2619320" y="4075290"/>
            <a:ext cx="5544515" cy="850138"/>
          </a:xfrm>
          <a:custGeom>
            <a:rect b="b" l="l" r="r" t="t"/>
            <a:pathLst>
              <a:path extrusionOk="0" h="762" w="5216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lt2">
              <a:alpha val="40000"/>
            </a:scheme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1" name="Google Shape;131;p51"/>
          <p:cNvSpPr/>
          <p:nvPr/>
        </p:nvSpPr>
        <p:spPr>
          <a:xfrm>
            <a:off x="2828731" y="4087563"/>
            <a:ext cx="5467980" cy="774272"/>
          </a:xfrm>
          <a:custGeom>
            <a:rect b="b" l="l" r="r" t="t"/>
            <a:pathLst>
              <a:path extrusionOk="0" h="694" w="514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cap="flat" cmpd="sng" w="9525">
            <a:solidFill>
              <a:srgbClr val="FFFF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2" name="Google Shape;132;p51"/>
          <p:cNvSpPr/>
          <p:nvPr/>
        </p:nvSpPr>
        <p:spPr>
          <a:xfrm>
            <a:off x="5609489" y="4074176"/>
            <a:ext cx="3308000" cy="651549"/>
          </a:xfrm>
          <a:custGeom>
            <a:rect b="b" l="l" r="r" t="t"/>
            <a:pathLst>
              <a:path extrusionOk="0" h="584" w="3112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cap="flat" cmpd="sng" w="9525">
            <a:solidFill>
              <a:srgbClr val="FFFF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3" name="Google Shape;133;p51"/>
          <p:cNvSpPr/>
          <p:nvPr/>
        </p:nvSpPr>
        <p:spPr>
          <a:xfrm>
            <a:off x="211665" y="4058556"/>
            <a:ext cx="8723376" cy="1329874"/>
          </a:xfrm>
          <a:custGeom>
            <a:rect b="b" l="l" r="r" t="t"/>
            <a:pathLst>
              <a:path extrusionOk="0" h="1192" w="8196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4" name="Google Shape;134;p51"/>
          <p:cNvSpPr txBox="1"/>
          <p:nvPr>
            <p:ph type="title"/>
          </p:nvPr>
        </p:nvSpPr>
        <p:spPr>
          <a:xfrm>
            <a:off x="690032" y="2463560"/>
            <a:ext cx="7772400" cy="15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1"/>
          <p:cNvSpPr txBox="1"/>
          <p:nvPr>
            <p:ph idx="1" type="body"/>
          </p:nvPr>
        </p:nvSpPr>
        <p:spPr>
          <a:xfrm>
            <a:off x="1367372" y="1437449"/>
            <a:ext cx="6417735" cy="939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36" name="Google Shape;136;p51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51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1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52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52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52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52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144" name="Google Shape;144;p52"/>
          <p:cNvSpPr txBox="1"/>
          <p:nvPr>
            <p:ph idx="1" type="body"/>
          </p:nvPr>
        </p:nvSpPr>
        <p:spPr>
          <a:xfrm>
            <a:off x="676655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indent="-342900" lvl="5" marL="27432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45" name="Google Shape;145;p52"/>
          <p:cNvSpPr txBox="1"/>
          <p:nvPr>
            <p:ph idx="2" type="body"/>
          </p:nvPr>
        </p:nvSpPr>
        <p:spPr>
          <a:xfrm>
            <a:off x="4645152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indent="-342900" lvl="5" marL="27432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53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53"/>
          <p:cNvSpPr txBox="1"/>
          <p:nvPr>
            <p:ph idx="1" type="body"/>
          </p:nvPr>
        </p:nvSpPr>
        <p:spPr>
          <a:xfrm>
            <a:off x="676656" y="2678114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8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149" name="Google Shape;149;p53"/>
          <p:cNvSpPr txBox="1"/>
          <p:nvPr>
            <p:ph idx="2" type="body"/>
          </p:nvPr>
        </p:nvSpPr>
        <p:spPr>
          <a:xfrm>
            <a:off x="677336" y="3429023"/>
            <a:ext cx="3820055" cy="26971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indent="-330200" lvl="2" marL="13716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indent="-317500" lvl="3" marL="18288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indent="-317500" lvl="4" marL="22860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indent="-330200" lvl="5" marL="2743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indent="-330200" lvl="6" marL="32004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indent="-330200" lvl="8" marL="41148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/>
        </p:txBody>
      </p:sp>
      <p:sp>
        <p:nvSpPr>
          <p:cNvPr id="150" name="Google Shape;150;p53"/>
          <p:cNvSpPr txBox="1"/>
          <p:nvPr>
            <p:ph idx="3" type="body"/>
          </p:nvPr>
        </p:nvSpPr>
        <p:spPr>
          <a:xfrm>
            <a:off x="4648200" y="2678113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80"/>
              </a:spcBef>
              <a:spcAft>
                <a:spcPts val="0"/>
              </a:spcAft>
              <a:buSzPts val="2400"/>
              <a:buNone/>
              <a:defRPr b="0" i="0" sz="24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spcBef>
                <a:spcPts val="384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151" name="Google Shape;151;p53"/>
          <p:cNvSpPr txBox="1"/>
          <p:nvPr>
            <p:ph idx="4" type="body"/>
          </p:nvPr>
        </p:nvSpPr>
        <p:spPr>
          <a:xfrm>
            <a:off x="4645025" y="3429023"/>
            <a:ext cx="3822192" cy="26971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indent="-330200" lvl="2" marL="13716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indent="-317500" lvl="3" marL="18288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indent="-317500" lvl="4" marL="22860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indent="-330200" lvl="5" marL="2743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indent="-330200" lvl="6" marL="32004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indent="-330200" lvl="8" marL="41148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/>
        </p:txBody>
      </p:sp>
      <p:sp>
        <p:nvSpPr>
          <p:cNvPr id="152" name="Google Shape;152;p53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53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53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4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54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54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54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showMasterSp="0" type="objTx">
  <p:cSld name="OBJECT_WITH_CAPTION_TEXT"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5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fmla="val 7136" name="adj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62" name="Google Shape;162;p55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55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55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165" name="Google Shape;165;p55"/>
          <p:cNvSpPr txBox="1"/>
          <p:nvPr>
            <p:ph idx="1" type="body"/>
          </p:nvPr>
        </p:nvSpPr>
        <p:spPr>
          <a:xfrm>
            <a:off x="914400" y="3581402"/>
            <a:ext cx="3352800" cy="19050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grpSp>
        <p:nvGrpSpPr>
          <p:cNvPr id="166" name="Google Shape;166;p55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7" name="Google Shape;167;p55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68" name="Google Shape;168;p55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69" name="Google Shape;169;p55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70" name="Google Shape;170;p55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71" name="Google Shape;171;p55"/>
            <p:cNvSpPr/>
            <p:nvPr/>
          </p:nvSpPr>
          <p:spPr>
            <a:xfrm>
              <a:off x="-3905250" y="4294188"/>
              <a:ext cx="13011150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72" name="Google Shape;172;p55"/>
          <p:cNvSpPr txBox="1"/>
          <p:nvPr>
            <p:ph type="title"/>
          </p:nvPr>
        </p:nvSpPr>
        <p:spPr>
          <a:xfrm>
            <a:off x="914400" y="2286000"/>
            <a:ext cx="33528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ndara"/>
              <a:buNone/>
              <a:defRPr sz="3200"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55"/>
          <p:cNvSpPr txBox="1"/>
          <p:nvPr>
            <p:ph idx="2" type="body"/>
          </p:nvPr>
        </p:nvSpPr>
        <p:spPr>
          <a:xfrm>
            <a:off x="4651963" y="1828800"/>
            <a:ext cx="3904076" cy="381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200"/>
              <a:buChar char="*"/>
              <a:defRPr sz="2200">
                <a:solidFill>
                  <a:schemeClr val="dk2"/>
                </a:solidFill>
              </a:defRPr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*"/>
              <a:defRPr sz="2000">
                <a:solidFill>
                  <a:schemeClr val="dk2"/>
                </a:solidFill>
              </a:defRPr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*"/>
              <a:defRPr sz="1800">
                <a:solidFill>
                  <a:schemeClr val="dk2"/>
                </a:solidFill>
              </a:defRPr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5pPr>
            <a:lvl6pPr indent="-355600" lvl="5" marL="27432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6pPr>
            <a:lvl7pPr indent="-355600" lvl="6" marL="32004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7pPr>
            <a:lvl8pPr indent="-355600" lvl="7" marL="36576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8pPr>
            <a:lvl9pPr indent="-355600" lvl="8" marL="41148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showMasterSp="0" type="picTx">
  <p:cSld name="PICTURE_WITH_CAPTION_TEXT"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56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fmla="val 1272" name="adj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176" name="Google Shape;176;p56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77" name="Google Shape;177;p56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78" name="Google Shape;178;p56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79" name="Google Shape;179;p56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80" name="Google Shape;180;p56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81" name="Google Shape;181;p56"/>
            <p:cNvSpPr/>
            <p:nvPr/>
          </p:nvSpPr>
          <p:spPr>
            <a:xfrm>
              <a:off x="-3905250" y="4294188"/>
              <a:ext cx="13011150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82" name="Google Shape;182;p56"/>
          <p:cNvSpPr txBox="1"/>
          <p:nvPr>
            <p:ph type="title"/>
          </p:nvPr>
        </p:nvSpPr>
        <p:spPr>
          <a:xfrm>
            <a:off x="4874156" y="338667"/>
            <a:ext cx="3812645" cy="24299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ndara"/>
              <a:buNone/>
              <a:defRPr b="0" sz="2800"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3" name="Google Shape;183;p56"/>
          <p:cNvSpPr txBox="1"/>
          <p:nvPr>
            <p:ph idx="1" type="body"/>
          </p:nvPr>
        </p:nvSpPr>
        <p:spPr>
          <a:xfrm>
            <a:off x="4868333" y="2785533"/>
            <a:ext cx="3818467" cy="24214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84" name="Google Shape;184;p56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5" name="Google Shape;185;p56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56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187" name="Google Shape;187;p56"/>
          <p:cNvSpPr/>
          <p:nvPr>
            <p:ph idx="2" type="pic"/>
          </p:nvPr>
        </p:nvSpPr>
        <p:spPr>
          <a:xfrm>
            <a:off x="838200" y="1371600"/>
            <a:ext cx="3566160" cy="2926080"/>
          </a:xfrm>
          <a:prstGeom prst="roundRect">
            <a:avLst>
              <a:gd fmla="val 3924" name="adj"/>
            </a:avLst>
          </a:prstGeom>
          <a:solidFill>
            <a:schemeClr val="accent1"/>
          </a:solidFill>
          <a:ln>
            <a:noFill/>
          </a:ln>
          <a:effectLst>
            <a:reflection blurRad="0" dir="5400000" dist="5000" endA="0" endPos="30000" kx="0" rotWithShape="0" algn="bl" stA="30000" stPos="0" sy="-100000" ky="0"/>
          </a:effectLst>
        </p:spPr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57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0" name="Google Shape;190;p57"/>
          <p:cNvSpPr txBox="1"/>
          <p:nvPr>
            <p:ph idx="1" type="body"/>
          </p:nvPr>
        </p:nvSpPr>
        <p:spPr>
          <a:xfrm rot="5400000">
            <a:off x="2850887" y="696648"/>
            <a:ext cx="3450696" cy="74083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*"/>
              <a:defRPr/>
            </a:lvl1pPr>
            <a:lvl2pPr indent="-368300" lvl="1" marL="914400" algn="l">
              <a:spcBef>
                <a:spcPts val="440"/>
              </a:spcBef>
              <a:spcAft>
                <a:spcPts val="0"/>
              </a:spcAft>
              <a:buSzPts val="2200"/>
              <a:buChar char="*"/>
              <a:defRPr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/>
            </a:lvl5pPr>
            <a:lvl6pPr indent="-342900" lvl="5" marL="27432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91" name="Google Shape;191;p57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2" name="Google Shape;192;p57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3" name="Google Shape;193;p57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showMasterSp="0" type="vertTitleAndTx">
  <p:cSld name="VERTICAL_TITLE_AND_VERTICAL_TEXT"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58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fmla="val 7136" name="adj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96" name="Google Shape;196;p58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7" name="Google Shape;197;p58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8" name="Google Shape;198;p58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ct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grpSp>
        <p:nvGrpSpPr>
          <p:cNvPr id="199" name="Google Shape;199;p58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00" name="Google Shape;200;p58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01" name="Google Shape;201;p58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02" name="Google Shape;202;p58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03" name="Google Shape;203;p58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04" name="Google Shape;204;p58"/>
            <p:cNvSpPr/>
            <p:nvPr/>
          </p:nvSpPr>
          <p:spPr>
            <a:xfrm>
              <a:off x="-3905250" y="4294188"/>
              <a:ext cx="13011150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205" name="Google Shape;205;p58"/>
          <p:cNvSpPr txBox="1"/>
          <p:nvPr>
            <p:ph type="title"/>
          </p:nvPr>
        </p:nvSpPr>
        <p:spPr>
          <a:xfrm rot="5400000">
            <a:off x="5414434" y="2662770"/>
            <a:ext cx="4487333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ndara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6" name="Google Shape;206;p58"/>
          <p:cNvSpPr txBox="1"/>
          <p:nvPr>
            <p:ph idx="1" type="body"/>
          </p:nvPr>
        </p:nvSpPr>
        <p:spPr>
          <a:xfrm rot="5400000">
            <a:off x="1223433" y="681567"/>
            <a:ext cx="4487334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Char char="*"/>
              <a:defRPr/>
            </a:lvl1pPr>
            <a:lvl2pPr indent="-368300" lvl="1" marL="914400" algn="l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Char char="*"/>
              <a:defRPr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*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*"/>
              <a:defRPr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Char char="*"/>
              <a:defRPr/>
            </a:lvl5pPr>
            <a:lvl6pPr indent="-342900" lvl="5" marL="27432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2"/>
          <p:cNvSpPr txBox="1"/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" name="Google Shape;217;p22"/>
          <p:cNvSpPr txBox="1"/>
          <p:nvPr>
            <p:ph idx="1" type="body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20040" lvl="0" marL="45720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indent="-342900" lvl="1" marL="9144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56616" lvl="3" marL="1828800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indent="-342900" lvl="4" marL="22860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18" name="Google Shape;218;p22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9" name="Google Shape;219;p22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0" name="Google Shape;220;p22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59"/>
          <p:cNvSpPr/>
          <p:nvPr/>
        </p:nvSpPr>
        <p:spPr>
          <a:xfrm>
            <a:off x="304812" y="329189"/>
            <a:ext cx="8532055" cy="6196819"/>
          </a:xfrm>
          <a:prstGeom prst="roundRect">
            <a:avLst>
              <a:gd fmla="val 2081" name="adj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cap="rnd" cmpd="sng" w="9525">
            <a:solidFill>
              <a:srgbClr val="A2A0A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tl" dir="5400000" dist="508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3" name="Google Shape;223;p59"/>
          <p:cNvSpPr/>
          <p:nvPr/>
        </p:nvSpPr>
        <p:spPr>
          <a:xfrm>
            <a:off x="418608" y="434162"/>
            <a:ext cx="8306809" cy="3108960"/>
          </a:xfrm>
          <a:prstGeom prst="roundRect">
            <a:avLst>
              <a:gd fmla="val 4578" name="adj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24" name="Google Shape;224;p59"/>
          <p:cNvSpPr txBox="1"/>
          <p:nvPr>
            <p:ph type="ctrTitle"/>
          </p:nvPr>
        </p:nvSpPr>
        <p:spPr>
          <a:xfrm>
            <a:off x="722376" y="1820206"/>
            <a:ext cx="7772400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4500"/>
              <a:buFont typeface="Verdana"/>
              <a:buNone/>
              <a:defRPr b="1" sz="4500">
                <a:solidFill>
                  <a:srgbClr val="FF8C3C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5" name="Google Shape;225;p59"/>
          <p:cNvSpPr txBox="1"/>
          <p:nvPr>
            <p:ph idx="1" type="subTitle"/>
          </p:nvPr>
        </p:nvSpPr>
        <p:spPr>
          <a:xfrm>
            <a:off x="722376" y="3685032"/>
            <a:ext cx="7772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8766F"/>
                </a:solidFill>
              </a:defRPr>
            </a:lvl1pPr>
            <a:lvl2pPr lvl="1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230"/>
              </a:spcBef>
              <a:spcAft>
                <a:spcPts val="0"/>
              </a:spcAft>
              <a:buSzPts val="2016"/>
              <a:buNone/>
              <a:defRPr/>
            </a:lvl4pPr>
            <a:lvl5pPr lvl="4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255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257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255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226" name="Google Shape;226;p59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7" name="Google Shape;227;p59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8" name="Google Shape;228;p59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showMasterSp="0" type="secHead">
  <p:cSld name="SECTION_HEADER"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60"/>
          <p:cNvSpPr/>
          <p:nvPr/>
        </p:nvSpPr>
        <p:spPr>
          <a:xfrm>
            <a:off x="304812" y="329189"/>
            <a:ext cx="8532055" cy="6196819"/>
          </a:xfrm>
          <a:prstGeom prst="roundRect">
            <a:avLst>
              <a:gd fmla="val 2081" name="adj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cap="rnd" cmpd="sng" w="9525">
            <a:solidFill>
              <a:srgbClr val="A2A0A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tl" dir="5400000" dist="508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31" name="Google Shape;231;p60"/>
          <p:cNvSpPr/>
          <p:nvPr/>
        </p:nvSpPr>
        <p:spPr>
          <a:xfrm>
            <a:off x="418608" y="434166"/>
            <a:ext cx="8306809" cy="4341329"/>
          </a:xfrm>
          <a:prstGeom prst="roundRect">
            <a:avLst>
              <a:gd fmla="val 2127" name="adj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32" name="Google Shape;232;p60"/>
          <p:cNvSpPr txBox="1"/>
          <p:nvPr>
            <p:ph type="title"/>
          </p:nvPr>
        </p:nvSpPr>
        <p:spPr>
          <a:xfrm>
            <a:off x="468344" y="4928616"/>
            <a:ext cx="8183880" cy="676656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8766F"/>
              </a:buClr>
              <a:buSzPts val="3600"/>
              <a:buFont typeface="Verdana"/>
              <a:buNone/>
              <a:defRPr b="0" sz="3600" cap="none">
                <a:solidFill>
                  <a:srgbClr val="78766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3" name="Google Shape;233;p60"/>
          <p:cNvSpPr txBox="1"/>
          <p:nvPr>
            <p:ph idx="1" type="body"/>
          </p:nvPr>
        </p:nvSpPr>
        <p:spPr>
          <a:xfrm>
            <a:off x="468344" y="5624484"/>
            <a:ext cx="8183880" cy="420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18850" spcFirstLastPara="1" rIns="91425" wrap="square" tIns="0">
            <a:normAutofit/>
          </a:bodyPr>
          <a:lstStyle>
            <a:lvl1pPr indent="-228600" lvl="0" marL="457200" marR="36576" algn="l">
              <a:spcBef>
                <a:spcPts val="0"/>
              </a:spcBef>
              <a:spcAft>
                <a:spcPts val="0"/>
              </a:spcAft>
              <a:buSzPts val="1440"/>
              <a:buNone/>
              <a:defRPr b="0" sz="1800">
                <a:solidFill>
                  <a:srgbClr val="B75C00"/>
                </a:solidFill>
              </a:defRPr>
            </a:lvl1pPr>
            <a:lvl2pPr indent="-228600" lvl="1" marL="9144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30"/>
              </a:spcBef>
              <a:spcAft>
                <a:spcPts val="0"/>
              </a:spcAft>
              <a:buSzPts val="1568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34" name="Google Shape;234;p60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5" name="Google Shape;235;p60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6" name="Google Shape;236;p60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61"/>
          <p:cNvSpPr txBox="1"/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9" name="Google Shape;239;p61"/>
          <p:cNvSpPr txBox="1"/>
          <p:nvPr>
            <p:ph idx="1" type="body"/>
          </p:nvPr>
        </p:nvSpPr>
        <p:spPr>
          <a:xfrm>
            <a:off x="514352" y="530352"/>
            <a:ext cx="3931920" cy="4389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60680" lvl="0" marL="457200" algn="l">
              <a:spcBef>
                <a:spcPts val="250"/>
              </a:spcBef>
              <a:spcAft>
                <a:spcPts val="0"/>
              </a:spcAft>
              <a:buSzPts val="2080"/>
              <a:buChar char="⚫"/>
              <a:defRPr sz="2600"/>
            </a:lvl1pPr>
            <a:lvl2pPr indent="-368300" lvl="1" marL="914400" algn="l">
              <a:spcBef>
                <a:spcPts val="250"/>
              </a:spcBef>
              <a:spcAft>
                <a:spcPts val="0"/>
              </a:spcAft>
              <a:buSzPts val="2200"/>
              <a:buChar char="◦"/>
              <a:defRPr sz="2200"/>
            </a:lvl2pPr>
            <a:lvl3pPr indent="-355600" lvl="2" marL="1371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56616" lvl="3" marL="1828800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 sz="1800"/>
            </a:lvl4pPr>
            <a:lvl5pPr indent="-342900" lvl="4" marL="22860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40" name="Google Shape;240;p61"/>
          <p:cNvSpPr txBox="1"/>
          <p:nvPr>
            <p:ph idx="2" type="body"/>
          </p:nvPr>
        </p:nvSpPr>
        <p:spPr>
          <a:xfrm>
            <a:off x="4755360" y="530352"/>
            <a:ext cx="3931920" cy="4389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60680" lvl="0" marL="457200" algn="l">
              <a:spcBef>
                <a:spcPts val="250"/>
              </a:spcBef>
              <a:spcAft>
                <a:spcPts val="0"/>
              </a:spcAft>
              <a:buSzPts val="2080"/>
              <a:buChar char="⚫"/>
              <a:defRPr sz="2600"/>
            </a:lvl1pPr>
            <a:lvl2pPr indent="-368300" lvl="1" marL="914400" algn="l">
              <a:spcBef>
                <a:spcPts val="250"/>
              </a:spcBef>
              <a:spcAft>
                <a:spcPts val="0"/>
              </a:spcAft>
              <a:buSzPts val="2200"/>
              <a:buChar char="◦"/>
              <a:defRPr sz="2200"/>
            </a:lvl2pPr>
            <a:lvl3pPr indent="-355600" lvl="2" marL="1371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56616" lvl="3" marL="1828800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 sz="1800"/>
            </a:lvl4pPr>
            <a:lvl5pPr indent="-342900" lvl="4" marL="22860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41" name="Google Shape;241;p61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2" name="Google Shape;242;p61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3" name="Google Shape;243;p61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62"/>
          <p:cNvSpPr txBox="1"/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6" name="Google Shape;246;p62"/>
          <p:cNvSpPr txBox="1"/>
          <p:nvPr>
            <p:ph idx="1" type="body"/>
          </p:nvPr>
        </p:nvSpPr>
        <p:spPr>
          <a:xfrm>
            <a:off x="607224" y="579438"/>
            <a:ext cx="3931920" cy="7921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146300" spcFirstLastPara="1" rIns="91425" wrap="square" tIns="91425">
            <a:normAutofit/>
          </a:bodyPr>
          <a:lstStyle>
            <a:lvl1pPr indent="-228600" lvl="0" marL="457200" algn="l">
              <a:spcBef>
                <a:spcPts val="250"/>
              </a:spcBef>
              <a:spcAft>
                <a:spcPts val="0"/>
              </a:spcAft>
              <a:buSzPts val="1920"/>
              <a:buNone/>
              <a:defRPr b="1" sz="24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2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2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230"/>
              </a:spcBef>
              <a:spcAft>
                <a:spcPts val="0"/>
              </a:spcAft>
              <a:buSzPts val="1792"/>
              <a:buNone/>
              <a:defRPr b="1" sz="1600"/>
            </a:lvl4pPr>
            <a:lvl5pPr indent="-228600" lvl="4" marL="2286000" algn="l"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47" name="Google Shape;247;p62"/>
          <p:cNvSpPr txBox="1"/>
          <p:nvPr>
            <p:ph idx="2" type="body"/>
          </p:nvPr>
        </p:nvSpPr>
        <p:spPr>
          <a:xfrm>
            <a:off x="4652169" y="579438"/>
            <a:ext cx="3931920" cy="7921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137150" spcFirstLastPara="1" rIns="91425" wrap="square" tIns="91425">
            <a:normAutofit/>
          </a:bodyPr>
          <a:lstStyle>
            <a:lvl1pPr indent="-228600" lvl="0" marL="457200" algn="l">
              <a:spcBef>
                <a:spcPts val="250"/>
              </a:spcBef>
              <a:spcAft>
                <a:spcPts val="0"/>
              </a:spcAft>
              <a:buSzPts val="1920"/>
              <a:buNone/>
              <a:defRPr b="1" sz="24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2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2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230"/>
              </a:spcBef>
              <a:spcAft>
                <a:spcPts val="0"/>
              </a:spcAft>
              <a:buSzPts val="1792"/>
              <a:buNone/>
              <a:defRPr b="1" sz="1600"/>
            </a:lvl4pPr>
            <a:lvl5pPr indent="-228600" lvl="4" marL="2286000" algn="l"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48" name="Google Shape;248;p62"/>
          <p:cNvSpPr txBox="1"/>
          <p:nvPr>
            <p:ph idx="3" type="body"/>
          </p:nvPr>
        </p:nvSpPr>
        <p:spPr>
          <a:xfrm>
            <a:off x="607224" y="1447800"/>
            <a:ext cx="3931920" cy="3489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50520" lvl="0" marL="45720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/>
            </a:lvl1pPr>
            <a:lvl2pPr indent="-355600" lvl="1" marL="914400" algn="l">
              <a:spcBef>
                <a:spcPts val="250"/>
              </a:spcBef>
              <a:spcAft>
                <a:spcPts val="0"/>
              </a:spcAft>
              <a:buSzPts val="2000"/>
              <a:buChar char="◦"/>
              <a:defRPr sz="2000"/>
            </a:lvl2pPr>
            <a:lvl3pPr indent="-342900" lvl="2" marL="13716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42392" lvl="3" marL="1828800" algn="l">
              <a:spcBef>
                <a:spcPts val="230"/>
              </a:spcBef>
              <a:spcAft>
                <a:spcPts val="0"/>
              </a:spcAft>
              <a:buSzPts val="1792"/>
              <a:buChar char="◦"/>
              <a:defRPr sz="1600"/>
            </a:lvl4pPr>
            <a:lvl5pPr indent="-330200" lvl="4" marL="2286000" algn="l"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49" name="Google Shape;249;p62"/>
          <p:cNvSpPr txBox="1"/>
          <p:nvPr>
            <p:ph idx="4" type="body"/>
          </p:nvPr>
        </p:nvSpPr>
        <p:spPr>
          <a:xfrm>
            <a:off x="4652169" y="1447800"/>
            <a:ext cx="3931920" cy="3489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50520" lvl="0" marL="45720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/>
            </a:lvl1pPr>
            <a:lvl2pPr indent="-355600" lvl="1" marL="914400" algn="l">
              <a:spcBef>
                <a:spcPts val="250"/>
              </a:spcBef>
              <a:spcAft>
                <a:spcPts val="0"/>
              </a:spcAft>
              <a:buSzPts val="2000"/>
              <a:buChar char="◦"/>
              <a:defRPr sz="2000"/>
            </a:lvl2pPr>
            <a:lvl3pPr indent="-342900" lvl="2" marL="13716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42392" lvl="3" marL="1828800" algn="l">
              <a:spcBef>
                <a:spcPts val="230"/>
              </a:spcBef>
              <a:spcAft>
                <a:spcPts val="0"/>
              </a:spcAft>
              <a:buSzPts val="1792"/>
              <a:buChar char="◦"/>
              <a:defRPr sz="1600"/>
            </a:lvl4pPr>
            <a:lvl5pPr indent="-330200" lvl="4" marL="2286000" algn="l"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50" name="Google Shape;250;p62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1" name="Google Shape;251;p62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2" name="Google Shape;252;p62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63"/>
          <p:cNvSpPr txBox="1"/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5" name="Google Shape;255;p63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6" name="Google Shape;256;p63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7" name="Google Shape;257;p63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showMasterSp="0" type="blank">
  <p:cSld name="BLANK"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64"/>
          <p:cNvSpPr/>
          <p:nvPr/>
        </p:nvSpPr>
        <p:spPr>
          <a:xfrm>
            <a:off x="304812" y="329189"/>
            <a:ext cx="8532055" cy="6196819"/>
          </a:xfrm>
          <a:prstGeom prst="roundRect">
            <a:avLst>
              <a:gd fmla="val 2081" name="adj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cap="rnd" cmpd="sng" w="9525">
            <a:solidFill>
              <a:srgbClr val="A2A0A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tl" dir="5400000" dist="508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60" name="Google Shape;260;p64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1" name="Google Shape;261;p64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2" name="Google Shape;262;p64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65"/>
          <p:cNvSpPr txBox="1"/>
          <p:nvPr>
            <p:ph type="title"/>
          </p:nvPr>
        </p:nvSpPr>
        <p:spPr>
          <a:xfrm>
            <a:off x="5538784" y="533400"/>
            <a:ext cx="29718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Verdana"/>
              <a:buNone/>
              <a:defRPr b="1" sz="22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5" name="Google Shape;265;p65"/>
          <p:cNvSpPr txBox="1"/>
          <p:nvPr>
            <p:ph idx="1" type="body"/>
          </p:nvPr>
        </p:nvSpPr>
        <p:spPr>
          <a:xfrm>
            <a:off x="5538847" y="1447803"/>
            <a:ext cx="2971800" cy="4206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1425">
            <a:normAutofit/>
          </a:bodyPr>
          <a:lstStyle>
            <a:lvl1pPr indent="-228600" lvl="0" marL="457200" marR="18288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25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</a:defRPr>
            </a:lvl2pPr>
            <a:lvl3pPr indent="-228600" lvl="2" marL="1371600" algn="l">
              <a:spcBef>
                <a:spcPts val="250"/>
              </a:spcBef>
              <a:spcAft>
                <a:spcPts val="0"/>
              </a:spcAft>
              <a:buSzPts val="1000"/>
              <a:buNone/>
              <a:defRPr sz="1000">
                <a:solidFill>
                  <a:schemeClr val="dk1"/>
                </a:solidFill>
              </a:defRPr>
            </a:lvl3pPr>
            <a:lvl4pPr indent="-228600" lvl="3" marL="1828800" algn="l">
              <a:spcBef>
                <a:spcPts val="230"/>
              </a:spcBef>
              <a:spcAft>
                <a:spcPts val="0"/>
              </a:spcAft>
              <a:buSzPts val="1008"/>
              <a:buNone/>
              <a:defRPr sz="900">
                <a:solidFill>
                  <a:schemeClr val="dk1"/>
                </a:solidFill>
              </a:defRPr>
            </a:lvl4pPr>
            <a:lvl5pPr indent="-228600" lvl="4" marL="2286000" algn="l">
              <a:spcBef>
                <a:spcPts val="250"/>
              </a:spcBef>
              <a:spcAft>
                <a:spcPts val="0"/>
              </a:spcAft>
              <a:buSzPts val="900"/>
              <a:buNone/>
              <a:defRPr sz="900">
                <a:solidFill>
                  <a:schemeClr val="dk1"/>
                </a:solidFill>
              </a:defRPr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66" name="Google Shape;266;p65"/>
          <p:cNvSpPr txBox="1"/>
          <p:nvPr>
            <p:ph idx="2" type="body"/>
          </p:nvPr>
        </p:nvSpPr>
        <p:spPr>
          <a:xfrm>
            <a:off x="761385" y="930145"/>
            <a:ext cx="4626159" cy="47244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70840" lvl="0" marL="457200" algn="l">
              <a:spcBef>
                <a:spcPts val="250"/>
              </a:spcBef>
              <a:spcAft>
                <a:spcPts val="0"/>
              </a:spcAft>
              <a:buSzPts val="2240"/>
              <a:buChar char="⚫"/>
              <a:defRPr sz="2800">
                <a:solidFill>
                  <a:schemeClr val="dk1"/>
                </a:solidFill>
              </a:defRPr>
            </a:lvl1pPr>
            <a:lvl2pPr indent="-393700" lvl="1" marL="914400" algn="l">
              <a:spcBef>
                <a:spcPts val="250"/>
              </a:spcBef>
              <a:spcAft>
                <a:spcPts val="0"/>
              </a:spcAft>
              <a:buSzPts val="2600"/>
              <a:buChar char="◦"/>
              <a:defRPr sz="2600">
                <a:solidFill>
                  <a:schemeClr val="dk1"/>
                </a:solidFill>
              </a:defRPr>
            </a:lvl2pPr>
            <a:lvl3pPr indent="-381000" lvl="2" marL="1371600" algn="l">
              <a:spcBef>
                <a:spcPts val="250"/>
              </a:spcBef>
              <a:spcAft>
                <a:spcPts val="0"/>
              </a:spcAft>
              <a:buSzPts val="2400"/>
              <a:buChar char="●"/>
              <a:defRPr sz="2400">
                <a:solidFill>
                  <a:schemeClr val="dk1"/>
                </a:solidFill>
              </a:defRPr>
            </a:lvl3pPr>
            <a:lvl4pPr indent="-370839" lvl="3" marL="1828800" algn="l">
              <a:spcBef>
                <a:spcPts val="230"/>
              </a:spcBef>
              <a:spcAft>
                <a:spcPts val="0"/>
              </a:spcAft>
              <a:buSzPts val="2240"/>
              <a:buChar char="◦"/>
              <a:defRPr sz="2000">
                <a:solidFill>
                  <a:schemeClr val="dk1"/>
                </a:solidFill>
              </a:defRPr>
            </a:lvl4pPr>
            <a:lvl5pPr indent="-355600" lvl="4" marL="22860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>
                <a:solidFill>
                  <a:schemeClr val="dk1"/>
                </a:solidFill>
              </a:defRPr>
            </a:lvl5pPr>
            <a:lvl6pPr indent="-228600" lvl="5" marL="2743200" algn="l">
              <a:spcBef>
                <a:spcPts val="250"/>
              </a:spcBef>
              <a:spcAft>
                <a:spcPts val="0"/>
              </a:spcAft>
              <a:buSzPts val="1700"/>
              <a:buNone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67" name="Google Shape;267;p65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8" name="Google Shape;268;p65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9" name="Google Shape;269;p65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showMasterSp="0" type="picTx">
  <p:cSld name="PICTURE_WITH_CAPTION_TEXT"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66"/>
          <p:cNvSpPr/>
          <p:nvPr/>
        </p:nvSpPr>
        <p:spPr>
          <a:xfrm>
            <a:off x="304812" y="329189"/>
            <a:ext cx="8532055" cy="6196819"/>
          </a:xfrm>
          <a:prstGeom prst="roundRect">
            <a:avLst>
              <a:gd fmla="val 2081" name="adj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cap="rnd" cmpd="sng" w="9525">
            <a:solidFill>
              <a:srgbClr val="A2A0A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tl" dir="5400000" dist="508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72" name="Google Shape;272;p66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fmla="val 2748" name="adj"/>
            </a:avLst>
          </a:prstGeom>
          <a:solidFill>
            <a:srgbClr val="1C1C1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73" name="Google Shape;273;p66"/>
          <p:cNvSpPr txBox="1"/>
          <p:nvPr>
            <p:ph type="title"/>
          </p:nvPr>
        </p:nvSpPr>
        <p:spPr>
          <a:xfrm>
            <a:off x="457200" y="5012056"/>
            <a:ext cx="822960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8766F"/>
              </a:buClr>
              <a:buSzPts val="3600"/>
              <a:buFont typeface="Verdana"/>
              <a:buNone/>
              <a:defRPr b="0" sz="3600">
                <a:solidFill>
                  <a:srgbClr val="78766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4" name="Google Shape;274;p66"/>
          <p:cNvSpPr txBox="1"/>
          <p:nvPr>
            <p:ph idx="1" type="body"/>
          </p:nvPr>
        </p:nvSpPr>
        <p:spPr>
          <a:xfrm>
            <a:off x="6462712" y="533401"/>
            <a:ext cx="2240280" cy="4211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1425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FFFFFF"/>
                </a:solidFill>
              </a:defRPr>
            </a:lvl1pPr>
            <a:lvl2pPr indent="-304800" lvl="1" marL="914400" algn="l">
              <a:spcBef>
                <a:spcPts val="250"/>
              </a:spcBef>
              <a:spcAft>
                <a:spcPts val="0"/>
              </a:spcAft>
              <a:buSzPts val="1200"/>
              <a:buChar char="◦"/>
              <a:defRPr sz="1200">
                <a:solidFill>
                  <a:srgbClr val="FFFFFF"/>
                </a:solidFill>
              </a:defRPr>
            </a:lvl2pPr>
            <a:lvl3pPr indent="-292100" lvl="2" marL="1371600" algn="l">
              <a:spcBef>
                <a:spcPts val="250"/>
              </a:spcBef>
              <a:spcAft>
                <a:spcPts val="0"/>
              </a:spcAft>
              <a:buSzPts val="1000"/>
              <a:buChar char="●"/>
              <a:defRPr sz="1000">
                <a:solidFill>
                  <a:srgbClr val="FFFFFF"/>
                </a:solidFill>
              </a:defRPr>
            </a:lvl3pPr>
            <a:lvl4pPr indent="-292608" lvl="3" marL="1828800" algn="l">
              <a:spcBef>
                <a:spcPts val="230"/>
              </a:spcBef>
              <a:spcAft>
                <a:spcPts val="0"/>
              </a:spcAft>
              <a:buSzPts val="1008"/>
              <a:buChar char="◦"/>
              <a:defRPr sz="900">
                <a:solidFill>
                  <a:srgbClr val="FFFFFF"/>
                </a:solidFill>
              </a:defRPr>
            </a:lvl4pPr>
            <a:lvl5pPr indent="-285750" lvl="4" marL="2286000" algn="l">
              <a:spcBef>
                <a:spcPts val="250"/>
              </a:spcBef>
              <a:spcAft>
                <a:spcPts val="0"/>
              </a:spcAft>
              <a:buSzPts val="900"/>
              <a:buChar char="●"/>
              <a:defRPr sz="900">
                <a:solidFill>
                  <a:srgbClr val="FFFFFF"/>
                </a:solidFill>
              </a:defRPr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75" name="Google Shape;275;p66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6" name="Google Shape;276;p66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7" name="Google Shape;277;p66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278" name="Google Shape;278;p66"/>
          <p:cNvSpPr/>
          <p:nvPr>
            <p:ph idx="2" type="pic"/>
          </p:nvPr>
        </p:nvSpPr>
        <p:spPr>
          <a:xfrm>
            <a:off x="421480" y="435768"/>
            <a:ext cx="5925312" cy="4343400"/>
          </a:xfrm>
          <a:prstGeom prst="snipRoundRect">
            <a:avLst>
              <a:gd fmla="val 1040" name="adj1"/>
              <a:gd fmla="val 0" name="adj2"/>
            </a:avLst>
          </a:prstGeom>
          <a:solidFill>
            <a:srgbClr val="4F4D49"/>
          </a:solidFill>
          <a:ln>
            <a:noFill/>
          </a:ln>
        </p:spPr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67"/>
          <p:cNvSpPr txBox="1"/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1" name="Google Shape;281;p67"/>
          <p:cNvSpPr txBox="1"/>
          <p:nvPr>
            <p:ph idx="1" type="body"/>
          </p:nvPr>
        </p:nvSpPr>
        <p:spPr>
          <a:xfrm rot="5400000">
            <a:off x="2500884" y="-1467612"/>
            <a:ext cx="4187952" cy="8183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20040" lvl="0" marL="45720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indent="-342900" lvl="1" marL="9144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56616" lvl="3" marL="1828800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indent="-342900" lvl="4" marL="22860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82" name="Google Shape;282;p67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3" name="Google Shape;283;p67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4" name="Google Shape;284;p67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68"/>
          <p:cNvSpPr txBox="1"/>
          <p:nvPr>
            <p:ph type="title"/>
          </p:nvPr>
        </p:nvSpPr>
        <p:spPr>
          <a:xfrm rot="5400000">
            <a:off x="4991101" y="2171709"/>
            <a:ext cx="5257799" cy="1981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7" name="Google Shape;287;p68"/>
          <p:cNvSpPr txBox="1"/>
          <p:nvPr>
            <p:ph idx="1" type="body"/>
          </p:nvPr>
        </p:nvSpPr>
        <p:spPr>
          <a:xfrm rot="5400000">
            <a:off x="876299" y="190508"/>
            <a:ext cx="5257801" cy="594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20040" lvl="0" marL="45720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indent="-342900" lvl="1" marL="9144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56616" lvl="3" marL="1828800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indent="-342900" lvl="4" marL="22860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88" name="Google Shape;288;p68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9" name="Google Shape;289;p68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0" name="Google Shape;290;p68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4"/>
          <p:cNvSpPr txBox="1"/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1" name="Google Shape;301;p24"/>
          <p:cNvSpPr txBox="1"/>
          <p:nvPr>
            <p:ph idx="1" type="body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20040" lvl="0" marL="45720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indent="-342900" lvl="1" marL="9144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56616" lvl="3" marL="1828800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indent="-342900" lvl="4" marL="22860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02" name="Google Shape;302;p24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3" name="Google Shape;303;p24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4" name="Google Shape;304;p24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5"/>
          <p:cNvSpPr txBox="1"/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7" name="Google Shape;307;p25"/>
          <p:cNvSpPr txBox="1"/>
          <p:nvPr>
            <p:ph idx="1" type="body"/>
          </p:nvPr>
        </p:nvSpPr>
        <p:spPr>
          <a:xfrm>
            <a:off x="514352" y="530352"/>
            <a:ext cx="3931920" cy="4389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60680" lvl="0" marL="457200" algn="l">
              <a:spcBef>
                <a:spcPts val="250"/>
              </a:spcBef>
              <a:spcAft>
                <a:spcPts val="0"/>
              </a:spcAft>
              <a:buSzPts val="2080"/>
              <a:buChar char="⚫"/>
              <a:defRPr sz="2600"/>
            </a:lvl1pPr>
            <a:lvl2pPr indent="-368300" lvl="1" marL="914400" algn="l">
              <a:spcBef>
                <a:spcPts val="250"/>
              </a:spcBef>
              <a:spcAft>
                <a:spcPts val="0"/>
              </a:spcAft>
              <a:buSzPts val="2200"/>
              <a:buChar char="◦"/>
              <a:defRPr sz="2200"/>
            </a:lvl2pPr>
            <a:lvl3pPr indent="-355600" lvl="2" marL="1371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56616" lvl="3" marL="1828800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 sz="1800"/>
            </a:lvl4pPr>
            <a:lvl5pPr indent="-342900" lvl="4" marL="22860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08" name="Google Shape;308;p25"/>
          <p:cNvSpPr txBox="1"/>
          <p:nvPr>
            <p:ph idx="2" type="body"/>
          </p:nvPr>
        </p:nvSpPr>
        <p:spPr>
          <a:xfrm>
            <a:off x="4755360" y="530352"/>
            <a:ext cx="3931920" cy="4389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60680" lvl="0" marL="457200" algn="l">
              <a:spcBef>
                <a:spcPts val="250"/>
              </a:spcBef>
              <a:spcAft>
                <a:spcPts val="0"/>
              </a:spcAft>
              <a:buSzPts val="2080"/>
              <a:buChar char="⚫"/>
              <a:defRPr sz="2600"/>
            </a:lvl1pPr>
            <a:lvl2pPr indent="-368300" lvl="1" marL="914400" algn="l">
              <a:spcBef>
                <a:spcPts val="250"/>
              </a:spcBef>
              <a:spcAft>
                <a:spcPts val="0"/>
              </a:spcAft>
              <a:buSzPts val="2200"/>
              <a:buChar char="◦"/>
              <a:defRPr sz="2200"/>
            </a:lvl2pPr>
            <a:lvl3pPr indent="-355600" lvl="2" marL="13716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56616" lvl="3" marL="1828800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 sz="1800"/>
            </a:lvl4pPr>
            <a:lvl5pPr indent="-342900" lvl="4" marL="22860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09" name="Google Shape;309;p25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0" name="Google Shape;310;p25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1" name="Google Shape;311;p25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69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fmla="val 2081" name="adj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cap="rnd" cmpd="sng" w="9525">
            <a:solidFill>
              <a:srgbClr val="A2A0A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tl" dir="5400000" dist="508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14" name="Google Shape;314;p69"/>
          <p:cNvSpPr/>
          <p:nvPr/>
        </p:nvSpPr>
        <p:spPr>
          <a:xfrm>
            <a:off x="418597" y="434162"/>
            <a:ext cx="8306809" cy="3108960"/>
          </a:xfrm>
          <a:prstGeom prst="roundRect">
            <a:avLst>
              <a:gd fmla="val 4578" name="adj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15" name="Google Shape;315;p69"/>
          <p:cNvSpPr txBox="1"/>
          <p:nvPr>
            <p:ph type="ctrTitle"/>
          </p:nvPr>
        </p:nvSpPr>
        <p:spPr>
          <a:xfrm>
            <a:off x="722376" y="1820206"/>
            <a:ext cx="7772400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45700" spcFirstLastPara="1" rIns="45700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4500"/>
              <a:buFont typeface="Verdana"/>
              <a:buNone/>
              <a:defRPr b="1" sz="4500">
                <a:solidFill>
                  <a:srgbClr val="FF8C3C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6" name="Google Shape;316;p69"/>
          <p:cNvSpPr txBox="1"/>
          <p:nvPr>
            <p:ph idx="1" type="subTitle"/>
          </p:nvPr>
        </p:nvSpPr>
        <p:spPr>
          <a:xfrm>
            <a:off x="722376" y="3685032"/>
            <a:ext cx="7772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8766F"/>
                </a:solidFill>
              </a:defRPr>
            </a:lvl1pPr>
            <a:lvl2pPr lvl="1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230"/>
              </a:spcBef>
              <a:spcAft>
                <a:spcPts val="0"/>
              </a:spcAft>
              <a:buSzPts val="2016"/>
              <a:buNone/>
              <a:defRPr/>
            </a:lvl4pPr>
            <a:lvl5pPr lvl="4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25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255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257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255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317" name="Google Shape;317;p69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8" name="Google Shape;318;p69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9" name="Google Shape;319;p69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showMasterSp="0" type="secHead">
  <p:cSld name="SECTION_HEADER"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70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fmla="val 2081" name="adj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cap="rnd" cmpd="sng" w="9525">
            <a:solidFill>
              <a:srgbClr val="A2A0A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tl" dir="5400000" dist="508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22" name="Google Shape;322;p70"/>
          <p:cNvSpPr/>
          <p:nvPr/>
        </p:nvSpPr>
        <p:spPr>
          <a:xfrm>
            <a:off x="418597" y="434163"/>
            <a:ext cx="8306809" cy="4341329"/>
          </a:xfrm>
          <a:prstGeom prst="roundRect">
            <a:avLst>
              <a:gd fmla="val 2127" name="adj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23" name="Google Shape;323;p70"/>
          <p:cNvSpPr txBox="1"/>
          <p:nvPr>
            <p:ph type="title"/>
          </p:nvPr>
        </p:nvSpPr>
        <p:spPr>
          <a:xfrm>
            <a:off x="468344" y="4928616"/>
            <a:ext cx="8183880" cy="676656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8766F"/>
              </a:buClr>
              <a:buSzPts val="3600"/>
              <a:buFont typeface="Verdana"/>
              <a:buNone/>
              <a:defRPr b="0" sz="3600" cap="none">
                <a:solidFill>
                  <a:srgbClr val="78766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4" name="Google Shape;324;p70"/>
          <p:cNvSpPr txBox="1"/>
          <p:nvPr>
            <p:ph idx="1" type="body"/>
          </p:nvPr>
        </p:nvSpPr>
        <p:spPr>
          <a:xfrm>
            <a:off x="468344" y="5624484"/>
            <a:ext cx="8183880" cy="420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18850" spcFirstLastPara="1" rIns="91425" wrap="square" tIns="0">
            <a:normAutofit/>
          </a:bodyPr>
          <a:lstStyle>
            <a:lvl1pPr indent="-228600" lvl="0" marL="457200" marR="36576" algn="l">
              <a:spcBef>
                <a:spcPts val="0"/>
              </a:spcBef>
              <a:spcAft>
                <a:spcPts val="0"/>
              </a:spcAft>
              <a:buSzPts val="1440"/>
              <a:buNone/>
              <a:defRPr b="0" sz="1800">
                <a:solidFill>
                  <a:srgbClr val="B75C00"/>
                </a:solidFill>
              </a:defRPr>
            </a:lvl1pPr>
            <a:lvl2pPr indent="-228600" lvl="1" marL="914400" algn="l">
              <a:spcBef>
                <a:spcPts val="25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25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30"/>
              </a:spcBef>
              <a:spcAft>
                <a:spcPts val="0"/>
              </a:spcAft>
              <a:buSzPts val="1568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5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25" name="Google Shape;325;p70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6" name="Google Shape;326;p70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7" name="Google Shape;327;p70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71"/>
          <p:cNvSpPr txBox="1"/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0" name="Google Shape;330;p71"/>
          <p:cNvSpPr txBox="1"/>
          <p:nvPr>
            <p:ph idx="1" type="body"/>
          </p:nvPr>
        </p:nvSpPr>
        <p:spPr>
          <a:xfrm>
            <a:off x="607224" y="579438"/>
            <a:ext cx="3931920" cy="7921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146300" spcFirstLastPara="1" rIns="91425" wrap="square" tIns="91425">
            <a:normAutofit/>
          </a:bodyPr>
          <a:lstStyle>
            <a:lvl1pPr indent="-228600" lvl="0" marL="457200" algn="l">
              <a:spcBef>
                <a:spcPts val="250"/>
              </a:spcBef>
              <a:spcAft>
                <a:spcPts val="0"/>
              </a:spcAft>
              <a:buSzPts val="1920"/>
              <a:buNone/>
              <a:defRPr b="1" sz="24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2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2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230"/>
              </a:spcBef>
              <a:spcAft>
                <a:spcPts val="0"/>
              </a:spcAft>
              <a:buSzPts val="1792"/>
              <a:buNone/>
              <a:defRPr b="1" sz="1600"/>
            </a:lvl4pPr>
            <a:lvl5pPr indent="-228600" lvl="4" marL="2286000" algn="l"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31" name="Google Shape;331;p71"/>
          <p:cNvSpPr txBox="1"/>
          <p:nvPr>
            <p:ph idx="2" type="body"/>
          </p:nvPr>
        </p:nvSpPr>
        <p:spPr>
          <a:xfrm>
            <a:off x="4652169" y="579438"/>
            <a:ext cx="3931920" cy="7921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137150" spcFirstLastPara="1" rIns="91425" wrap="square" tIns="91425">
            <a:normAutofit/>
          </a:bodyPr>
          <a:lstStyle>
            <a:lvl1pPr indent="-228600" lvl="0" marL="457200" algn="l">
              <a:spcBef>
                <a:spcPts val="250"/>
              </a:spcBef>
              <a:spcAft>
                <a:spcPts val="0"/>
              </a:spcAft>
              <a:buSzPts val="1920"/>
              <a:buNone/>
              <a:defRPr b="1" sz="24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25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2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230"/>
              </a:spcBef>
              <a:spcAft>
                <a:spcPts val="0"/>
              </a:spcAft>
              <a:buSzPts val="1792"/>
              <a:buNone/>
              <a:defRPr b="1" sz="1600"/>
            </a:lvl4pPr>
            <a:lvl5pPr indent="-228600" lvl="4" marL="2286000" algn="l">
              <a:spcBef>
                <a:spcPts val="2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32" name="Google Shape;332;p71"/>
          <p:cNvSpPr txBox="1"/>
          <p:nvPr>
            <p:ph idx="3" type="body"/>
          </p:nvPr>
        </p:nvSpPr>
        <p:spPr>
          <a:xfrm>
            <a:off x="607224" y="1447800"/>
            <a:ext cx="3931920" cy="3489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50520" lvl="0" marL="45720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/>
            </a:lvl1pPr>
            <a:lvl2pPr indent="-355600" lvl="1" marL="914400" algn="l">
              <a:spcBef>
                <a:spcPts val="250"/>
              </a:spcBef>
              <a:spcAft>
                <a:spcPts val="0"/>
              </a:spcAft>
              <a:buSzPts val="2000"/>
              <a:buChar char="◦"/>
              <a:defRPr sz="2000"/>
            </a:lvl2pPr>
            <a:lvl3pPr indent="-342900" lvl="2" marL="13716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42392" lvl="3" marL="1828800" algn="l">
              <a:spcBef>
                <a:spcPts val="230"/>
              </a:spcBef>
              <a:spcAft>
                <a:spcPts val="0"/>
              </a:spcAft>
              <a:buSzPts val="1792"/>
              <a:buChar char="◦"/>
              <a:defRPr sz="1600"/>
            </a:lvl4pPr>
            <a:lvl5pPr indent="-330200" lvl="4" marL="2286000" algn="l"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33" name="Google Shape;333;p71"/>
          <p:cNvSpPr txBox="1"/>
          <p:nvPr>
            <p:ph idx="4" type="body"/>
          </p:nvPr>
        </p:nvSpPr>
        <p:spPr>
          <a:xfrm>
            <a:off x="4652169" y="1447800"/>
            <a:ext cx="3931920" cy="3489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50520" lvl="0" marL="457200" algn="l">
              <a:spcBef>
                <a:spcPts val="250"/>
              </a:spcBef>
              <a:spcAft>
                <a:spcPts val="0"/>
              </a:spcAft>
              <a:buSzPts val="1920"/>
              <a:buChar char="⚫"/>
              <a:defRPr sz="2400"/>
            </a:lvl1pPr>
            <a:lvl2pPr indent="-355600" lvl="1" marL="914400" algn="l">
              <a:spcBef>
                <a:spcPts val="250"/>
              </a:spcBef>
              <a:spcAft>
                <a:spcPts val="0"/>
              </a:spcAft>
              <a:buSzPts val="2000"/>
              <a:buChar char="◦"/>
              <a:defRPr sz="2000"/>
            </a:lvl2pPr>
            <a:lvl3pPr indent="-342900" lvl="2" marL="13716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42392" lvl="3" marL="1828800" algn="l">
              <a:spcBef>
                <a:spcPts val="230"/>
              </a:spcBef>
              <a:spcAft>
                <a:spcPts val="0"/>
              </a:spcAft>
              <a:buSzPts val="1792"/>
              <a:buChar char="◦"/>
              <a:defRPr sz="1600"/>
            </a:lvl4pPr>
            <a:lvl5pPr indent="-330200" lvl="4" marL="2286000" algn="l">
              <a:spcBef>
                <a:spcPts val="25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34" name="Google Shape;334;p71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5" name="Google Shape;335;p71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6" name="Google Shape;336;p71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72"/>
          <p:cNvSpPr txBox="1"/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9" name="Google Shape;339;p72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0" name="Google Shape;340;p72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1" name="Google Shape;341;p72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showMasterSp="0" type="blank">
  <p:cSld name="BLANK"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73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fmla="val 2081" name="adj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cap="rnd" cmpd="sng" w="9525">
            <a:solidFill>
              <a:srgbClr val="A2A0A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tl" dir="5400000" dist="508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44" name="Google Shape;344;p73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5" name="Google Shape;345;p73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6" name="Google Shape;346;p73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74"/>
          <p:cNvSpPr txBox="1"/>
          <p:nvPr>
            <p:ph type="title"/>
          </p:nvPr>
        </p:nvSpPr>
        <p:spPr>
          <a:xfrm>
            <a:off x="5538784" y="533400"/>
            <a:ext cx="29718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Verdana"/>
              <a:buNone/>
              <a:defRPr b="1" sz="22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9" name="Google Shape;349;p74"/>
          <p:cNvSpPr txBox="1"/>
          <p:nvPr>
            <p:ph idx="1" type="body"/>
          </p:nvPr>
        </p:nvSpPr>
        <p:spPr>
          <a:xfrm>
            <a:off x="5538847" y="1447803"/>
            <a:ext cx="2971800" cy="4206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1425">
            <a:normAutofit/>
          </a:bodyPr>
          <a:lstStyle>
            <a:lvl1pPr indent="-228600" lvl="0" marL="457200" marR="18288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25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</a:defRPr>
            </a:lvl2pPr>
            <a:lvl3pPr indent="-228600" lvl="2" marL="1371600" algn="l">
              <a:spcBef>
                <a:spcPts val="250"/>
              </a:spcBef>
              <a:spcAft>
                <a:spcPts val="0"/>
              </a:spcAft>
              <a:buSzPts val="1000"/>
              <a:buNone/>
              <a:defRPr sz="1000">
                <a:solidFill>
                  <a:schemeClr val="dk1"/>
                </a:solidFill>
              </a:defRPr>
            </a:lvl3pPr>
            <a:lvl4pPr indent="-228600" lvl="3" marL="1828800" algn="l">
              <a:spcBef>
                <a:spcPts val="230"/>
              </a:spcBef>
              <a:spcAft>
                <a:spcPts val="0"/>
              </a:spcAft>
              <a:buSzPts val="1008"/>
              <a:buNone/>
              <a:defRPr sz="900">
                <a:solidFill>
                  <a:schemeClr val="dk1"/>
                </a:solidFill>
              </a:defRPr>
            </a:lvl4pPr>
            <a:lvl5pPr indent="-228600" lvl="4" marL="2286000" algn="l">
              <a:spcBef>
                <a:spcPts val="250"/>
              </a:spcBef>
              <a:spcAft>
                <a:spcPts val="0"/>
              </a:spcAft>
              <a:buSzPts val="900"/>
              <a:buNone/>
              <a:defRPr sz="900">
                <a:solidFill>
                  <a:schemeClr val="dk1"/>
                </a:solidFill>
              </a:defRPr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50" name="Google Shape;350;p74"/>
          <p:cNvSpPr txBox="1"/>
          <p:nvPr>
            <p:ph idx="2" type="body"/>
          </p:nvPr>
        </p:nvSpPr>
        <p:spPr>
          <a:xfrm>
            <a:off x="761374" y="930145"/>
            <a:ext cx="4626159" cy="47244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70840" lvl="0" marL="457200" algn="l">
              <a:spcBef>
                <a:spcPts val="250"/>
              </a:spcBef>
              <a:spcAft>
                <a:spcPts val="0"/>
              </a:spcAft>
              <a:buSzPts val="2240"/>
              <a:buChar char="⚫"/>
              <a:defRPr sz="2800">
                <a:solidFill>
                  <a:schemeClr val="dk1"/>
                </a:solidFill>
              </a:defRPr>
            </a:lvl1pPr>
            <a:lvl2pPr indent="-393700" lvl="1" marL="914400" algn="l">
              <a:spcBef>
                <a:spcPts val="250"/>
              </a:spcBef>
              <a:spcAft>
                <a:spcPts val="0"/>
              </a:spcAft>
              <a:buSzPts val="2600"/>
              <a:buChar char="◦"/>
              <a:defRPr sz="2600">
                <a:solidFill>
                  <a:schemeClr val="dk1"/>
                </a:solidFill>
              </a:defRPr>
            </a:lvl2pPr>
            <a:lvl3pPr indent="-381000" lvl="2" marL="1371600" algn="l">
              <a:spcBef>
                <a:spcPts val="250"/>
              </a:spcBef>
              <a:spcAft>
                <a:spcPts val="0"/>
              </a:spcAft>
              <a:buSzPts val="2400"/>
              <a:buChar char="●"/>
              <a:defRPr sz="2400">
                <a:solidFill>
                  <a:schemeClr val="dk1"/>
                </a:solidFill>
              </a:defRPr>
            </a:lvl3pPr>
            <a:lvl4pPr indent="-370839" lvl="3" marL="1828800" algn="l">
              <a:spcBef>
                <a:spcPts val="230"/>
              </a:spcBef>
              <a:spcAft>
                <a:spcPts val="0"/>
              </a:spcAft>
              <a:buSzPts val="2240"/>
              <a:buChar char="◦"/>
              <a:defRPr sz="2000">
                <a:solidFill>
                  <a:schemeClr val="dk1"/>
                </a:solidFill>
              </a:defRPr>
            </a:lvl4pPr>
            <a:lvl5pPr indent="-355600" lvl="4" marL="2286000" algn="l">
              <a:spcBef>
                <a:spcPts val="250"/>
              </a:spcBef>
              <a:spcAft>
                <a:spcPts val="0"/>
              </a:spcAft>
              <a:buSzPts val="2000"/>
              <a:buChar char="●"/>
              <a:defRPr sz="2000">
                <a:solidFill>
                  <a:schemeClr val="dk1"/>
                </a:solidFill>
              </a:defRPr>
            </a:lvl5pPr>
            <a:lvl6pPr indent="-228600" lvl="5" marL="2743200" algn="l">
              <a:spcBef>
                <a:spcPts val="250"/>
              </a:spcBef>
              <a:spcAft>
                <a:spcPts val="0"/>
              </a:spcAft>
              <a:buSzPts val="1700"/>
              <a:buNone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51" name="Google Shape;351;p74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2" name="Google Shape;352;p74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3" name="Google Shape;353;p74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showMasterSp="0" type="picTx">
  <p:cSld name="PICTURE_WITH_CAPTION_TEXT"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75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fmla="val 2081" name="adj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cap="rnd" cmpd="sng" w="9525">
            <a:solidFill>
              <a:srgbClr val="A2A0A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tl" dir="5400000" dist="508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56" name="Google Shape;356;p75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fmla="val 2748" name="adj"/>
            </a:avLst>
          </a:prstGeom>
          <a:solidFill>
            <a:srgbClr val="1C1C1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57" name="Google Shape;357;p75"/>
          <p:cNvSpPr txBox="1"/>
          <p:nvPr>
            <p:ph type="title"/>
          </p:nvPr>
        </p:nvSpPr>
        <p:spPr>
          <a:xfrm>
            <a:off x="457200" y="5012056"/>
            <a:ext cx="822960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8766F"/>
              </a:buClr>
              <a:buSzPts val="3600"/>
              <a:buFont typeface="Verdana"/>
              <a:buNone/>
              <a:defRPr b="0" sz="3600">
                <a:solidFill>
                  <a:srgbClr val="78766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8" name="Google Shape;358;p75"/>
          <p:cNvSpPr txBox="1"/>
          <p:nvPr>
            <p:ph idx="1" type="body"/>
          </p:nvPr>
        </p:nvSpPr>
        <p:spPr>
          <a:xfrm>
            <a:off x="6462712" y="533401"/>
            <a:ext cx="2240280" cy="4211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1425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FFFFFF"/>
                </a:solidFill>
              </a:defRPr>
            </a:lvl1pPr>
            <a:lvl2pPr indent="-304800" lvl="1" marL="914400" algn="l">
              <a:spcBef>
                <a:spcPts val="250"/>
              </a:spcBef>
              <a:spcAft>
                <a:spcPts val="0"/>
              </a:spcAft>
              <a:buSzPts val="1200"/>
              <a:buChar char="◦"/>
              <a:defRPr sz="1200">
                <a:solidFill>
                  <a:srgbClr val="FFFFFF"/>
                </a:solidFill>
              </a:defRPr>
            </a:lvl2pPr>
            <a:lvl3pPr indent="-292100" lvl="2" marL="1371600" algn="l">
              <a:spcBef>
                <a:spcPts val="250"/>
              </a:spcBef>
              <a:spcAft>
                <a:spcPts val="0"/>
              </a:spcAft>
              <a:buSzPts val="1000"/>
              <a:buChar char="●"/>
              <a:defRPr sz="1000">
                <a:solidFill>
                  <a:srgbClr val="FFFFFF"/>
                </a:solidFill>
              </a:defRPr>
            </a:lvl3pPr>
            <a:lvl4pPr indent="-292608" lvl="3" marL="1828800" algn="l">
              <a:spcBef>
                <a:spcPts val="230"/>
              </a:spcBef>
              <a:spcAft>
                <a:spcPts val="0"/>
              </a:spcAft>
              <a:buSzPts val="1008"/>
              <a:buChar char="◦"/>
              <a:defRPr sz="900">
                <a:solidFill>
                  <a:srgbClr val="FFFFFF"/>
                </a:solidFill>
              </a:defRPr>
            </a:lvl4pPr>
            <a:lvl5pPr indent="-285750" lvl="4" marL="2286000" algn="l">
              <a:spcBef>
                <a:spcPts val="250"/>
              </a:spcBef>
              <a:spcAft>
                <a:spcPts val="0"/>
              </a:spcAft>
              <a:buSzPts val="900"/>
              <a:buChar char="●"/>
              <a:defRPr sz="900">
                <a:solidFill>
                  <a:srgbClr val="FFFFFF"/>
                </a:solidFill>
              </a:defRPr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59" name="Google Shape;359;p75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0" name="Google Shape;360;p75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1" name="Google Shape;361;p75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362" name="Google Shape;362;p75"/>
          <p:cNvSpPr/>
          <p:nvPr>
            <p:ph idx="2" type="pic"/>
          </p:nvPr>
        </p:nvSpPr>
        <p:spPr>
          <a:xfrm>
            <a:off x="421480" y="435768"/>
            <a:ext cx="5925312" cy="4343400"/>
          </a:xfrm>
          <a:prstGeom prst="snipRoundRect">
            <a:avLst>
              <a:gd fmla="val 1040" name="adj1"/>
              <a:gd fmla="val 0" name="adj2"/>
            </a:avLst>
          </a:prstGeom>
          <a:solidFill>
            <a:srgbClr val="4F4D49"/>
          </a:solidFill>
          <a:ln>
            <a:noFill/>
          </a:ln>
        </p:spPr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76"/>
          <p:cNvSpPr txBox="1"/>
          <p:nvPr>
            <p:ph type="title"/>
          </p:nvPr>
        </p:nvSpPr>
        <p:spPr>
          <a:xfrm>
            <a:off x="502920" y="498348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5" name="Google Shape;365;p76"/>
          <p:cNvSpPr txBox="1"/>
          <p:nvPr>
            <p:ph idx="1" type="body"/>
          </p:nvPr>
        </p:nvSpPr>
        <p:spPr>
          <a:xfrm rot="5400000">
            <a:off x="2500884" y="-1467612"/>
            <a:ext cx="4187952" cy="8183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20040" lvl="0" marL="45720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indent="-342900" lvl="1" marL="9144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56616" lvl="3" marL="1828800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indent="-342900" lvl="4" marL="22860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66" name="Google Shape;366;p76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7" name="Google Shape;367;p76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8" name="Google Shape;368;p76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77"/>
          <p:cNvSpPr txBox="1"/>
          <p:nvPr>
            <p:ph type="title"/>
          </p:nvPr>
        </p:nvSpPr>
        <p:spPr>
          <a:xfrm rot="5400000">
            <a:off x="4991101" y="2171705"/>
            <a:ext cx="5257799" cy="1981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1" name="Google Shape;371;p77"/>
          <p:cNvSpPr txBox="1"/>
          <p:nvPr>
            <p:ph idx="1" type="body"/>
          </p:nvPr>
        </p:nvSpPr>
        <p:spPr>
          <a:xfrm rot="5400000">
            <a:off x="876299" y="190503"/>
            <a:ext cx="5257801" cy="594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20040" lvl="0" marL="457200" algn="l">
              <a:spcBef>
                <a:spcPts val="250"/>
              </a:spcBef>
              <a:spcAft>
                <a:spcPts val="0"/>
              </a:spcAft>
              <a:buSzPts val="1440"/>
              <a:buChar char="⚫"/>
              <a:defRPr/>
            </a:lvl1pPr>
            <a:lvl2pPr indent="-342900" lvl="1" marL="9144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3pPr>
            <a:lvl4pPr indent="-356616" lvl="3" marL="1828800" algn="l">
              <a:spcBef>
                <a:spcPts val="230"/>
              </a:spcBef>
              <a:spcAft>
                <a:spcPts val="0"/>
              </a:spcAft>
              <a:buSzPts val="2016"/>
              <a:buChar char="◦"/>
              <a:defRPr/>
            </a:lvl4pPr>
            <a:lvl5pPr indent="-342900" lvl="4" marL="2286000" algn="l">
              <a:spcBef>
                <a:spcPts val="2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25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257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spcBef>
                <a:spcPts val="255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72" name="Google Shape;372;p77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3" name="Google Shape;373;p77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4" name="Google Shape;374;p77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A5A29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27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3" name="Google Shape;383;p27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4" name="Google Shape;384;p27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30"/>
          <p:cNvSpPr txBox="1"/>
          <p:nvPr>
            <p:ph type="ctrTitle"/>
          </p:nvPr>
        </p:nvSpPr>
        <p:spPr>
          <a:xfrm>
            <a:off x="685800" y="2130457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7" name="Google Shape;387;p30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88" name="Google Shape;388;p30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9" name="Google Shape;389;p30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0" name="Google Shape;390;p30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3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3" name="Google Shape;393;p31"/>
          <p:cNvSpPr txBox="1"/>
          <p:nvPr>
            <p:ph idx="1" type="body"/>
          </p:nvPr>
        </p:nvSpPr>
        <p:spPr>
          <a:xfrm>
            <a:off x="457200" y="1600205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4" name="Google Shape;394;p31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5" name="Google Shape;395;p31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6" name="Google Shape;396;p31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32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9" name="Google Shape;399;p32"/>
          <p:cNvSpPr txBox="1"/>
          <p:nvPr>
            <p:ph idx="1" type="body"/>
          </p:nvPr>
        </p:nvSpPr>
        <p:spPr>
          <a:xfrm>
            <a:off x="722313" y="290672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00" name="Google Shape;400;p32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1" name="Google Shape;401;p32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2" name="Google Shape;402;p32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3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5" name="Google Shape;405;p33"/>
          <p:cNvSpPr txBox="1"/>
          <p:nvPr>
            <p:ph idx="1" type="body"/>
          </p:nvPr>
        </p:nvSpPr>
        <p:spPr>
          <a:xfrm>
            <a:off x="457200" y="1600205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06" name="Google Shape;406;p33"/>
          <p:cNvSpPr txBox="1"/>
          <p:nvPr>
            <p:ph idx="2" type="body"/>
          </p:nvPr>
        </p:nvSpPr>
        <p:spPr>
          <a:xfrm>
            <a:off x="4648200" y="1600205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07" name="Google Shape;407;p33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8" name="Google Shape;408;p33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9" name="Google Shape;409;p33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2" name="Google Shape;412;p34"/>
          <p:cNvSpPr txBox="1"/>
          <p:nvPr>
            <p:ph idx="1" type="body"/>
          </p:nvPr>
        </p:nvSpPr>
        <p:spPr>
          <a:xfrm>
            <a:off x="457203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3" name="Google Shape;413;p34"/>
          <p:cNvSpPr txBox="1"/>
          <p:nvPr>
            <p:ph idx="2" type="body"/>
          </p:nvPr>
        </p:nvSpPr>
        <p:spPr>
          <a:xfrm>
            <a:off x="457203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14" name="Google Shape;414;p34"/>
          <p:cNvSpPr txBox="1"/>
          <p:nvPr>
            <p:ph idx="3" type="body"/>
          </p:nvPr>
        </p:nvSpPr>
        <p:spPr>
          <a:xfrm>
            <a:off x="4645067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5" name="Google Shape;415;p34"/>
          <p:cNvSpPr txBox="1"/>
          <p:nvPr>
            <p:ph idx="4" type="body"/>
          </p:nvPr>
        </p:nvSpPr>
        <p:spPr>
          <a:xfrm>
            <a:off x="4645067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16" name="Google Shape;416;p34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7" name="Google Shape;417;p34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8" name="Google Shape;418;p34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1" name="Google Shape;421;p35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2" name="Google Shape;422;p35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3" name="Google Shape;423;p35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36"/>
          <p:cNvSpPr txBox="1"/>
          <p:nvPr>
            <p:ph type="title"/>
          </p:nvPr>
        </p:nvSpPr>
        <p:spPr>
          <a:xfrm>
            <a:off x="457215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6" name="Google Shape;426;p36"/>
          <p:cNvSpPr txBox="1"/>
          <p:nvPr>
            <p:ph idx="1" type="body"/>
          </p:nvPr>
        </p:nvSpPr>
        <p:spPr>
          <a:xfrm>
            <a:off x="3575088" y="273054"/>
            <a:ext cx="5111751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427" name="Google Shape;427;p36"/>
          <p:cNvSpPr txBox="1"/>
          <p:nvPr>
            <p:ph idx="2" type="body"/>
          </p:nvPr>
        </p:nvSpPr>
        <p:spPr>
          <a:xfrm>
            <a:off x="457215" y="1435104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428" name="Google Shape;428;p36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9" name="Google Shape;429;p36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0" name="Google Shape;430;p36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37"/>
          <p:cNvSpPr txBox="1"/>
          <p:nvPr>
            <p:ph type="title"/>
          </p:nvPr>
        </p:nvSpPr>
        <p:spPr>
          <a:xfrm>
            <a:off x="1792288" y="4800601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3" name="Google Shape;433;p3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434" name="Google Shape;434;p37"/>
          <p:cNvSpPr txBox="1"/>
          <p:nvPr>
            <p:ph idx="1" type="body"/>
          </p:nvPr>
        </p:nvSpPr>
        <p:spPr>
          <a:xfrm>
            <a:off x="1792288" y="5367339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435" name="Google Shape;435;p37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6" name="Google Shape;436;p37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7" name="Google Shape;437;p37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3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0" name="Google Shape;440;p38"/>
          <p:cNvSpPr txBox="1"/>
          <p:nvPr>
            <p:ph idx="1" type="body"/>
          </p:nvPr>
        </p:nvSpPr>
        <p:spPr>
          <a:xfrm rot="5400000">
            <a:off x="2309019" y="-251614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1" name="Google Shape;441;p38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2" name="Google Shape;442;p38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3" name="Google Shape;443;p38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39"/>
          <p:cNvSpPr txBox="1"/>
          <p:nvPr>
            <p:ph type="title"/>
          </p:nvPr>
        </p:nvSpPr>
        <p:spPr>
          <a:xfrm rot="5400000">
            <a:off x="4732338" y="2171703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6" name="Google Shape;446;p39"/>
          <p:cNvSpPr txBox="1"/>
          <p:nvPr>
            <p:ph idx="1" type="body"/>
          </p:nvPr>
        </p:nvSpPr>
        <p:spPr>
          <a:xfrm rot="5400000">
            <a:off x="541338" y="190502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7" name="Google Shape;447;p39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8" name="Google Shape;448;p39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9" name="Google Shape;449;p39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29"/>
          <p:cNvSpPr txBox="1"/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5" name="Google Shape;465;p29"/>
          <p:cNvSpPr txBox="1"/>
          <p:nvPr>
            <p:ph idx="1" type="body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97180" lvl="0" marL="457200" algn="l">
              <a:spcBef>
                <a:spcPts val="360"/>
              </a:spcBef>
              <a:spcAft>
                <a:spcPts val="0"/>
              </a:spcAft>
              <a:buSzPts val="1080"/>
              <a:buChar char="■"/>
              <a:defRPr/>
            </a:lvl1pPr>
            <a:lvl2pPr indent="-291465" lvl="1" marL="9144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2pPr>
            <a:lvl3pPr indent="-285750" lvl="2" marL="1371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3pPr>
            <a:lvl4pPr indent="-291464" lvl="3" marL="18288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4pPr>
            <a:lvl5pPr indent="-285750" lvl="4" marL="22860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5pPr>
            <a:lvl6pPr indent="-285750" lvl="5" marL="27432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6pPr>
            <a:lvl7pPr indent="-285750" lvl="6" marL="32004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7pPr>
            <a:lvl8pPr indent="-285750" lvl="7" marL="3657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8pPr>
            <a:lvl9pPr indent="-285750" lvl="8" marL="41148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9pPr>
          </a:lstStyle>
          <a:p/>
        </p:txBody>
      </p:sp>
      <p:sp>
        <p:nvSpPr>
          <p:cNvPr id="466" name="Google Shape;466;p29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7" name="Google Shape;467;p29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8" name="Google Shape;468;p29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0" name="Google Shape;470;p78"/>
          <p:cNvGrpSpPr/>
          <p:nvPr/>
        </p:nvGrpSpPr>
        <p:grpSpPr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471" name="Google Shape;471;p78"/>
            <p:cNvGrpSpPr/>
            <p:nvPr/>
          </p:nvGrpSpPr>
          <p:grpSpPr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472" name="Google Shape;472;p78"/>
              <p:cNvSpPr/>
              <p:nvPr/>
            </p:nvSpPr>
            <p:spPr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rgbClr val="000000"/>
                  </a:solidFill>
                  <a:latin typeface="Tahoma"/>
                  <a:ea typeface="Tahoma"/>
                  <a:cs typeface="Tahoma"/>
                  <a:sym typeface="Tahoma"/>
                </a:endParaRPr>
              </a:p>
            </p:txBody>
          </p:sp>
          <p:sp>
            <p:nvSpPr>
              <p:cNvPr id="473" name="Google Shape;473;p78"/>
              <p:cNvSpPr/>
              <p:nvPr/>
            </p:nvSpPr>
            <p:spPr>
              <a:xfrm>
                <a:off x="1056" y="336"/>
                <a:ext cx="288" cy="432"/>
              </a:xfrm>
              <a:prstGeom prst="rect">
                <a:avLst/>
              </a:prstGeom>
              <a:gradFill>
                <a:gsLst>
                  <a:gs pos="0">
                    <a:schemeClr val="folHlink"/>
                  </a:gs>
                  <a:gs pos="100000">
                    <a:schemeClr val="lt1"/>
                  </a:gs>
                </a:gsLst>
                <a:lin ang="0" scaled="0"/>
              </a:gra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rgbClr val="000000"/>
                  </a:solidFill>
                  <a:latin typeface="Tahoma"/>
                  <a:ea typeface="Tahoma"/>
                  <a:cs typeface="Tahoma"/>
                  <a:sym typeface="Tahoma"/>
                </a:endParaRPr>
              </a:p>
            </p:txBody>
          </p:sp>
        </p:grpSp>
        <p:grpSp>
          <p:nvGrpSpPr>
            <p:cNvPr id="474" name="Google Shape;474;p78"/>
            <p:cNvGrpSpPr/>
            <p:nvPr/>
          </p:nvGrpSpPr>
          <p:grpSpPr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475" name="Google Shape;475;p78"/>
              <p:cNvSpPr/>
              <p:nvPr/>
            </p:nvSpPr>
            <p:spPr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rgbClr val="000000"/>
                  </a:solidFill>
                  <a:latin typeface="Tahoma"/>
                  <a:ea typeface="Tahoma"/>
                  <a:cs typeface="Tahoma"/>
                  <a:sym typeface="Tahoma"/>
                </a:endParaRPr>
              </a:p>
            </p:txBody>
          </p:sp>
          <p:sp>
            <p:nvSpPr>
              <p:cNvPr id="476" name="Google Shape;476;p78"/>
              <p:cNvSpPr/>
              <p:nvPr/>
            </p:nvSpPr>
            <p:spPr>
              <a:xfrm>
                <a:off x="1248" y="2640"/>
                <a:ext cx="336" cy="432"/>
              </a:xfrm>
              <a:prstGeom prst="rect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lt1"/>
                  </a:gs>
                </a:gsLst>
                <a:lin ang="0" scaled="0"/>
              </a:gra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400">
                  <a:solidFill>
                    <a:srgbClr val="000000"/>
                  </a:solidFill>
                  <a:latin typeface="Tahoma"/>
                  <a:ea typeface="Tahoma"/>
                  <a:cs typeface="Tahoma"/>
                  <a:sym typeface="Tahoma"/>
                </a:endParaRPr>
              </a:p>
            </p:txBody>
          </p:sp>
        </p:grpSp>
        <p:sp>
          <p:nvSpPr>
            <p:cNvPr id="477" name="Google Shape;477;p78"/>
            <p:cNvSpPr/>
            <p:nvPr/>
          </p:nvSpPr>
          <p:spPr>
            <a:xfrm>
              <a:off x="0" y="1824"/>
              <a:ext cx="353" cy="266"/>
            </a:xfrm>
            <a:prstGeom prst="rect">
              <a:avLst/>
            </a:prstGeom>
            <a:gradFill>
              <a:gsLst>
                <a:gs pos="0">
                  <a:schemeClr val="lt1"/>
                </a:gs>
                <a:gs pos="100000">
                  <a:schemeClr val="hlink"/>
                </a:gs>
              </a:gsLst>
              <a:lin ang="189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478" name="Google Shape;478;p78"/>
            <p:cNvSpPr/>
            <p:nvPr/>
          </p:nvSpPr>
          <p:spPr>
            <a:xfrm>
              <a:off x="400" y="1536"/>
              <a:ext cx="20" cy="663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479" name="Google Shape;479;p78"/>
            <p:cNvSpPr/>
            <p:nvPr/>
          </p:nvSpPr>
          <p:spPr>
            <a:xfrm flipH="1" rot="10800000">
              <a:off x="199" y="2054"/>
              <a:ext cx="5476" cy="35"/>
            </a:xfrm>
            <a:prstGeom prst="rect">
              <a:avLst/>
            </a:prstGeom>
            <a:gradFill>
              <a:gsLst>
                <a:gs pos="0">
                  <a:schemeClr val="lt2"/>
                </a:gs>
                <a:gs pos="100000">
                  <a:schemeClr val="lt1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</p:grpSp>
      <p:sp>
        <p:nvSpPr>
          <p:cNvPr id="480" name="Google Shape;480;p78"/>
          <p:cNvSpPr txBox="1"/>
          <p:nvPr>
            <p:ph type="ctrTitle"/>
          </p:nvPr>
        </p:nvSpPr>
        <p:spPr>
          <a:xfrm>
            <a:off x="990600" y="1828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1" name="Google Shape;481;p78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SzPts val="1920"/>
              <a:buFont typeface="Noto Sans Symbols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9pPr>
          </a:lstStyle>
          <a:p/>
        </p:txBody>
      </p:sp>
      <p:sp>
        <p:nvSpPr>
          <p:cNvPr id="482" name="Google Shape;482;p78"/>
          <p:cNvSpPr txBox="1"/>
          <p:nvPr>
            <p:ph idx="10" type="dt"/>
          </p:nvPr>
        </p:nvSpPr>
        <p:spPr>
          <a:xfrm>
            <a:off x="990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3" name="Google Shape;483;p78"/>
          <p:cNvSpPr txBox="1"/>
          <p:nvPr>
            <p:ph idx="11" type="ftr"/>
          </p:nvPr>
        </p:nvSpPr>
        <p:spPr>
          <a:xfrm>
            <a:off x="3429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4" name="Google Shape;484;p78"/>
          <p:cNvSpPr txBox="1"/>
          <p:nvPr>
            <p:ph idx="12" type="sldNum"/>
          </p:nvPr>
        </p:nvSpPr>
        <p:spPr>
          <a:xfrm>
            <a:off x="68580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1C1C1C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1C1C1C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1C1C1C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1C1C1C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1C1C1C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1C1C1C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1C1C1C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1C1C1C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1C1C1C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79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7" name="Google Shape;487;p79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200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990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800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770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700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SzPts val="700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SzPts val="700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SzPts val="700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SzPts val="700"/>
              <a:buNone/>
              <a:defRPr sz="1400"/>
            </a:lvl9pPr>
          </a:lstStyle>
          <a:p/>
        </p:txBody>
      </p:sp>
      <p:sp>
        <p:nvSpPr>
          <p:cNvPr id="488" name="Google Shape;488;p79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9" name="Google Shape;489;p79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0" name="Google Shape;490;p79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80"/>
          <p:cNvSpPr txBox="1"/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3" name="Google Shape;493;p80"/>
          <p:cNvSpPr txBox="1"/>
          <p:nvPr>
            <p:ph idx="1" type="body"/>
          </p:nvPr>
        </p:nvSpPr>
        <p:spPr>
          <a:xfrm>
            <a:off x="1182688" y="2017713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280" lvl="0" marL="457200" algn="l">
              <a:spcBef>
                <a:spcPts val="560"/>
              </a:spcBef>
              <a:spcAft>
                <a:spcPts val="0"/>
              </a:spcAft>
              <a:buSzPts val="1680"/>
              <a:buChar char="■"/>
              <a:defRPr sz="2800"/>
            </a:lvl1pPr>
            <a:lvl2pPr indent="-312419" lvl="1" marL="914400" algn="l">
              <a:spcBef>
                <a:spcPts val="480"/>
              </a:spcBef>
              <a:spcAft>
                <a:spcPts val="0"/>
              </a:spcAft>
              <a:buSzPts val="1320"/>
              <a:buChar char="■"/>
              <a:defRPr sz="2400"/>
            </a:lvl2pPr>
            <a:lvl3pPr indent="-292100" lvl="2" marL="1371600" algn="l">
              <a:spcBef>
                <a:spcPts val="400"/>
              </a:spcBef>
              <a:spcAft>
                <a:spcPts val="0"/>
              </a:spcAft>
              <a:buSzPts val="1000"/>
              <a:buChar char="■"/>
              <a:defRPr sz="2000"/>
            </a:lvl3pPr>
            <a:lvl4pPr indent="-291464" lvl="3" marL="18288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 sz="1800"/>
            </a:lvl4pPr>
            <a:lvl5pPr indent="-285750" lvl="4" marL="22860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5pPr>
            <a:lvl6pPr indent="-285750" lvl="5" marL="27432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6pPr>
            <a:lvl7pPr indent="-285750" lvl="6" marL="32004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7pPr>
            <a:lvl8pPr indent="-285750" lvl="7" marL="3657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8pPr>
            <a:lvl9pPr indent="-285750" lvl="8" marL="41148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9pPr>
          </a:lstStyle>
          <a:p/>
        </p:txBody>
      </p:sp>
      <p:sp>
        <p:nvSpPr>
          <p:cNvPr id="494" name="Google Shape;494;p80"/>
          <p:cNvSpPr txBox="1"/>
          <p:nvPr>
            <p:ph idx="2" type="body"/>
          </p:nvPr>
        </p:nvSpPr>
        <p:spPr>
          <a:xfrm>
            <a:off x="5145088" y="2017713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5280" lvl="0" marL="457200" algn="l">
              <a:spcBef>
                <a:spcPts val="560"/>
              </a:spcBef>
              <a:spcAft>
                <a:spcPts val="0"/>
              </a:spcAft>
              <a:buSzPts val="1680"/>
              <a:buChar char="■"/>
              <a:defRPr sz="2800"/>
            </a:lvl1pPr>
            <a:lvl2pPr indent="-312419" lvl="1" marL="914400" algn="l">
              <a:spcBef>
                <a:spcPts val="480"/>
              </a:spcBef>
              <a:spcAft>
                <a:spcPts val="0"/>
              </a:spcAft>
              <a:buSzPts val="1320"/>
              <a:buChar char="■"/>
              <a:defRPr sz="2400"/>
            </a:lvl2pPr>
            <a:lvl3pPr indent="-292100" lvl="2" marL="1371600" algn="l">
              <a:spcBef>
                <a:spcPts val="400"/>
              </a:spcBef>
              <a:spcAft>
                <a:spcPts val="0"/>
              </a:spcAft>
              <a:buSzPts val="1000"/>
              <a:buChar char="■"/>
              <a:defRPr sz="2000"/>
            </a:lvl3pPr>
            <a:lvl4pPr indent="-291464" lvl="3" marL="18288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 sz="1800"/>
            </a:lvl4pPr>
            <a:lvl5pPr indent="-285750" lvl="4" marL="22860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5pPr>
            <a:lvl6pPr indent="-285750" lvl="5" marL="27432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6pPr>
            <a:lvl7pPr indent="-285750" lvl="6" marL="32004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7pPr>
            <a:lvl8pPr indent="-285750" lvl="7" marL="3657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8pPr>
            <a:lvl9pPr indent="-285750" lvl="8" marL="41148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9pPr>
          </a:lstStyle>
          <a:p/>
        </p:txBody>
      </p:sp>
      <p:sp>
        <p:nvSpPr>
          <p:cNvPr id="495" name="Google Shape;495;p80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6" name="Google Shape;496;p80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7" name="Google Shape;497;p80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8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0" name="Google Shape;500;p81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44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1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9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88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8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8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8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8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800"/>
              <a:buNone/>
              <a:defRPr b="1" sz="1600"/>
            </a:lvl9pPr>
          </a:lstStyle>
          <a:p/>
        </p:txBody>
      </p:sp>
      <p:sp>
        <p:nvSpPr>
          <p:cNvPr id="501" name="Google Shape;501;p81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480"/>
              </a:spcBef>
              <a:spcAft>
                <a:spcPts val="0"/>
              </a:spcAft>
              <a:buSzPts val="1440"/>
              <a:buChar char="■"/>
              <a:defRPr sz="2400"/>
            </a:lvl1pPr>
            <a:lvl2pPr indent="-298450" lvl="1" marL="914400" algn="l">
              <a:spcBef>
                <a:spcPts val="400"/>
              </a:spcBef>
              <a:spcAft>
                <a:spcPts val="0"/>
              </a:spcAft>
              <a:buSzPts val="1100"/>
              <a:buChar char="■"/>
              <a:defRPr sz="2000"/>
            </a:lvl2pPr>
            <a:lvl3pPr indent="-285750" lvl="2" marL="1371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3pPr>
            <a:lvl4pPr indent="-284480" lvl="3" marL="1828800" algn="l">
              <a:spcBef>
                <a:spcPts val="320"/>
              </a:spcBef>
              <a:spcAft>
                <a:spcPts val="0"/>
              </a:spcAft>
              <a:buSzPts val="880"/>
              <a:buChar char="■"/>
              <a:defRPr sz="1600"/>
            </a:lvl4pPr>
            <a:lvl5pPr indent="-279400" lvl="4" marL="2286000" algn="l">
              <a:spcBef>
                <a:spcPts val="320"/>
              </a:spcBef>
              <a:spcAft>
                <a:spcPts val="0"/>
              </a:spcAft>
              <a:buSzPts val="800"/>
              <a:buChar char="■"/>
              <a:defRPr sz="1600"/>
            </a:lvl5pPr>
            <a:lvl6pPr indent="-279400" lvl="5" marL="2743200" algn="l">
              <a:spcBef>
                <a:spcPts val="320"/>
              </a:spcBef>
              <a:spcAft>
                <a:spcPts val="0"/>
              </a:spcAft>
              <a:buSzPts val="800"/>
              <a:buChar char="■"/>
              <a:defRPr sz="1600"/>
            </a:lvl6pPr>
            <a:lvl7pPr indent="-279400" lvl="6" marL="3200400" algn="l">
              <a:spcBef>
                <a:spcPts val="320"/>
              </a:spcBef>
              <a:spcAft>
                <a:spcPts val="0"/>
              </a:spcAft>
              <a:buSzPts val="800"/>
              <a:buChar char="■"/>
              <a:defRPr sz="1600"/>
            </a:lvl7pPr>
            <a:lvl8pPr indent="-279400" lvl="7" marL="3657600" algn="l">
              <a:spcBef>
                <a:spcPts val="320"/>
              </a:spcBef>
              <a:spcAft>
                <a:spcPts val="0"/>
              </a:spcAft>
              <a:buSzPts val="800"/>
              <a:buChar char="■"/>
              <a:defRPr sz="1600"/>
            </a:lvl8pPr>
            <a:lvl9pPr indent="-279400" lvl="8" marL="4114800" algn="l">
              <a:spcBef>
                <a:spcPts val="320"/>
              </a:spcBef>
              <a:spcAft>
                <a:spcPts val="0"/>
              </a:spcAft>
              <a:buSzPts val="800"/>
              <a:buChar char="■"/>
              <a:defRPr sz="1600"/>
            </a:lvl9pPr>
          </a:lstStyle>
          <a:p/>
        </p:txBody>
      </p:sp>
      <p:sp>
        <p:nvSpPr>
          <p:cNvPr id="502" name="Google Shape;502;p81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44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1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9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88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8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8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8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8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800"/>
              <a:buNone/>
              <a:defRPr b="1" sz="1600"/>
            </a:lvl9pPr>
          </a:lstStyle>
          <a:p/>
        </p:txBody>
      </p:sp>
      <p:sp>
        <p:nvSpPr>
          <p:cNvPr id="503" name="Google Shape;503;p81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480"/>
              </a:spcBef>
              <a:spcAft>
                <a:spcPts val="0"/>
              </a:spcAft>
              <a:buSzPts val="1440"/>
              <a:buChar char="■"/>
              <a:defRPr sz="2400"/>
            </a:lvl1pPr>
            <a:lvl2pPr indent="-298450" lvl="1" marL="914400" algn="l">
              <a:spcBef>
                <a:spcPts val="400"/>
              </a:spcBef>
              <a:spcAft>
                <a:spcPts val="0"/>
              </a:spcAft>
              <a:buSzPts val="1100"/>
              <a:buChar char="■"/>
              <a:defRPr sz="2000"/>
            </a:lvl2pPr>
            <a:lvl3pPr indent="-285750" lvl="2" marL="1371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 sz="1800"/>
            </a:lvl3pPr>
            <a:lvl4pPr indent="-284480" lvl="3" marL="1828800" algn="l">
              <a:spcBef>
                <a:spcPts val="320"/>
              </a:spcBef>
              <a:spcAft>
                <a:spcPts val="0"/>
              </a:spcAft>
              <a:buSzPts val="880"/>
              <a:buChar char="■"/>
              <a:defRPr sz="1600"/>
            </a:lvl4pPr>
            <a:lvl5pPr indent="-279400" lvl="4" marL="2286000" algn="l">
              <a:spcBef>
                <a:spcPts val="320"/>
              </a:spcBef>
              <a:spcAft>
                <a:spcPts val="0"/>
              </a:spcAft>
              <a:buSzPts val="800"/>
              <a:buChar char="■"/>
              <a:defRPr sz="1600"/>
            </a:lvl5pPr>
            <a:lvl6pPr indent="-279400" lvl="5" marL="2743200" algn="l">
              <a:spcBef>
                <a:spcPts val="320"/>
              </a:spcBef>
              <a:spcAft>
                <a:spcPts val="0"/>
              </a:spcAft>
              <a:buSzPts val="800"/>
              <a:buChar char="■"/>
              <a:defRPr sz="1600"/>
            </a:lvl6pPr>
            <a:lvl7pPr indent="-279400" lvl="6" marL="3200400" algn="l">
              <a:spcBef>
                <a:spcPts val="320"/>
              </a:spcBef>
              <a:spcAft>
                <a:spcPts val="0"/>
              </a:spcAft>
              <a:buSzPts val="800"/>
              <a:buChar char="■"/>
              <a:defRPr sz="1600"/>
            </a:lvl7pPr>
            <a:lvl8pPr indent="-279400" lvl="7" marL="3657600" algn="l">
              <a:spcBef>
                <a:spcPts val="320"/>
              </a:spcBef>
              <a:spcAft>
                <a:spcPts val="0"/>
              </a:spcAft>
              <a:buSzPts val="800"/>
              <a:buChar char="■"/>
              <a:defRPr sz="1600"/>
            </a:lvl8pPr>
            <a:lvl9pPr indent="-279400" lvl="8" marL="4114800" algn="l">
              <a:spcBef>
                <a:spcPts val="320"/>
              </a:spcBef>
              <a:spcAft>
                <a:spcPts val="0"/>
              </a:spcAft>
              <a:buSzPts val="800"/>
              <a:buChar char="■"/>
              <a:defRPr sz="1600"/>
            </a:lvl9pPr>
          </a:lstStyle>
          <a:p/>
        </p:txBody>
      </p:sp>
      <p:sp>
        <p:nvSpPr>
          <p:cNvPr id="504" name="Google Shape;504;p81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5" name="Google Shape;505;p81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6" name="Google Shape;506;p81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82"/>
          <p:cNvSpPr txBox="1"/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9" name="Google Shape;509;p82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0" name="Google Shape;510;p82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1" name="Google Shape;511;p82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83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4" name="Google Shape;514;p83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5" name="Google Shape;515;p83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84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8" name="Google Shape;518;p8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50520" lvl="0" marL="457200" algn="l">
              <a:spcBef>
                <a:spcPts val="640"/>
              </a:spcBef>
              <a:spcAft>
                <a:spcPts val="0"/>
              </a:spcAft>
              <a:buSzPts val="1920"/>
              <a:buChar char="■"/>
              <a:defRPr sz="3200"/>
            </a:lvl1pPr>
            <a:lvl2pPr indent="-326390" lvl="1" marL="914400" algn="l">
              <a:spcBef>
                <a:spcPts val="560"/>
              </a:spcBef>
              <a:spcAft>
                <a:spcPts val="0"/>
              </a:spcAft>
              <a:buSzPts val="1540"/>
              <a:buChar char="■"/>
              <a:defRPr sz="2800"/>
            </a:lvl2pPr>
            <a:lvl3pPr indent="-304800" lvl="2" marL="1371600" algn="l">
              <a:spcBef>
                <a:spcPts val="480"/>
              </a:spcBef>
              <a:spcAft>
                <a:spcPts val="0"/>
              </a:spcAft>
              <a:buSzPts val="1200"/>
              <a:buChar char="■"/>
              <a:defRPr sz="2400"/>
            </a:lvl3pPr>
            <a:lvl4pPr indent="-298450" lvl="3" marL="1828800" algn="l">
              <a:spcBef>
                <a:spcPts val="400"/>
              </a:spcBef>
              <a:spcAft>
                <a:spcPts val="0"/>
              </a:spcAft>
              <a:buSzPts val="1100"/>
              <a:buChar char="■"/>
              <a:defRPr sz="2000"/>
            </a:lvl4pPr>
            <a:lvl5pPr indent="-292100" lvl="4" marL="2286000" algn="l">
              <a:spcBef>
                <a:spcPts val="400"/>
              </a:spcBef>
              <a:spcAft>
                <a:spcPts val="0"/>
              </a:spcAft>
              <a:buSzPts val="1000"/>
              <a:buChar char="■"/>
              <a:defRPr sz="2000"/>
            </a:lvl5pPr>
            <a:lvl6pPr indent="-292100" lvl="5" marL="2743200" algn="l">
              <a:spcBef>
                <a:spcPts val="400"/>
              </a:spcBef>
              <a:spcAft>
                <a:spcPts val="0"/>
              </a:spcAft>
              <a:buSzPts val="1000"/>
              <a:buChar char="■"/>
              <a:defRPr sz="2000"/>
            </a:lvl6pPr>
            <a:lvl7pPr indent="-292100" lvl="6" marL="3200400" algn="l">
              <a:spcBef>
                <a:spcPts val="400"/>
              </a:spcBef>
              <a:spcAft>
                <a:spcPts val="0"/>
              </a:spcAft>
              <a:buSzPts val="1000"/>
              <a:buChar char="■"/>
              <a:defRPr sz="2000"/>
            </a:lvl7pPr>
            <a:lvl8pPr indent="-292100" lvl="7" marL="3657600" algn="l">
              <a:spcBef>
                <a:spcPts val="400"/>
              </a:spcBef>
              <a:spcAft>
                <a:spcPts val="0"/>
              </a:spcAft>
              <a:buSzPts val="1000"/>
              <a:buChar char="■"/>
              <a:defRPr sz="2000"/>
            </a:lvl8pPr>
            <a:lvl9pPr indent="-292100" lvl="8" marL="4114800" algn="l">
              <a:spcBef>
                <a:spcPts val="400"/>
              </a:spcBef>
              <a:spcAft>
                <a:spcPts val="0"/>
              </a:spcAft>
              <a:buSzPts val="1000"/>
              <a:buChar char="■"/>
              <a:defRPr sz="2000"/>
            </a:lvl9pPr>
          </a:lstStyle>
          <a:p/>
        </p:txBody>
      </p:sp>
      <p:sp>
        <p:nvSpPr>
          <p:cNvPr id="519" name="Google Shape;519;p84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84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66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5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495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45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45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45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45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450"/>
              <a:buNone/>
              <a:defRPr sz="900"/>
            </a:lvl9pPr>
          </a:lstStyle>
          <a:p/>
        </p:txBody>
      </p:sp>
      <p:sp>
        <p:nvSpPr>
          <p:cNvPr id="520" name="Google Shape;520;p84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1" name="Google Shape;521;p84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2" name="Google Shape;522;p84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8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5" name="Google Shape;525;p8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526" name="Google Shape;526;p8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84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66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5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495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45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45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45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45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450"/>
              <a:buNone/>
              <a:defRPr sz="900"/>
            </a:lvl9pPr>
          </a:lstStyle>
          <a:p/>
        </p:txBody>
      </p:sp>
      <p:sp>
        <p:nvSpPr>
          <p:cNvPr id="527" name="Google Shape;527;p85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8" name="Google Shape;528;p85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9" name="Google Shape;529;p85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86"/>
          <p:cNvSpPr txBox="1"/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2" name="Google Shape;532;p86"/>
          <p:cNvSpPr txBox="1"/>
          <p:nvPr>
            <p:ph idx="1" type="body"/>
          </p:nvPr>
        </p:nvSpPr>
        <p:spPr>
          <a:xfrm rot="5400000">
            <a:off x="3011488" y="188913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97180" lvl="0" marL="457200" algn="l">
              <a:spcBef>
                <a:spcPts val="360"/>
              </a:spcBef>
              <a:spcAft>
                <a:spcPts val="0"/>
              </a:spcAft>
              <a:buSzPts val="1080"/>
              <a:buChar char="■"/>
              <a:defRPr/>
            </a:lvl1pPr>
            <a:lvl2pPr indent="-291465" lvl="1" marL="9144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2pPr>
            <a:lvl3pPr indent="-285750" lvl="2" marL="1371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3pPr>
            <a:lvl4pPr indent="-291464" lvl="3" marL="18288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4pPr>
            <a:lvl5pPr indent="-285750" lvl="4" marL="22860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5pPr>
            <a:lvl6pPr indent="-285750" lvl="5" marL="27432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6pPr>
            <a:lvl7pPr indent="-285750" lvl="6" marL="32004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7pPr>
            <a:lvl8pPr indent="-285750" lvl="7" marL="3657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8pPr>
            <a:lvl9pPr indent="-285750" lvl="8" marL="41148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9pPr>
          </a:lstStyle>
          <a:p/>
        </p:txBody>
      </p:sp>
      <p:sp>
        <p:nvSpPr>
          <p:cNvPr id="533" name="Google Shape;533;p86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4" name="Google Shape;534;p86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5" name="Google Shape;535;p86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536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87"/>
          <p:cNvSpPr txBox="1"/>
          <p:nvPr>
            <p:ph type="title"/>
          </p:nvPr>
        </p:nvSpPr>
        <p:spPr>
          <a:xfrm rot="5400000">
            <a:off x="5222082" y="2399506"/>
            <a:ext cx="5514975" cy="19510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8" name="Google Shape;538;p87"/>
          <p:cNvSpPr txBox="1"/>
          <p:nvPr>
            <p:ph idx="1" type="body"/>
          </p:nvPr>
        </p:nvSpPr>
        <p:spPr>
          <a:xfrm rot="5400000">
            <a:off x="1243807" y="524669"/>
            <a:ext cx="5514975" cy="5700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97180" lvl="0" marL="457200" algn="l">
              <a:spcBef>
                <a:spcPts val="360"/>
              </a:spcBef>
              <a:spcAft>
                <a:spcPts val="0"/>
              </a:spcAft>
              <a:buSzPts val="1080"/>
              <a:buChar char="■"/>
              <a:defRPr/>
            </a:lvl1pPr>
            <a:lvl2pPr indent="-291465" lvl="1" marL="9144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2pPr>
            <a:lvl3pPr indent="-285750" lvl="2" marL="1371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3pPr>
            <a:lvl4pPr indent="-291464" lvl="3" marL="18288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4pPr>
            <a:lvl5pPr indent="-285750" lvl="4" marL="22860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5pPr>
            <a:lvl6pPr indent="-285750" lvl="5" marL="27432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6pPr>
            <a:lvl7pPr indent="-285750" lvl="6" marL="32004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7pPr>
            <a:lvl8pPr indent="-285750" lvl="7" marL="3657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8pPr>
            <a:lvl9pPr indent="-285750" lvl="8" marL="41148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9pPr>
          </a:lstStyle>
          <a:p/>
        </p:txBody>
      </p:sp>
      <p:sp>
        <p:nvSpPr>
          <p:cNvPr id="539" name="Google Shape;539;p87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0" name="Google Shape;540;p87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1" name="Google Shape;541;p87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диаграмма" type="chart">
  <p:cSld name="CHART"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88"/>
          <p:cNvSpPr txBox="1"/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4" name="Google Shape;544;p88"/>
          <p:cNvSpPr/>
          <p:nvPr>
            <p:ph idx="2" type="chart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folHlink"/>
              </a:buClr>
              <a:buSzPts val="1920"/>
              <a:buFont typeface="Noto Sans Symbols"/>
              <a:buChar char="■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1540"/>
              <a:buFont typeface="Noto Sans Symbols"/>
              <a:buChar char="■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folHlink"/>
              </a:buClr>
              <a:buSzPts val="1200"/>
              <a:buFont typeface="Noto Sans Symbols"/>
              <a:buChar char="■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545" name="Google Shape;545;p88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6" name="Google Shape;546;p88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7" name="Google Shape;547;p88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схема или организационная диаграмма" type="dgm">
  <p:cSld name="DIAGRAM">
    <p:spTree>
      <p:nvGrpSpPr>
        <p:cNvPr id="548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89"/>
          <p:cNvSpPr txBox="1"/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0" name="Google Shape;550;p89"/>
          <p:cNvSpPr/>
          <p:nvPr>
            <p:ph idx="2" type="dgm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folHlink"/>
              </a:buClr>
              <a:buSzPts val="1920"/>
              <a:buFont typeface="Noto Sans Symbols"/>
              <a:buChar char="■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1540"/>
              <a:buFont typeface="Noto Sans Symbols"/>
              <a:buChar char="■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folHlink"/>
              </a:buClr>
              <a:buSzPts val="1200"/>
              <a:buFont typeface="Noto Sans Symbols"/>
              <a:buChar char="■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551" name="Google Shape;551;p89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2" name="Google Shape;552;p89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3" name="Google Shape;553;p89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" type="objOnly">
  <p:cSld name="OBJECT_ONLY"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90"/>
          <p:cNvSpPr txBox="1"/>
          <p:nvPr>
            <p:ph idx="1" type="body"/>
          </p:nvPr>
        </p:nvSpPr>
        <p:spPr>
          <a:xfrm>
            <a:off x="1150938" y="617538"/>
            <a:ext cx="7804150" cy="5514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97180" lvl="0" marL="457200" algn="l">
              <a:spcBef>
                <a:spcPts val="360"/>
              </a:spcBef>
              <a:spcAft>
                <a:spcPts val="0"/>
              </a:spcAft>
              <a:buSzPts val="1080"/>
              <a:buChar char="■"/>
              <a:defRPr/>
            </a:lvl1pPr>
            <a:lvl2pPr indent="-291465" lvl="1" marL="9144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2pPr>
            <a:lvl3pPr indent="-285750" lvl="2" marL="1371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3pPr>
            <a:lvl4pPr indent="-291464" lvl="3" marL="18288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4pPr>
            <a:lvl5pPr indent="-285750" lvl="4" marL="22860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5pPr>
            <a:lvl6pPr indent="-285750" lvl="5" marL="27432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6pPr>
            <a:lvl7pPr indent="-285750" lvl="6" marL="32004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7pPr>
            <a:lvl8pPr indent="-285750" lvl="7" marL="3657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8pPr>
            <a:lvl9pPr indent="-285750" lvl="8" marL="41148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9pPr>
          </a:lstStyle>
          <a:p/>
        </p:txBody>
      </p:sp>
      <p:sp>
        <p:nvSpPr>
          <p:cNvPr id="556" name="Google Shape;556;p90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7" name="Google Shape;557;p90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8" name="Google Shape;558;p90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текст и объект" type="txAndObj">
  <p:cSld name="TEXT_AND_OBJECT"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91"/>
          <p:cNvSpPr txBox="1"/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1" name="Google Shape;561;p91"/>
          <p:cNvSpPr txBox="1"/>
          <p:nvPr>
            <p:ph idx="1" type="body"/>
          </p:nvPr>
        </p:nvSpPr>
        <p:spPr>
          <a:xfrm>
            <a:off x="1182688" y="2017713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97180" lvl="0" marL="457200" algn="l">
              <a:spcBef>
                <a:spcPts val="360"/>
              </a:spcBef>
              <a:spcAft>
                <a:spcPts val="0"/>
              </a:spcAft>
              <a:buSzPts val="1080"/>
              <a:buChar char="■"/>
              <a:defRPr/>
            </a:lvl1pPr>
            <a:lvl2pPr indent="-291465" lvl="1" marL="9144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2pPr>
            <a:lvl3pPr indent="-285750" lvl="2" marL="1371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3pPr>
            <a:lvl4pPr indent="-291464" lvl="3" marL="18288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4pPr>
            <a:lvl5pPr indent="-285750" lvl="4" marL="22860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5pPr>
            <a:lvl6pPr indent="-285750" lvl="5" marL="27432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6pPr>
            <a:lvl7pPr indent="-285750" lvl="6" marL="32004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7pPr>
            <a:lvl8pPr indent="-285750" lvl="7" marL="3657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8pPr>
            <a:lvl9pPr indent="-285750" lvl="8" marL="41148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9pPr>
          </a:lstStyle>
          <a:p/>
        </p:txBody>
      </p:sp>
      <p:sp>
        <p:nvSpPr>
          <p:cNvPr id="562" name="Google Shape;562;p91"/>
          <p:cNvSpPr txBox="1"/>
          <p:nvPr>
            <p:ph idx="2" type="body"/>
          </p:nvPr>
        </p:nvSpPr>
        <p:spPr>
          <a:xfrm>
            <a:off x="5145088" y="2017713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97180" lvl="0" marL="457200" algn="l">
              <a:spcBef>
                <a:spcPts val="360"/>
              </a:spcBef>
              <a:spcAft>
                <a:spcPts val="0"/>
              </a:spcAft>
              <a:buSzPts val="1080"/>
              <a:buChar char="■"/>
              <a:defRPr/>
            </a:lvl1pPr>
            <a:lvl2pPr indent="-291465" lvl="1" marL="9144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2pPr>
            <a:lvl3pPr indent="-285750" lvl="2" marL="1371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3pPr>
            <a:lvl4pPr indent="-291464" lvl="3" marL="1828800" algn="l"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4pPr>
            <a:lvl5pPr indent="-285750" lvl="4" marL="22860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5pPr>
            <a:lvl6pPr indent="-285750" lvl="5" marL="27432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6pPr>
            <a:lvl7pPr indent="-285750" lvl="6" marL="32004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7pPr>
            <a:lvl8pPr indent="-285750" lvl="7" marL="36576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8pPr>
            <a:lvl9pPr indent="-285750" lvl="8" marL="4114800" algn="l"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9pPr>
          </a:lstStyle>
          <a:p/>
        </p:txBody>
      </p:sp>
      <p:sp>
        <p:nvSpPr>
          <p:cNvPr id="563" name="Google Shape;563;p91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4" name="Google Shape;564;p91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5" name="Google Shape;565;p91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таблица" type="tbl">
  <p:cSld name="TABLE"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92"/>
          <p:cNvSpPr txBox="1"/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8" name="Google Shape;568;p92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9" name="Google Shape;569;p92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0" name="Google Shape;570;p92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spcBef>
                <a:spcPts val="0"/>
              </a:spcBef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4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5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/Relationships>
</file>

<file path=ppt/slideMasters/_rels/slideMaster4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2" Type="http://schemas.openxmlformats.org/officeDocument/2006/relationships/theme" Target="../theme/theme7.xml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/Relationships>
</file>

<file path=ppt/slideMasters/_rels/slideMaster5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2.xml"/></Relationships>
</file>

<file path=ppt/slideMasters/_rels/slideMaster6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3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5" Type="http://schemas.openxmlformats.org/officeDocument/2006/relationships/slideLayout" Target="../slideLayouts/slideLayout70.xml"/><Relationship Id="rId14" Type="http://schemas.openxmlformats.org/officeDocument/2006/relationships/slideLayout" Target="../slideLayouts/slideLayout69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2.xml"/><Relationship Id="rId8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6"/>
          <p:cNvSpPr txBox="1"/>
          <p:nvPr>
            <p:ph type="title"/>
          </p:nvPr>
        </p:nvSpPr>
        <p:spPr>
          <a:xfrm>
            <a:off x="1600200" y="257175"/>
            <a:ext cx="7239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6"/>
          <p:cNvSpPr txBox="1"/>
          <p:nvPr>
            <p:ph idx="1" type="body"/>
          </p:nvPr>
        </p:nvSpPr>
        <p:spPr>
          <a:xfrm>
            <a:off x="1600200" y="1600200"/>
            <a:ext cx="72390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6"/>
          <p:cNvSpPr txBox="1"/>
          <p:nvPr>
            <p:ph idx="10" type="dt"/>
          </p:nvPr>
        </p:nvSpPr>
        <p:spPr>
          <a:xfrm>
            <a:off x="119063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6"/>
          <p:cNvSpPr txBox="1"/>
          <p:nvPr>
            <p:ph idx="11" type="ftr"/>
          </p:nvPr>
        </p:nvSpPr>
        <p:spPr>
          <a:xfrm>
            <a:off x="3124200" y="6400832"/>
            <a:ext cx="2895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6"/>
          <p:cNvSpPr txBox="1"/>
          <p:nvPr>
            <p:ph idx="12" type="sldNum"/>
          </p:nvPr>
        </p:nvSpPr>
        <p:spPr>
          <a:xfrm>
            <a:off x="6934200" y="6400832"/>
            <a:ext cx="21336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9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fmla="val 3362" name="adj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86" name="Google Shape;86;p19"/>
          <p:cNvGrpSpPr/>
          <p:nvPr/>
        </p:nvGrpSpPr>
        <p:grpSpPr>
          <a:xfrm>
            <a:off x="211665" y="1679430"/>
            <a:ext cx="8723376" cy="1329874"/>
            <a:chOff x="-3905251" y="4294188"/>
            <a:chExt cx="13027839" cy="1892300"/>
          </a:xfrm>
        </p:grpSpPr>
        <p:sp>
          <p:nvSpPr>
            <p:cNvPr id="87" name="Google Shape;87;p19"/>
            <p:cNvSpPr/>
            <p:nvPr/>
          </p:nvSpPr>
          <p:spPr>
            <a:xfrm>
              <a:off x="4810125" y="4500563"/>
              <a:ext cx="4295775" cy="1016000"/>
            </a:xfrm>
            <a:custGeom>
              <a:rect b="b" l="l" r="r" t="t"/>
              <a:pathLst>
                <a:path extrusionOk="0" h="640" w="2706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88" name="Google Shape;88;p19"/>
            <p:cNvSpPr/>
            <p:nvPr/>
          </p:nvSpPr>
          <p:spPr>
            <a:xfrm>
              <a:off x="-309563" y="4318000"/>
              <a:ext cx="8280401" cy="1209675"/>
            </a:xfrm>
            <a:custGeom>
              <a:rect b="b" l="l" r="r" t="t"/>
              <a:pathLst>
                <a:path extrusionOk="0" h="762" w="5216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89" name="Google Shape;89;p19"/>
            <p:cNvSpPr/>
            <p:nvPr/>
          </p:nvSpPr>
          <p:spPr>
            <a:xfrm>
              <a:off x="3175" y="4335463"/>
              <a:ext cx="8166100" cy="1101725"/>
            </a:xfrm>
            <a:custGeom>
              <a:rect b="b" l="l" r="r" t="t"/>
              <a:pathLst>
                <a:path extrusionOk="0" h="694" w="514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0" name="Google Shape;90;p19"/>
            <p:cNvSpPr/>
            <p:nvPr/>
          </p:nvSpPr>
          <p:spPr>
            <a:xfrm>
              <a:off x="4156075" y="4316413"/>
              <a:ext cx="4940300" cy="927100"/>
            </a:xfrm>
            <a:custGeom>
              <a:rect b="b" l="l" r="r" t="t"/>
              <a:pathLst>
                <a:path extrusionOk="0" h="584" w="3112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round/>
              <a:headEnd len="med" w="med" type="none"/>
              <a:tailEnd len="med" w="med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1" name="Google Shape;91;p19"/>
            <p:cNvSpPr/>
            <p:nvPr/>
          </p:nvSpPr>
          <p:spPr>
            <a:xfrm>
              <a:off x="-3905251" y="4294188"/>
              <a:ext cx="13027839" cy="1892300"/>
            </a:xfrm>
            <a:custGeom>
              <a:rect b="b" l="l" r="r" t="t"/>
              <a:pathLst>
                <a:path extrusionOk="0" h="1192" w="8196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92" name="Google Shape;92;p19"/>
          <p:cNvSpPr txBox="1"/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b="0" i="0" sz="4400" u="none" cap="none" strike="noStrik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3" name="Google Shape;93;p19"/>
          <p:cNvSpPr txBox="1"/>
          <p:nvPr>
            <p:ph idx="10" type="dt"/>
          </p:nvPr>
        </p:nvSpPr>
        <p:spPr>
          <a:xfrm>
            <a:off x="5163673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/>
        </p:txBody>
      </p:sp>
      <p:sp>
        <p:nvSpPr>
          <p:cNvPr id="94" name="Google Shape;94;p19"/>
          <p:cNvSpPr txBox="1"/>
          <p:nvPr>
            <p:ph idx="11" type="ftr"/>
          </p:nvPr>
        </p:nvSpPr>
        <p:spPr>
          <a:xfrm>
            <a:off x="193640" y="6250187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/>
        </p:txBody>
      </p:sp>
      <p:sp>
        <p:nvSpPr>
          <p:cNvPr id="95" name="Google Shape;95;p19"/>
          <p:cNvSpPr txBox="1"/>
          <p:nvPr>
            <p:ph idx="12" type="sldNum"/>
          </p:nvPr>
        </p:nvSpPr>
        <p:spPr>
          <a:xfrm>
            <a:off x="3991089" y="6250186"/>
            <a:ext cx="116182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sz="1000">
                <a:solidFill>
                  <a:srgbClr val="D28E28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indent="0" lvl="1" marL="0" marR="0" rtl="0" algn="ctr">
              <a:spcBef>
                <a:spcPts val="0"/>
              </a:spcBef>
              <a:buNone/>
              <a:defRPr sz="1000">
                <a:solidFill>
                  <a:srgbClr val="D28E28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indent="0" lvl="2" marL="0" marR="0" rtl="0" algn="ctr">
              <a:spcBef>
                <a:spcPts val="0"/>
              </a:spcBef>
              <a:buNone/>
              <a:defRPr sz="1000">
                <a:solidFill>
                  <a:srgbClr val="D28E28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indent="0" lvl="3" marL="0" marR="0" rtl="0" algn="ctr">
              <a:spcBef>
                <a:spcPts val="0"/>
              </a:spcBef>
              <a:buNone/>
              <a:defRPr sz="1000">
                <a:solidFill>
                  <a:srgbClr val="D28E28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indent="0" lvl="4" marL="0" marR="0" rtl="0" algn="ctr">
              <a:spcBef>
                <a:spcPts val="0"/>
              </a:spcBef>
              <a:buNone/>
              <a:defRPr sz="1000">
                <a:solidFill>
                  <a:srgbClr val="D28E28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indent="0" lvl="5" marL="0" marR="0" rtl="0" algn="ctr">
              <a:spcBef>
                <a:spcPts val="0"/>
              </a:spcBef>
              <a:buNone/>
              <a:defRPr sz="1000">
                <a:solidFill>
                  <a:srgbClr val="D28E28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indent="0" lvl="6" marL="0" marR="0" rtl="0" algn="ctr">
              <a:spcBef>
                <a:spcPts val="0"/>
              </a:spcBef>
              <a:buNone/>
              <a:defRPr sz="1000">
                <a:solidFill>
                  <a:srgbClr val="D28E28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indent="0" lvl="7" marL="0" marR="0" rtl="0" algn="ctr">
              <a:spcBef>
                <a:spcPts val="0"/>
              </a:spcBef>
              <a:buNone/>
              <a:defRPr sz="1000">
                <a:solidFill>
                  <a:srgbClr val="D28E28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indent="0" lvl="8" marL="0" marR="0" rtl="0" algn="ctr">
              <a:spcBef>
                <a:spcPts val="0"/>
              </a:spcBef>
              <a:buNone/>
              <a:defRPr sz="1000">
                <a:solidFill>
                  <a:srgbClr val="D28E28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96" name="Google Shape;96;p19"/>
          <p:cNvSpPr txBox="1"/>
          <p:nvPr>
            <p:ph idx="1" type="body"/>
          </p:nvPr>
        </p:nvSpPr>
        <p:spPr>
          <a:xfrm>
            <a:off x="872068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*"/>
              <a:defRPr b="0" i="0" sz="24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indent="-368300" lvl="1" marL="914400" marR="0" rtl="0" algn="l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*"/>
              <a:defRPr b="0" i="0" sz="22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*"/>
              <a:defRPr b="0" i="0" sz="20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  <a:defRPr b="0" i="0" sz="18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*"/>
              <a:defRPr b="0" i="0" sz="16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indent="-317500" lvl="5" marL="2743200" marR="0" rtl="0" algn="l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indent="-317500" lvl="6" marL="3200400" marR="0" rtl="0" algn="l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indent="-317500" lvl="7" marL="3657600" marR="0" rtl="0" algn="l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indent="-317500" lvl="8" marL="4114800" marR="0" rtl="0" algn="l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b="0" i="0" sz="1400" u="none" cap="none" strike="noStrik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1"/>
          <p:cNvSpPr/>
          <p:nvPr/>
        </p:nvSpPr>
        <p:spPr>
          <a:xfrm>
            <a:off x="304812" y="329189"/>
            <a:ext cx="8532055" cy="6196819"/>
          </a:xfrm>
          <a:prstGeom prst="roundRect">
            <a:avLst>
              <a:gd fmla="val 2081" name="adj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cap="rnd" cmpd="sng" w="9525">
            <a:solidFill>
              <a:srgbClr val="A2A0A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tl" dir="5400000" dist="508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9" name="Google Shape;209;p21"/>
          <p:cNvSpPr/>
          <p:nvPr/>
        </p:nvSpPr>
        <p:spPr>
          <a:xfrm>
            <a:off x="418608" y="434162"/>
            <a:ext cx="8306809" cy="5486400"/>
          </a:xfrm>
          <a:prstGeom prst="roundRect">
            <a:avLst>
              <a:gd fmla="val 2127" name="adj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10" name="Google Shape;210;p21"/>
          <p:cNvSpPr txBox="1"/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  <a:defRPr b="1" i="0" sz="3600" u="none" cap="none" strike="noStrike">
                <a:solidFill>
                  <a:srgbClr val="FF8C3C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11" name="Google Shape;211;p21"/>
          <p:cNvSpPr txBox="1"/>
          <p:nvPr>
            <p:ph idx="1" type="body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70840" lvl="0" marL="457200" marR="0" rtl="0" algn="l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Char char="⚫"/>
              <a:defRPr b="0" i="0" sz="2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indent="-381000" lvl="1" marL="914400" marR="0" rtl="0" algn="l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Verdana"/>
              <a:buChar char="◦"/>
              <a:defRPr b="0" i="0" sz="24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indent="-368300" lvl="2" marL="1371600" marR="0" rtl="0" algn="l">
              <a:spcBef>
                <a:spcPts val="250"/>
              </a:spcBef>
              <a:spcAft>
                <a:spcPts val="0"/>
              </a:spcAft>
              <a:buClr>
                <a:srgbClr val="EF323E"/>
              </a:buClr>
              <a:buSzPts val="2200"/>
              <a:buFont typeface="Noto Sans Symbols"/>
              <a:buChar char="●"/>
              <a:defRPr b="0" i="0" sz="22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indent="-363728" lvl="3" marL="1828800" marR="0" rtl="0" algn="l">
              <a:spcBef>
                <a:spcPts val="230"/>
              </a:spcBef>
              <a:spcAft>
                <a:spcPts val="0"/>
              </a:spcAft>
              <a:buClr>
                <a:srgbClr val="EF323E"/>
              </a:buClr>
              <a:buSzPts val="2128"/>
              <a:buFont typeface="Verdana"/>
              <a:buChar char="◦"/>
              <a:defRPr b="0" i="0" sz="19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indent="-342900" lvl="4" marL="2286000" marR="0" rtl="0" algn="l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indent="-336550" lvl="5" marL="2743200" marR="0" rtl="0" algn="l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700"/>
              <a:buFont typeface="Verdana"/>
              <a:buChar char="◦"/>
              <a:defRPr b="0" i="0" sz="17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indent="-323850" lvl="6" marL="3200400" marR="0" rtl="0" algn="l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b="0" i="0" sz="15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indent="-323850" lvl="7" marL="3657600" marR="0" rtl="0" algn="l">
              <a:spcBef>
                <a:spcPts val="257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Verdana"/>
              <a:buChar char="◦"/>
              <a:defRPr b="0" i="0" sz="15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indent="-323850" lvl="8" marL="4114800" marR="0" rtl="0" algn="l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b="0" i="0" sz="15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/>
        </p:txBody>
      </p:sp>
      <p:sp>
        <p:nvSpPr>
          <p:cNvPr id="212" name="Google Shape;212;p21"/>
          <p:cNvSpPr txBox="1"/>
          <p:nvPr>
            <p:ph idx="10" type="dt"/>
          </p:nvPr>
        </p:nvSpPr>
        <p:spPr>
          <a:xfrm>
            <a:off x="3776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/>
        </p:txBody>
      </p:sp>
      <p:sp>
        <p:nvSpPr>
          <p:cNvPr id="213" name="Google Shape;213;p21"/>
          <p:cNvSpPr txBox="1"/>
          <p:nvPr>
            <p:ph idx="11" type="ftr"/>
          </p:nvPr>
        </p:nvSpPr>
        <p:spPr>
          <a:xfrm>
            <a:off x="6062328" y="6111884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/>
        </p:txBody>
      </p:sp>
      <p:sp>
        <p:nvSpPr>
          <p:cNvPr id="214" name="Google Shape;214;p21"/>
          <p:cNvSpPr txBox="1"/>
          <p:nvPr>
            <p:ph idx="12" type="sldNum"/>
          </p:nvPr>
        </p:nvSpPr>
        <p:spPr>
          <a:xfrm>
            <a:off x="8348328" y="6111884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indent="0" lvl="1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indent="0" lvl="2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indent="0" lvl="3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indent="0" lvl="4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indent="0" lvl="5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indent="0" lvl="6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indent="0" lvl="7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indent="0" lvl="8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3"/>
          <p:cNvSpPr/>
          <p:nvPr/>
        </p:nvSpPr>
        <p:spPr>
          <a:xfrm>
            <a:off x="304802" y="329185"/>
            <a:ext cx="8532055" cy="6196819"/>
          </a:xfrm>
          <a:prstGeom prst="roundRect">
            <a:avLst>
              <a:gd fmla="val 2081" name="adj"/>
            </a:avLst>
          </a:prstGeom>
          <a:gradFill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6F6F6"/>
              </a:gs>
              <a:gs pos="100000">
                <a:srgbClr val="D8D8D8"/>
              </a:gs>
            </a:gsLst>
            <a:lin ang="5400000" scaled="0"/>
          </a:gradFill>
          <a:ln cap="rnd" cmpd="sng" w="9525">
            <a:solidFill>
              <a:srgbClr val="A2A0A0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rotWithShape="0" algn="tl" dir="5400000" dist="508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93" name="Google Shape;293;p23"/>
          <p:cNvSpPr/>
          <p:nvPr/>
        </p:nvSpPr>
        <p:spPr>
          <a:xfrm>
            <a:off x="418597" y="434162"/>
            <a:ext cx="8306809" cy="5486400"/>
          </a:xfrm>
          <a:prstGeom prst="roundRect">
            <a:avLst>
              <a:gd fmla="val 2127" name="adj"/>
            </a:avLst>
          </a:prstGeom>
          <a:gradFill>
            <a:gsLst>
              <a:gs pos="0">
                <a:schemeClr val="lt1"/>
              </a:gs>
              <a:gs pos="55000">
                <a:srgbClr val="DFDFDF"/>
              </a:gs>
              <a:gs pos="100000">
                <a:srgbClr val="9E9E9E"/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94" name="Google Shape;294;p23"/>
          <p:cNvSpPr txBox="1"/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FF8C3C"/>
              </a:buClr>
              <a:buSzPts val="3600"/>
              <a:buFont typeface="Verdana"/>
              <a:buNone/>
              <a:defRPr b="1" i="0" sz="3600" u="none" cap="none" strike="noStrike">
                <a:solidFill>
                  <a:srgbClr val="FF8C3C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95" name="Google Shape;295;p23"/>
          <p:cNvSpPr txBox="1"/>
          <p:nvPr>
            <p:ph idx="1" type="body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82875" spcFirstLastPara="1" rIns="91425" wrap="square" tIns="91425">
            <a:normAutofit/>
          </a:bodyPr>
          <a:lstStyle>
            <a:lvl1pPr indent="-370840" lvl="0" marL="457200" marR="0" rtl="0" algn="l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Char char="⚫"/>
              <a:defRPr b="0" i="0" sz="2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indent="-381000" lvl="1" marL="914400" marR="0" rtl="0" algn="l"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Verdana"/>
              <a:buChar char="◦"/>
              <a:defRPr b="0" i="0" sz="24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indent="-368300" lvl="2" marL="1371600" marR="0" rtl="0" algn="l">
              <a:spcBef>
                <a:spcPts val="250"/>
              </a:spcBef>
              <a:spcAft>
                <a:spcPts val="0"/>
              </a:spcAft>
              <a:buClr>
                <a:srgbClr val="EF323E"/>
              </a:buClr>
              <a:buSzPts val="2200"/>
              <a:buFont typeface="Noto Sans Symbols"/>
              <a:buChar char="●"/>
              <a:defRPr b="0" i="0" sz="22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indent="-363728" lvl="3" marL="1828800" marR="0" rtl="0" algn="l">
              <a:spcBef>
                <a:spcPts val="230"/>
              </a:spcBef>
              <a:spcAft>
                <a:spcPts val="0"/>
              </a:spcAft>
              <a:buClr>
                <a:srgbClr val="EF323E"/>
              </a:buClr>
              <a:buSzPts val="2128"/>
              <a:buFont typeface="Verdana"/>
              <a:buChar char="◦"/>
              <a:defRPr b="0" i="0" sz="19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indent="-342900" lvl="4" marL="2286000" marR="0" rtl="0" algn="l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indent="-336550" lvl="5" marL="2743200" marR="0" rtl="0" algn="l">
              <a:spcBef>
                <a:spcPts val="250"/>
              </a:spcBef>
              <a:spcAft>
                <a:spcPts val="0"/>
              </a:spcAft>
              <a:buClr>
                <a:srgbClr val="4882BE"/>
              </a:buClr>
              <a:buSzPts val="1700"/>
              <a:buFont typeface="Verdana"/>
              <a:buChar char="◦"/>
              <a:defRPr b="0" i="0" sz="17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indent="-323850" lvl="6" marL="3200400" marR="0" rtl="0" algn="l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b="0" i="0" sz="15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indent="-323850" lvl="7" marL="3657600" marR="0" rtl="0" algn="l">
              <a:spcBef>
                <a:spcPts val="257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Verdana"/>
              <a:buChar char="◦"/>
              <a:defRPr b="0" i="0" sz="15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indent="-323850" lvl="8" marL="4114800" marR="0" rtl="0" algn="l">
              <a:spcBef>
                <a:spcPts val="255"/>
              </a:spcBef>
              <a:spcAft>
                <a:spcPts val="0"/>
              </a:spcAft>
              <a:buClr>
                <a:srgbClr val="4882BE"/>
              </a:buClr>
              <a:buSzPts val="1500"/>
              <a:buFont typeface="Noto Sans Symbols"/>
              <a:buChar char="●"/>
              <a:defRPr b="0" i="0" sz="15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/>
        </p:txBody>
      </p:sp>
      <p:sp>
        <p:nvSpPr>
          <p:cNvPr id="296" name="Google Shape;296;p23"/>
          <p:cNvSpPr txBox="1"/>
          <p:nvPr>
            <p:ph idx="10" type="dt"/>
          </p:nvPr>
        </p:nvSpPr>
        <p:spPr>
          <a:xfrm>
            <a:off x="3776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/>
        </p:txBody>
      </p:sp>
      <p:sp>
        <p:nvSpPr>
          <p:cNvPr id="297" name="Google Shape;297;p23"/>
          <p:cNvSpPr txBox="1"/>
          <p:nvPr>
            <p:ph idx="11" type="ftr"/>
          </p:nvPr>
        </p:nvSpPr>
        <p:spPr>
          <a:xfrm>
            <a:off x="6062328" y="6111876"/>
            <a:ext cx="2286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/>
        </p:txBody>
      </p:sp>
      <p:sp>
        <p:nvSpPr>
          <p:cNvPr id="298" name="Google Shape;298;p23"/>
          <p:cNvSpPr txBox="1"/>
          <p:nvPr>
            <p:ph idx="12" type="sldNum"/>
          </p:nvPr>
        </p:nvSpPr>
        <p:spPr>
          <a:xfrm>
            <a:off x="8348328" y="6111876"/>
            <a:ext cx="457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indent="0" lvl="1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indent="0" lvl="2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indent="0" lvl="3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indent="0" lvl="4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indent="0" lvl="5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indent="0" lvl="6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indent="0" lvl="7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indent="0" lvl="8" marL="0" marR="0" rtl="0" algn="r">
              <a:spcBef>
                <a:spcPts val="0"/>
              </a:spcBef>
              <a:buNone/>
              <a:defRPr sz="1000">
                <a:solidFill>
                  <a:srgbClr val="A5A298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2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77" name="Google Shape;377;p26"/>
          <p:cNvSpPr txBox="1"/>
          <p:nvPr>
            <p:ph idx="1" type="body"/>
          </p:nvPr>
        </p:nvSpPr>
        <p:spPr>
          <a:xfrm>
            <a:off x="457200" y="1600205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8" name="Google Shape;378;p26"/>
          <p:cNvSpPr txBox="1"/>
          <p:nvPr>
            <p:ph idx="10" type="dt"/>
          </p:nvPr>
        </p:nvSpPr>
        <p:spPr>
          <a:xfrm>
            <a:off x="457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9" name="Google Shape;379;p26"/>
          <p:cNvSpPr txBox="1"/>
          <p:nvPr>
            <p:ph idx="11" type="ftr"/>
          </p:nvPr>
        </p:nvSpPr>
        <p:spPr>
          <a:xfrm>
            <a:off x="3124200" y="635638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0" name="Google Shape;380;p26"/>
          <p:cNvSpPr txBox="1"/>
          <p:nvPr>
            <p:ph idx="12" type="sldNum"/>
          </p:nvPr>
        </p:nvSpPr>
        <p:spPr>
          <a:xfrm>
            <a:off x="6553200" y="635638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3300"/>
        </a:solidFill>
      </p:bgPr>
    </p:bg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8"/>
          <p:cNvSpPr/>
          <p:nvPr/>
        </p:nvSpPr>
        <p:spPr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52" name="Google Shape;452;p28"/>
          <p:cNvSpPr/>
          <p:nvPr/>
        </p:nvSpPr>
        <p:spPr>
          <a:xfrm>
            <a:off x="800100" y="1098550"/>
            <a:ext cx="328613" cy="474663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lt1"/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53" name="Google Shape;453;p28"/>
          <p:cNvSpPr/>
          <p:nvPr/>
        </p:nvSpPr>
        <p:spPr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54" name="Google Shape;454;p28"/>
          <p:cNvSpPr/>
          <p:nvPr/>
        </p:nvSpPr>
        <p:spPr>
          <a:xfrm>
            <a:off x="911225" y="1520825"/>
            <a:ext cx="368300" cy="474663"/>
          </a:xfrm>
          <a:prstGeom prst="rect">
            <a:avLst/>
          </a:prstGeom>
          <a:gradFill>
            <a:gsLst>
              <a:gs pos="0">
                <a:schemeClr val="folHlink"/>
              </a:gs>
              <a:gs pos="100000">
                <a:schemeClr val="lt1"/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55" name="Google Shape;455;p28"/>
          <p:cNvSpPr/>
          <p:nvPr/>
        </p:nvSpPr>
        <p:spPr>
          <a:xfrm>
            <a:off x="127000" y="1447800"/>
            <a:ext cx="560388" cy="422275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chemeClr val="hlink"/>
              </a:gs>
            </a:gsLst>
            <a:lin ang="189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56" name="Google Shape;456;p28"/>
          <p:cNvSpPr/>
          <p:nvPr/>
        </p:nvSpPr>
        <p:spPr>
          <a:xfrm>
            <a:off x="762000" y="990600"/>
            <a:ext cx="31750" cy="1052513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57" name="Google Shape;457;p28"/>
          <p:cNvSpPr/>
          <p:nvPr/>
        </p:nvSpPr>
        <p:spPr>
          <a:xfrm>
            <a:off x="442913" y="1781175"/>
            <a:ext cx="8226425" cy="31750"/>
          </a:xfrm>
          <a:prstGeom prst="rect">
            <a:avLst/>
          </a:prstGeom>
          <a:gradFill>
            <a:gsLst>
              <a:gs pos="0">
                <a:schemeClr val="lt2"/>
              </a:gs>
              <a:gs pos="100000">
                <a:schemeClr val="lt1"/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58" name="Google Shape;458;p28"/>
          <p:cNvSpPr txBox="1"/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59" name="Google Shape;459;p28"/>
          <p:cNvSpPr txBox="1"/>
          <p:nvPr>
            <p:ph idx="1" type="body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5052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folHlink"/>
              </a:buClr>
              <a:buSzPts val="1920"/>
              <a:buFont typeface="Noto Sans Symbols"/>
              <a:buChar char="■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2639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1540"/>
              <a:buFont typeface="Noto Sans Symbols"/>
              <a:buChar char="■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folHlink"/>
              </a:buClr>
              <a:buSzPts val="1200"/>
              <a:buFont typeface="Noto Sans Symbols"/>
              <a:buChar char="■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21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21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-2921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-2921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-2921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60" name="Google Shape;460;p28"/>
          <p:cNvSpPr txBox="1"/>
          <p:nvPr>
            <p:ph idx="10" type="dt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61" name="Google Shape;461;p28"/>
          <p:cNvSpPr txBox="1"/>
          <p:nvPr>
            <p:ph idx="11" type="ftr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62" name="Google Shape;462;p28"/>
          <p:cNvSpPr txBox="1"/>
          <p:nvPr>
            <p:ph idx="12" type="sldNum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5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5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Relationship Id="rId4" Type="http://schemas.openxmlformats.org/officeDocument/2006/relationships/image" Target="../media/image18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6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jpg"/></Relationships>
</file>

<file path=ppt/slides/_rels/slide14.xml.rels><?xml version="1.0" encoding="UTF-8" standalone="yes"?><Relationships xmlns="http://schemas.openxmlformats.org/package/2006/relationships"><Relationship Id="rId11" Type="http://schemas.openxmlformats.org/officeDocument/2006/relationships/image" Target="../media/image16.png"/><Relationship Id="rId10" Type="http://schemas.openxmlformats.org/officeDocument/2006/relationships/image" Target="../media/image15.jpg"/><Relationship Id="rId12" Type="http://schemas.openxmlformats.org/officeDocument/2006/relationships/image" Target="../media/image14.jpg"/><Relationship Id="rId1" Type="http://schemas.openxmlformats.org/officeDocument/2006/relationships/slideLayout" Target="../slideLayouts/slideLayout56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gif"/><Relationship Id="rId4" Type="http://schemas.openxmlformats.org/officeDocument/2006/relationships/image" Target="../media/image13.jpg"/><Relationship Id="rId9" Type="http://schemas.openxmlformats.org/officeDocument/2006/relationships/image" Target="../media/image9.jpg"/><Relationship Id="rId5" Type="http://schemas.openxmlformats.org/officeDocument/2006/relationships/image" Target="../media/image21.jpg"/><Relationship Id="rId6" Type="http://schemas.openxmlformats.org/officeDocument/2006/relationships/image" Target="../media/image10.jpg"/><Relationship Id="rId7" Type="http://schemas.openxmlformats.org/officeDocument/2006/relationships/image" Target="../media/image7.jpg"/><Relationship Id="rId8" Type="http://schemas.openxmlformats.org/officeDocument/2006/relationships/image" Target="../media/image22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1"/>
          <p:cNvSpPr txBox="1"/>
          <p:nvPr>
            <p:ph type="title"/>
          </p:nvPr>
        </p:nvSpPr>
        <p:spPr>
          <a:xfrm>
            <a:off x="1600200" y="257175"/>
            <a:ext cx="72390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6" name="Google Shape;576;p1"/>
          <p:cNvSpPr txBox="1"/>
          <p:nvPr>
            <p:ph idx="1" type="body"/>
          </p:nvPr>
        </p:nvSpPr>
        <p:spPr>
          <a:xfrm>
            <a:off x="1600200" y="1600200"/>
            <a:ext cx="72390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651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/>
          </a:p>
        </p:txBody>
      </p:sp>
      <p:pic>
        <p:nvPicPr>
          <p:cNvPr id="577" name="Google Shape;57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6296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8" name="Google Shape;578;p1"/>
          <p:cNvSpPr/>
          <p:nvPr/>
        </p:nvSpPr>
        <p:spPr>
          <a:xfrm>
            <a:off x="5000628" y="572831"/>
            <a:ext cx="3714776" cy="4964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20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uk-UA" sz="20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2400" u="none" cap="none" strike="noStrike">
              <a:solidFill>
                <a:srgbClr val="990033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sp>
        <p:nvSpPr>
          <p:cNvPr id="579" name="Google Shape;579;p1"/>
          <p:cNvSpPr/>
          <p:nvPr/>
        </p:nvSpPr>
        <p:spPr>
          <a:xfrm>
            <a:off x="323528" y="1069249"/>
            <a:ext cx="3456384" cy="35394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МОТИВУЮЧИЙ КОУЧИНГ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«Сучасний педагог: </a:t>
            </a:r>
            <a:endParaRPr b="1" i="0" sz="32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32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нове бачення української школи»</a:t>
            </a:r>
            <a:endParaRPr/>
          </a:p>
        </p:txBody>
      </p:sp>
      <p:sp>
        <p:nvSpPr>
          <p:cNvPr id="580" name="Google Shape;580;p1"/>
          <p:cNvSpPr/>
          <p:nvPr/>
        </p:nvSpPr>
        <p:spPr>
          <a:xfrm>
            <a:off x="5364104" y="821039"/>
            <a:ext cx="2736288" cy="35394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sng" cap="none" strike="noStrike">
                <a:solidFill>
                  <a:srgbClr val="6868CF"/>
                </a:solidFill>
                <a:latin typeface="Arial"/>
                <a:ea typeface="Arial"/>
                <a:cs typeface="Arial"/>
                <a:sym typeface="Arial"/>
              </a:rPr>
              <a:t>Коучинг</a:t>
            </a:r>
            <a:r>
              <a:rPr b="1" i="0" lang="uk-UA" sz="2800" u="sng" cap="none" strike="noStrike">
                <a:solidFill>
                  <a:srgbClr val="990033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b="1" i="0" lang="uk-UA" sz="2800" u="none" cap="none" strike="noStrike">
                <a:solidFill>
                  <a:srgbClr val="990033"/>
                </a:solidFill>
                <a:latin typeface="Arial"/>
                <a:ea typeface="Arial"/>
                <a:cs typeface="Arial"/>
                <a:sym typeface="Arial"/>
              </a:rPr>
              <a:t> це певний рівень взаємодії людей, який грунтується </a:t>
            </a:r>
            <a:endParaRPr b="1" i="0" sz="2800" u="none" cap="none" strike="noStrike">
              <a:solidFill>
                <a:srgbClr val="99003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800" u="none" cap="none" strike="noStrike">
                <a:solidFill>
                  <a:srgbClr val="990033"/>
                </a:solidFill>
                <a:latin typeface="Arial"/>
                <a:ea typeface="Arial"/>
                <a:cs typeface="Arial"/>
                <a:sym typeface="Arial"/>
              </a:rPr>
              <a:t>на спільних цінностях, довірі, повазі</a:t>
            </a:r>
            <a:r>
              <a:rPr b="1" i="0" lang="uk-U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>
    <mc:Choice Requires="p14">
      <p:transition spd="slow" p14:dur="1100">
        <p14:flip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4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Результат пошуку зображень за запитом &quot;шаблони презентацій&quot;" id="585" name="Google Shape;585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438151"/>
            <a:ext cx="9753600" cy="7296151"/>
          </a:xfrm>
          <a:prstGeom prst="rect">
            <a:avLst/>
          </a:prstGeom>
          <a:noFill/>
          <a:ln>
            <a:noFill/>
          </a:ln>
        </p:spPr>
      </p:pic>
      <p:sp>
        <p:nvSpPr>
          <p:cNvPr id="586" name="Google Shape;586;p2"/>
          <p:cNvSpPr txBox="1"/>
          <p:nvPr/>
        </p:nvSpPr>
        <p:spPr>
          <a:xfrm>
            <a:off x="857224" y="260648"/>
            <a:ext cx="8072494" cy="62639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3200" u="none" cap="none" strike="noStrike">
                <a:solidFill>
                  <a:srgbClr val="000000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	</a:t>
            </a:r>
            <a:endParaRPr b="0" i="0" sz="3600" u="none" cap="none" strike="noStrike">
              <a:solidFill>
                <a:srgbClr val="FFFF00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uk-UA" sz="1400" u="none" cap="none" strike="noStrike">
                <a:solidFill>
                  <a:srgbClr val="AD1F1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</a:br>
            <a:r>
              <a:rPr b="1" i="1" lang="uk-UA" sz="400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"Створення духу творчості, партнерства,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400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взаємодопомоги та демократизму, оновлення діяльності , спрямованої                  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400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на розвиток дитини”</a:t>
            </a:r>
            <a:r>
              <a:rPr b="0" i="0" lang="uk-UA" sz="480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 </a:t>
            </a:r>
            <a:endParaRPr b="0" i="0" sz="4800" u="none" cap="none" strike="noStrik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3"/>
          <p:cNvSpPr txBox="1"/>
          <p:nvPr/>
        </p:nvSpPr>
        <p:spPr>
          <a:xfrm>
            <a:off x="1356870" y="260649"/>
            <a:ext cx="7787132" cy="56494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0" i="1" lang="uk-UA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Ми прагнемо перейти до школи, </a:t>
            </a:r>
            <a:endParaRPr/>
          </a:p>
          <a:p>
            <a:pPr indent="-342900" lvl="0" marL="342900" marR="0" rtl="0" algn="l">
              <a:spcBef>
                <a:spcPts val="51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0" i="1" lang="uk-UA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яка </a:t>
            </a:r>
            <a:r>
              <a:rPr b="1" i="1" lang="uk-UA" sz="2800" u="sng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розвиває індивідуальність, </a:t>
            </a:r>
            <a:endParaRPr/>
          </a:p>
          <a:p>
            <a:pPr indent="-342900" lvl="0" marL="342900" marR="0" rtl="0" algn="l">
              <a:spcBef>
                <a:spcPts val="51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0" i="1" lang="uk-UA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забезпечує </a:t>
            </a:r>
            <a:r>
              <a:rPr b="1" i="1" lang="uk-UA" sz="2800" u="sng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свободу вибору</a:t>
            </a:r>
            <a:r>
              <a:rPr b="1" i="1" lang="uk-UA" sz="2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indent="-342900" lvl="0" marL="342900" marR="0" rtl="0" algn="l">
              <a:spcBef>
                <a:spcPts val="51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0" i="1" lang="uk-UA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Але щоб користуватися свободою вибору, </a:t>
            </a:r>
            <a:endParaRPr/>
          </a:p>
          <a:p>
            <a:pPr indent="-342900" lvl="0" marL="342900" marR="0" rtl="0" algn="l">
              <a:spcBef>
                <a:spcPts val="592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0" i="1" lang="uk-UA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ти повинен розуміти, як </a:t>
            </a:r>
            <a:r>
              <a:rPr b="1" i="1" lang="uk-UA" sz="2800" u="sng" cap="none" strike="noStrik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робити цей вибір</a:t>
            </a:r>
            <a:r>
              <a:rPr b="1" i="1" lang="uk-UA" sz="2800" u="none" cap="none" strike="noStrik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b="1" i="0" lang="uk-UA" sz="3200" u="none" cap="none" strike="noStrik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1" lang="uk-UA" sz="3200" u="none" cap="none" strike="noStrik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endParaRPr/>
          </a:p>
          <a:p>
            <a:pPr indent="-342900" lvl="0" marL="342900" marR="0" rtl="0" algn="l">
              <a:spcBef>
                <a:spcPts val="592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1" i="0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            </a:t>
            </a:r>
            <a:r>
              <a:rPr b="0" i="1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Суспільство повинно зрозуміти, </a:t>
            </a:r>
            <a:endParaRPr/>
          </a:p>
          <a:p>
            <a:pPr indent="-342900" lvl="0" marL="342900" marR="0" rtl="0" algn="l">
              <a:spcBef>
                <a:spcPts val="592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0" i="1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            що </a:t>
            </a:r>
            <a:r>
              <a:rPr b="1" i="1" lang="uk-UA" sz="3200" u="sng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через вчителя</a:t>
            </a:r>
            <a:r>
              <a:rPr b="1" i="1" lang="uk-UA" sz="32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1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ми будуємо</a:t>
            </a:r>
            <a:endParaRPr/>
          </a:p>
          <a:p>
            <a:pPr indent="-342900" lvl="0" marL="342900" marR="0" rtl="0" algn="l">
              <a:spcBef>
                <a:spcPts val="592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0" i="1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            </a:t>
            </a:r>
            <a:r>
              <a:rPr b="1" i="1" lang="uk-UA" sz="3200" u="sng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нову школу і нове ставлення</a:t>
            </a:r>
            <a:endParaRPr/>
          </a:p>
          <a:p>
            <a:pPr indent="-342900" lvl="0" marL="342900" marR="0" rtl="0" algn="l">
              <a:spcBef>
                <a:spcPts val="592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0" i="1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             до дітей.</a:t>
            </a:r>
            <a:endParaRPr/>
          </a:p>
          <a:p>
            <a:pPr indent="-342900" lvl="0" marL="342900" marR="0" rtl="0" algn="l">
              <a:spcBef>
                <a:spcPts val="592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1" i="1" lang="uk-UA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</a:t>
            </a:r>
            <a:r>
              <a:rPr b="0" i="1" lang="uk-UA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Лілія Гриневич, </a:t>
            </a:r>
            <a:endParaRPr/>
          </a:p>
          <a:p>
            <a:pPr indent="-342900" lvl="0" marL="342900" marR="0" rtl="0" algn="l">
              <a:spcBef>
                <a:spcPts val="51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0" i="1" lang="uk-UA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Міністр освіти та</a:t>
            </a:r>
            <a:endParaRPr/>
          </a:p>
          <a:p>
            <a:pPr indent="-342900" lvl="0" marL="342900" marR="0" rtl="0" algn="l">
              <a:spcBef>
                <a:spcPts val="518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b="0" i="1" lang="uk-UA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науки України</a:t>
            </a:r>
            <a:endParaRPr b="0" i="1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" name="Google Shape;596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37821" y="886068"/>
            <a:ext cx="5214699" cy="5664200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4"/>
          <p:cNvSpPr/>
          <p:nvPr/>
        </p:nvSpPr>
        <p:spPr>
          <a:xfrm rot="1320533">
            <a:off x="4024729" y="2984227"/>
            <a:ext cx="1231407" cy="777420"/>
          </a:xfrm>
          <a:prstGeom prst="curvedDownArrow">
            <a:avLst>
              <a:gd fmla="val 25000" name="adj1"/>
              <a:gd fmla="val 50000" name="adj2"/>
              <a:gd fmla="val 25000" name="adj3"/>
            </a:avLst>
          </a:prstGeom>
          <a:solidFill>
            <a:schemeClr val="accent2"/>
          </a:solidFill>
          <a:ln cap="flat" cmpd="sng" w="25400">
            <a:solidFill>
              <a:srgbClr val="88A3A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8" name="Google Shape;598;p4"/>
          <p:cNvSpPr/>
          <p:nvPr/>
        </p:nvSpPr>
        <p:spPr>
          <a:xfrm>
            <a:off x="-2585" y="512097"/>
            <a:ext cx="4977480" cy="5616624"/>
          </a:xfrm>
          <a:prstGeom prst="verticalScroll">
            <a:avLst>
              <a:gd fmla="val 18952" name="adj"/>
            </a:avLst>
          </a:prstGeom>
          <a:noFill/>
          <a:ln cap="flat" cmpd="sng" w="50800">
            <a:solidFill>
              <a:srgbClr val="21216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4"/>
          <p:cNvSpPr/>
          <p:nvPr/>
        </p:nvSpPr>
        <p:spPr>
          <a:xfrm>
            <a:off x="1248668" y="1584094"/>
            <a:ext cx="2459235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Noto Sans Symbols"/>
              <a:buChar char="✔"/>
            </a:pPr>
            <a:r>
              <a:rPr b="1" i="0" lang="uk-UA" sz="2400" u="none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знання; 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Noto Sans Symbols"/>
              <a:buChar char="✔"/>
            </a:pPr>
            <a:r>
              <a:rPr b="1" i="0" lang="uk-UA" sz="2400" u="none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творчість; </a:t>
            </a:r>
            <a:endParaRPr b="1" i="0" sz="2400" u="none" cap="none" strike="noStrike">
              <a:solidFill>
                <a:srgbClr val="0000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Noto Sans Symbols"/>
              <a:buChar char="✔"/>
            </a:pPr>
            <a:r>
              <a:rPr b="1" i="0" lang="uk-UA" sz="2400" u="none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вміння мислити; </a:t>
            </a:r>
            <a:endParaRPr b="1" i="0" sz="2400" u="none" cap="none" strike="noStrike">
              <a:solidFill>
                <a:srgbClr val="0000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Noto Sans Symbols"/>
              <a:buChar char="✔"/>
            </a:pPr>
            <a:r>
              <a:rPr b="1" i="0" lang="uk-UA" sz="2400" u="none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соціальні навички; </a:t>
            </a:r>
            <a:endParaRPr b="1" i="0" sz="2400" u="none" cap="none" strike="noStrike">
              <a:solidFill>
                <a:srgbClr val="0000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Noto Sans Symbols"/>
              <a:buChar char="✔"/>
            </a:pPr>
            <a:r>
              <a:rPr b="1" i="0" lang="uk-UA" sz="2400" u="none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навички розв’язання різних задач</a:t>
            </a:r>
            <a:endParaRPr b="1" i="0" sz="1800" u="none" cap="none" strike="noStrike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4"/>
          <p:cNvSpPr/>
          <p:nvPr/>
        </p:nvSpPr>
        <p:spPr>
          <a:xfrm>
            <a:off x="4927532" y="1973737"/>
            <a:ext cx="3579820" cy="41549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Noto Sans Symbols"/>
              <a:buChar char="✔"/>
            </a:pPr>
            <a:r>
              <a:rPr b="1" i="0" lang="uk-UA" sz="2400" u="none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критичне мислення;</a:t>
            </a:r>
            <a:endParaRPr b="1" i="0" sz="2400" u="none" cap="none" strike="noStrike">
              <a:solidFill>
                <a:srgbClr val="0000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Noto Sans Symbols"/>
              <a:buChar char="✔"/>
            </a:pPr>
            <a:r>
              <a:rPr b="1" i="0" lang="uk-UA" sz="2400" u="none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розвиток емоційного інтелекту;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Noto Sans Symbols"/>
              <a:buChar char="✔"/>
            </a:pPr>
            <a:r>
              <a:rPr b="1" i="0" lang="uk-UA" sz="2400" u="none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вміння робити вибір та нести за нього відповідальність;</a:t>
            </a:r>
            <a:endParaRPr b="1" i="0" sz="2400" u="none" cap="none" strike="noStrike">
              <a:solidFill>
                <a:srgbClr val="0000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Noto Sans Symbols"/>
              <a:buChar char="✔"/>
            </a:pPr>
            <a:r>
              <a:rPr b="1" i="0" lang="uk-UA" sz="2400" u="none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помилятися та виправляти помилки;</a:t>
            </a:r>
            <a:endParaRPr b="1" i="0" sz="2400" u="none" cap="none" strike="noStrike">
              <a:solidFill>
                <a:srgbClr val="0000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400"/>
              <a:buFont typeface="Noto Sans Symbols"/>
              <a:buChar char="✔"/>
            </a:pPr>
            <a:r>
              <a:rPr b="1" i="0" lang="uk-UA" sz="2400" u="none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педагогіка партнерства</a:t>
            </a:r>
            <a:endParaRPr b="1" i="0" sz="2400" u="none" cap="none" strike="noStrike">
              <a:solidFill>
                <a:srgbClr val="0000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1" name="Google Shape;601;p4"/>
          <p:cNvSpPr/>
          <p:nvPr/>
        </p:nvSpPr>
        <p:spPr>
          <a:xfrm>
            <a:off x="1968135" y="470570"/>
            <a:ext cx="294445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400" u="sng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Сьогоднішній день    української школи</a:t>
            </a:r>
            <a:endParaRPr b="0" i="0" sz="2400" u="sng" cap="none" strike="noStrike">
              <a:solidFill>
                <a:srgbClr val="0000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2" name="Google Shape;602;p4"/>
          <p:cNvSpPr/>
          <p:nvPr/>
        </p:nvSpPr>
        <p:spPr>
          <a:xfrm>
            <a:off x="5940152" y="867646"/>
            <a:ext cx="279602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b="1" i="0" lang="uk-UA" sz="2400" u="sng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Нова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400" u="sng" cap="none" strike="noStrike">
                <a:solidFill>
                  <a:srgbClr val="00009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українська школа</a:t>
            </a:r>
            <a:endParaRPr b="0" i="0" sz="2400" u="sng" cap="none" strike="noStrike">
              <a:solidFill>
                <a:srgbClr val="0000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7" name="Google Shape;607;p5"/>
          <p:cNvGrpSpPr/>
          <p:nvPr/>
        </p:nvGrpSpPr>
        <p:grpSpPr>
          <a:xfrm>
            <a:off x="495" y="1768066"/>
            <a:ext cx="3017168" cy="5089934"/>
            <a:chOff x="669" y="1490"/>
            <a:chExt cx="1432" cy="1800"/>
          </a:xfrm>
        </p:grpSpPr>
        <p:sp>
          <p:nvSpPr>
            <p:cNvPr id="608" name="Google Shape;608;p5"/>
            <p:cNvSpPr/>
            <p:nvPr/>
          </p:nvSpPr>
          <p:spPr>
            <a:xfrm>
              <a:off x="720" y="1490"/>
              <a:ext cx="1363" cy="1800"/>
            </a:xfrm>
            <a:prstGeom prst="roundRect">
              <a:avLst>
                <a:gd fmla="val 17509" name="adj"/>
              </a:avLst>
            </a:prstGeom>
            <a:gradFill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5"/>
            <p:cNvSpPr/>
            <p:nvPr/>
          </p:nvSpPr>
          <p:spPr>
            <a:xfrm>
              <a:off x="741" y="1495"/>
              <a:ext cx="1322" cy="1766"/>
            </a:xfrm>
            <a:prstGeom prst="roundRect">
              <a:avLst>
                <a:gd fmla="val 16667" name="adj"/>
              </a:avLst>
            </a:prstGeom>
            <a:solidFill>
              <a:srgbClr val="3CA1E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5"/>
            <p:cNvSpPr/>
            <p:nvPr/>
          </p:nvSpPr>
          <p:spPr>
            <a:xfrm>
              <a:off x="752" y="2795"/>
              <a:ext cx="1304" cy="447"/>
            </a:xfrm>
            <a:prstGeom prst="roundRect">
              <a:avLst>
                <a:gd fmla="val 50000" name="adj"/>
              </a:avLst>
            </a:prstGeom>
            <a:gradFill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5"/>
            <p:cNvSpPr/>
            <p:nvPr/>
          </p:nvSpPr>
          <p:spPr>
            <a:xfrm>
              <a:off x="752" y="1509"/>
              <a:ext cx="1304" cy="446"/>
            </a:xfrm>
            <a:prstGeom prst="roundRect">
              <a:avLst>
                <a:gd fmla="val 50000" name="adj"/>
              </a:avLst>
            </a:prstGeom>
            <a:gradFill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5"/>
            <p:cNvSpPr txBox="1"/>
            <p:nvPr/>
          </p:nvSpPr>
          <p:spPr>
            <a:xfrm>
              <a:off x="669" y="1509"/>
              <a:ext cx="1432" cy="16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-UA" sz="2800">
                  <a:solidFill>
                    <a:srgbClr val="FF3300"/>
                  </a:solidFill>
                  <a:latin typeface="Arial"/>
                  <a:ea typeface="Arial"/>
                  <a:cs typeface="Arial"/>
                  <a:sym typeface="Arial"/>
                </a:rPr>
                <a:t>Цілісна особистість</a:t>
              </a:r>
              <a:r>
                <a:rPr b="1" lang="uk-UA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, </a:t>
              </a:r>
              <a:endParaRPr b="1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-UA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усебічно розвинена, </a:t>
              </a:r>
              <a:endParaRPr b="1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-UA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здатна до критичного мислення</a:t>
              </a:r>
              <a:endParaRPr/>
            </a:p>
          </p:txBody>
        </p:sp>
      </p:grpSp>
      <p:grpSp>
        <p:nvGrpSpPr>
          <p:cNvPr id="613" name="Google Shape;613;p5"/>
          <p:cNvGrpSpPr/>
          <p:nvPr/>
        </p:nvGrpSpPr>
        <p:grpSpPr>
          <a:xfrm>
            <a:off x="2952740" y="1714488"/>
            <a:ext cx="3184525" cy="5143512"/>
            <a:chOff x="2136" y="1478"/>
            <a:chExt cx="1509" cy="1812"/>
          </a:xfrm>
        </p:grpSpPr>
        <p:sp>
          <p:nvSpPr>
            <p:cNvPr id="614" name="Google Shape;614;p5"/>
            <p:cNvSpPr/>
            <p:nvPr/>
          </p:nvSpPr>
          <p:spPr>
            <a:xfrm>
              <a:off x="2208" y="1490"/>
              <a:ext cx="1363" cy="1800"/>
            </a:xfrm>
            <a:prstGeom prst="roundRect">
              <a:avLst>
                <a:gd fmla="val 17509" name="adj"/>
              </a:avLst>
            </a:prstGeom>
            <a:gradFill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5"/>
            <p:cNvSpPr/>
            <p:nvPr/>
          </p:nvSpPr>
          <p:spPr>
            <a:xfrm>
              <a:off x="2229" y="1495"/>
              <a:ext cx="1322" cy="1766"/>
            </a:xfrm>
            <a:prstGeom prst="roundRect">
              <a:avLst>
                <a:gd fmla="val 16667" name="adj"/>
              </a:avLst>
            </a:prstGeom>
            <a:solidFill>
              <a:srgbClr val="73E77E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5"/>
            <p:cNvSpPr/>
            <p:nvPr/>
          </p:nvSpPr>
          <p:spPr>
            <a:xfrm>
              <a:off x="2240" y="2795"/>
              <a:ext cx="1304" cy="447"/>
            </a:xfrm>
            <a:prstGeom prst="roundRect">
              <a:avLst>
                <a:gd fmla="val 50000" name="adj"/>
              </a:avLst>
            </a:prstGeom>
            <a:gradFill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5"/>
            <p:cNvSpPr/>
            <p:nvPr/>
          </p:nvSpPr>
          <p:spPr>
            <a:xfrm>
              <a:off x="2240" y="1509"/>
              <a:ext cx="1304" cy="446"/>
            </a:xfrm>
            <a:prstGeom prst="roundRect">
              <a:avLst>
                <a:gd fmla="val 50000" name="adj"/>
              </a:avLst>
            </a:prstGeom>
            <a:gradFill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5"/>
            <p:cNvSpPr txBox="1"/>
            <p:nvPr/>
          </p:nvSpPr>
          <p:spPr>
            <a:xfrm>
              <a:off x="2136" y="1478"/>
              <a:ext cx="1509" cy="17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-UA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Патріот</a:t>
              </a:r>
              <a:endParaRPr b="1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-UA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1" lang="uk-UA" sz="2800">
                  <a:solidFill>
                    <a:srgbClr val="654321"/>
                  </a:solidFill>
                  <a:latin typeface="Arial"/>
                  <a:ea typeface="Arial"/>
                  <a:cs typeface="Arial"/>
                  <a:sym typeface="Arial"/>
                </a:rPr>
                <a:t>з</a:t>
              </a:r>
              <a:r>
                <a:rPr b="1" lang="uk-UA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1" lang="uk-UA" sz="2800">
                  <a:solidFill>
                    <a:srgbClr val="654321"/>
                  </a:solidFill>
                  <a:latin typeface="Arial"/>
                  <a:ea typeface="Arial"/>
                  <a:cs typeface="Arial"/>
                  <a:sym typeface="Arial"/>
                </a:rPr>
                <a:t>активною позицією, </a:t>
              </a:r>
              <a:r>
                <a:rPr b="1" lang="uk-UA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який </a:t>
              </a:r>
              <a:endParaRPr b="1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-UA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діє згідно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-UA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з морально-етичними принципами і здатний приймати відповідальні рішення</a:t>
              </a:r>
              <a:endParaRPr/>
            </a:p>
          </p:txBody>
        </p:sp>
      </p:grpSp>
      <p:grpSp>
        <p:nvGrpSpPr>
          <p:cNvPr id="619" name="Google Shape;619;p5"/>
          <p:cNvGrpSpPr/>
          <p:nvPr/>
        </p:nvGrpSpPr>
        <p:grpSpPr>
          <a:xfrm>
            <a:off x="6172200" y="1714488"/>
            <a:ext cx="2971800" cy="5143512"/>
            <a:chOff x="3682" y="1490"/>
            <a:chExt cx="1411" cy="1800"/>
          </a:xfrm>
        </p:grpSpPr>
        <p:sp>
          <p:nvSpPr>
            <p:cNvPr id="620" name="Google Shape;620;p5"/>
            <p:cNvSpPr/>
            <p:nvPr/>
          </p:nvSpPr>
          <p:spPr>
            <a:xfrm>
              <a:off x="3696" y="1490"/>
              <a:ext cx="1363" cy="1800"/>
            </a:xfrm>
            <a:prstGeom prst="roundRect">
              <a:avLst>
                <a:gd fmla="val 17509" name="adj"/>
              </a:avLst>
            </a:prstGeom>
            <a:gradFill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5"/>
            <p:cNvSpPr/>
            <p:nvPr/>
          </p:nvSpPr>
          <p:spPr>
            <a:xfrm>
              <a:off x="3717" y="1495"/>
              <a:ext cx="1322" cy="1766"/>
            </a:xfrm>
            <a:prstGeom prst="roundRect">
              <a:avLst>
                <a:gd fmla="val 16667" name="adj"/>
              </a:avLst>
            </a:prstGeom>
            <a:solidFill>
              <a:srgbClr val="E9E06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5"/>
            <p:cNvSpPr/>
            <p:nvPr/>
          </p:nvSpPr>
          <p:spPr>
            <a:xfrm>
              <a:off x="3728" y="2795"/>
              <a:ext cx="1304" cy="447"/>
            </a:xfrm>
            <a:prstGeom prst="roundRect">
              <a:avLst>
                <a:gd fmla="val 50000" name="adj"/>
              </a:avLst>
            </a:prstGeom>
            <a:gradFill>
              <a:gsLst>
                <a:gs pos="0">
                  <a:srgbClr val="E9E065"/>
                </a:gs>
                <a:gs pos="100000">
                  <a:srgbClr val="F2EDA6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5"/>
            <p:cNvSpPr/>
            <p:nvPr/>
          </p:nvSpPr>
          <p:spPr>
            <a:xfrm>
              <a:off x="3728" y="1509"/>
              <a:ext cx="1304" cy="446"/>
            </a:xfrm>
            <a:prstGeom prst="roundRect">
              <a:avLst>
                <a:gd fmla="val 50000" name="adj"/>
              </a:avLst>
            </a:prstGeom>
            <a:gradFill>
              <a:gsLst>
                <a:gs pos="0">
                  <a:srgbClr val="F8F5CC"/>
                </a:gs>
                <a:gs pos="100000">
                  <a:srgbClr val="E9E065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5"/>
            <p:cNvSpPr txBox="1"/>
            <p:nvPr/>
          </p:nvSpPr>
          <p:spPr>
            <a:xfrm>
              <a:off x="3682" y="1547"/>
              <a:ext cx="1411" cy="169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uk-UA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Інноватор, </a:t>
              </a:r>
              <a:r>
                <a:rPr b="1" lang="uk-UA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здатний змінювати навколишній світ, розвивати економіку, конкурувати на ринку праці, вчитися впродовж життя</a:t>
              </a:r>
              <a:endParaRPr/>
            </a:p>
          </p:txBody>
        </p:sp>
      </p:grpSp>
      <p:sp>
        <p:nvSpPr>
          <p:cNvPr id="625" name="Google Shape;625;p5"/>
          <p:cNvSpPr txBox="1"/>
          <p:nvPr>
            <p:ph idx="4294967295" type="title"/>
          </p:nvPr>
        </p:nvSpPr>
        <p:spPr>
          <a:xfrm>
            <a:off x="0" y="963640"/>
            <a:ext cx="9144000" cy="7953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>
                <a:solidFill>
                  <a:srgbClr val="800000"/>
                </a:solidFill>
              </a:rPr>
              <a:t>ВИПУСКНИК НОВОЇ ШКОЛИ</a:t>
            </a:r>
            <a:endParaRPr b="1">
              <a:solidFill>
                <a:srgbClr val="800000"/>
              </a:solidFill>
            </a:endParaRPr>
          </a:p>
        </p:txBody>
      </p:sp>
      <p:sp>
        <p:nvSpPr>
          <p:cNvPr id="626" name="Google Shape;626;p5"/>
          <p:cNvSpPr txBox="1"/>
          <p:nvPr/>
        </p:nvSpPr>
        <p:spPr>
          <a:xfrm>
            <a:off x="152196" y="12"/>
            <a:ext cx="8920195" cy="10067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lang="uk-UA" sz="40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Мета нової школи – новий випускник:</a:t>
            </a:r>
            <a:endParaRPr b="1" sz="4000" u="non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39700" lvl="0" marL="342900" marR="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sz="32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0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6"/>
          <p:cNvSpPr/>
          <p:nvPr/>
        </p:nvSpPr>
        <p:spPr>
          <a:xfrm>
            <a:off x="169880" y="2219358"/>
            <a:ext cx="217487" cy="633413"/>
          </a:xfrm>
          <a:prstGeom prst="rect">
            <a:avLst/>
          </a:prstGeom>
          <a:solidFill>
            <a:srgbClr val="EC6E6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cap="small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32" name="Google Shape;632;p6"/>
          <p:cNvSpPr/>
          <p:nvPr/>
        </p:nvSpPr>
        <p:spPr>
          <a:xfrm>
            <a:off x="684213" y="1989138"/>
            <a:ext cx="8316912" cy="1079500"/>
          </a:xfrm>
          <a:prstGeom prst="rect">
            <a:avLst/>
          </a:prstGeom>
          <a:solidFill>
            <a:srgbClr val="EC6E62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27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Новий зміст освіти, </a:t>
            </a:r>
            <a:r>
              <a:rPr b="1" lang="uk-UA" sz="27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заснований на формуванні компетентностей, необхідних для успішної самореалізації в суспільстві;</a:t>
            </a:r>
            <a:endParaRPr/>
          </a:p>
        </p:txBody>
      </p:sp>
      <p:sp>
        <p:nvSpPr>
          <p:cNvPr id="633" name="Google Shape;633;p6"/>
          <p:cNvSpPr/>
          <p:nvPr/>
        </p:nvSpPr>
        <p:spPr>
          <a:xfrm>
            <a:off x="107967" y="2349500"/>
            <a:ext cx="341313" cy="341313"/>
          </a:xfrm>
          <a:prstGeom prst="ellipse">
            <a:avLst/>
          </a:prstGeom>
          <a:solidFill>
            <a:srgbClr val="AF241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 cap="small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1</a:t>
            </a:r>
            <a:endParaRPr/>
          </a:p>
        </p:txBody>
      </p:sp>
      <p:sp>
        <p:nvSpPr>
          <p:cNvPr id="634" name="Google Shape;634;p6"/>
          <p:cNvSpPr/>
          <p:nvPr/>
        </p:nvSpPr>
        <p:spPr>
          <a:xfrm>
            <a:off x="169880" y="3409950"/>
            <a:ext cx="217487" cy="633413"/>
          </a:xfrm>
          <a:prstGeom prst="rect">
            <a:avLst/>
          </a:prstGeom>
          <a:solidFill>
            <a:srgbClr val="EA964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cap="small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35" name="Google Shape;635;p6"/>
          <p:cNvSpPr/>
          <p:nvPr/>
        </p:nvSpPr>
        <p:spPr>
          <a:xfrm>
            <a:off x="755653" y="3213102"/>
            <a:ext cx="8245475" cy="1079500"/>
          </a:xfrm>
          <a:prstGeom prst="rect">
            <a:avLst/>
          </a:prstGeom>
          <a:solidFill>
            <a:srgbClr val="EA964D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6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28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Умотивований учитель, </a:t>
            </a:r>
            <a:r>
              <a:rPr b="1" lang="uk-UA" sz="28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який має свободу творчості й розвивається професійно;</a:t>
            </a:r>
            <a:endParaRPr/>
          </a:p>
        </p:txBody>
      </p:sp>
      <p:sp>
        <p:nvSpPr>
          <p:cNvPr id="636" name="Google Shape;636;p6"/>
          <p:cNvSpPr/>
          <p:nvPr/>
        </p:nvSpPr>
        <p:spPr>
          <a:xfrm>
            <a:off x="107967" y="3573463"/>
            <a:ext cx="341313" cy="341312"/>
          </a:xfrm>
          <a:prstGeom prst="ellipse">
            <a:avLst/>
          </a:prstGeom>
          <a:solidFill>
            <a:srgbClr val="96511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 cap="small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2</a:t>
            </a:r>
            <a:endParaRPr/>
          </a:p>
        </p:txBody>
      </p:sp>
      <p:sp>
        <p:nvSpPr>
          <p:cNvPr id="637" name="Google Shape;637;p6"/>
          <p:cNvSpPr/>
          <p:nvPr/>
        </p:nvSpPr>
        <p:spPr>
          <a:xfrm>
            <a:off x="179408" y="4581558"/>
            <a:ext cx="217487" cy="633413"/>
          </a:xfrm>
          <a:prstGeom prst="rect">
            <a:avLst/>
          </a:prstGeom>
          <a:solidFill>
            <a:srgbClr val="F4CF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cap="small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38" name="Google Shape;638;p6"/>
          <p:cNvSpPr/>
          <p:nvPr/>
        </p:nvSpPr>
        <p:spPr>
          <a:xfrm>
            <a:off x="755653" y="4437063"/>
            <a:ext cx="8245475" cy="1079500"/>
          </a:xfrm>
          <a:prstGeom prst="rect">
            <a:avLst/>
          </a:prstGeom>
          <a:solidFill>
            <a:srgbClr val="F4CF3B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6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28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Наскрізний процес </a:t>
            </a:r>
            <a:r>
              <a:rPr b="1" lang="uk-UA" sz="28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виховання</a:t>
            </a:r>
            <a:r>
              <a:rPr b="1" lang="uk-UA" sz="28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який формує </a:t>
            </a:r>
            <a:r>
              <a:rPr b="1" lang="uk-UA" sz="28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цінності</a:t>
            </a:r>
            <a:r>
              <a:rPr b="1" lang="uk-UA" sz="28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;</a:t>
            </a:r>
            <a:endParaRPr b="1" sz="280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39" name="Google Shape;639;p6"/>
          <p:cNvSpPr/>
          <p:nvPr/>
        </p:nvSpPr>
        <p:spPr>
          <a:xfrm>
            <a:off x="127031" y="4724402"/>
            <a:ext cx="341313" cy="341313"/>
          </a:xfrm>
          <a:prstGeom prst="ellipse">
            <a:avLst/>
          </a:prstGeom>
          <a:solidFill>
            <a:srgbClr val="B2920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 cap="small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3</a:t>
            </a:r>
            <a:endParaRPr/>
          </a:p>
        </p:txBody>
      </p:sp>
      <p:sp>
        <p:nvSpPr>
          <p:cNvPr id="640" name="Google Shape;640;p6"/>
          <p:cNvSpPr/>
          <p:nvPr/>
        </p:nvSpPr>
        <p:spPr>
          <a:xfrm>
            <a:off x="169880" y="5891214"/>
            <a:ext cx="217487" cy="633412"/>
          </a:xfrm>
          <a:prstGeom prst="rect">
            <a:avLst/>
          </a:prstGeom>
          <a:solidFill>
            <a:srgbClr val="5DC3A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cap="small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41" name="Google Shape;641;p6"/>
          <p:cNvSpPr/>
          <p:nvPr/>
        </p:nvSpPr>
        <p:spPr>
          <a:xfrm>
            <a:off x="755651" y="5661025"/>
            <a:ext cx="8243888" cy="1081088"/>
          </a:xfrm>
          <a:prstGeom prst="rect">
            <a:avLst/>
          </a:prstGeom>
          <a:solidFill>
            <a:srgbClr val="5DC3AE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14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28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Децентралізація</a:t>
            </a:r>
            <a:r>
              <a:rPr b="1" lang="uk-UA" sz="2800">
                <a:solidFill>
                  <a:srgbClr val="6633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b="1" lang="uk-UA" sz="28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та ефективне управління, що надасть школі реальну </a:t>
            </a:r>
            <a:r>
              <a:rPr b="1" lang="uk-UA" sz="28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автономію;</a:t>
            </a:r>
            <a:endParaRPr/>
          </a:p>
        </p:txBody>
      </p:sp>
      <p:sp>
        <p:nvSpPr>
          <p:cNvPr id="642" name="Google Shape;642;p6"/>
          <p:cNvSpPr/>
          <p:nvPr/>
        </p:nvSpPr>
        <p:spPr>
          <a:xfrm>
            <a:off x="107967" y="6092825"/>
            <a:ext cx="341313" cy="341313"/>
          </a:xfrm>
          <a:prstGeom prst="ellipse">
            <a:avLst/>
          </a:prstGeom>
          <a:solidFill>
            <a:srgbClr val="296D5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 cap="small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4</a:t>
            </a:r>
            <a:endParaRPr/>
          </a:p>
        </p:txBody>
      </p:sp>
      <p:sp>
        <p:nvSpPr>
          <p:cNvPr id="643" name="Google Shape;643;p6"/>
          <p:cNvSpPr txBox="1"/>
          <p:nvPr/>
        </p:nvSpPr>
        <p:spPr>
          <a:xfrm>
            <a:off x="250836" y="274640"/>
            <a:ext cx="8893175" cy="13541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3600">
                <a:solidFill>
                  <a:srgbClr val="800000"/>
                </a:solidFill>
                <a:latin typeface="Candara"/>
                <a:ea typeface="Candara"/>
                <a:cs typeface="Candara"/>
                <a:sym typeface="Candara"/>
              </a:rPr>
              <a:t>ФОРМУЛА НОВОЇ ШКОЛИ СКЛАДАЄТЬСЯ З </a:t>
            </a:r>
            <a:r>
              <a:rPr b="1" lang="uk-UA" sz="3600">
                <a:solidFill>
                  <a:srgbClr val="009900"/>
                </a:solidFill>
                <a:latin typeface="Candara"/>
                <a:ea typeface="Candara"/>
                <a:cs typeface="Candara"/>
                <a:sym typeface="Candara"/>
              </a:rPr>
              <a:t>8</a:t>
            </a:r>
            <a:r>
              <a:rPr b="1" lang="uk-UA" sz="3600">
                <a:solidFill>
                  <a:srgbClr val="800000"/>
                </a:solidFill>
                <a:latin typeface="Candara"/>
                <a:ea typeface="Candara"/>
                <a:cs typeface="Candara"/>
                <a:sym typeface="Candara"/>
              </a:rPr>
              <a:t> КЛЮЧОВИХ КОМПОНЕНТІВ:</a:t>
            </a:r>
            <a:endParaRPr b="1" sz="3600">
              <a:solidFill>
                <a:srgbClr val="8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7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7"/>
          <p:cNvSpPr/>
          <p:nvPr/>
        </p:nvSpPr>
        <p:spPr>
          <a:xfrm>
            <a:off x="755651" y="3213102"/>
            <a:ext cx="8243888" cy="1079500"/>
          </a:xfrm>
          <a:prstGeom prst="rect">
            <a:avLst/>
          </a:prstGeom>
          <a:solidFill>
            <a:srgbClr val="0070C0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30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Орієнтація на потреби учня в освітньому процесі, </a:t>
            </a:r>
            <a:r>
              <a:rPr b="1" lang="uk-UA" sz="30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дитиноцентризм;</a:t>
            </a:r>
            <a:endParaRPr b="1" sz="3000">
              <a:solidFill>
                <a:srgbClr val="00B05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49" name="Google Shape;649;p7"/>
          <p:cNvSpPr/>
          <p:nvPr/>
        </p:nvSpPr>
        <p:spPr>
          <a:xfrm>
            <a:off x="322263" y="2219354"/>
            <a:ext cx="215900" cy="633413"/>
          </a:xfrm>
          <a:prstGeom prst="rect">
            <a:avLst/>
          </a:prstGeom>
          <a:solidFill>
            <a:srgbClr val="00B0F0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cap="small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50" name="Google Shape;650;p7"/>
          <p:cNvSpPr/>
          <p:nvPr/>
        </p:nvSpPr>
        <p:spPr>
          <a:xfrm>
            <a:off x="684216" y="1989138"/>
            <a:ext cx="8315325" cy="1079500"/>
          </a:xfrm>
          <a:prstGeom prst="rect">
            <a:avLst/>
          </a:prstGeom>
          <a:solidFill>
            <a:srgbClr val="00B0F0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30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Педагогіка, що ґрунтується на </a:t>
            </a:r>
            <a:r>
              <a:rPr b="1" lang="uk-UA" sz="30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партнерстві</a:t>
            </a:r>
            <a:r>
              <a:rPr b="1" lang="uk-UA" sz="3000">
                <a:solidFill>
                  <a:srgbClr val="6633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b="1" lang="uk-UA" sz="30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між учнем, учителем і батьками;</a:t>
            </a:r>
            <a:endParaRPr/>
          </a:p>
        </p:txBody>
      </p:sp>
      <p:sp>
        <p:nvSpPr>
          <p:cNvPr id="651" name="Google Shape;651;p7"/>
          <p:cNvSpPr/>
          <p:nvPr/>
        </p:nvSpPr>
        <p:spPr>
          <a:xfrm>
            <a:off x="250843" y="2166940"/>
            <a:ext cx="341313" cy="34131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 cap="small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5</a:t>
            </a:r>
            <a:endParaRPr/>
          </a:p>
        </p:txBody>
      </p:sp>
      <p:sp>
        <p:nvSpPr>
          <p:cNvPr id="652" name="Google Shape;652;p7"/>
          <p:cNvSpPr/>
          <p:nvPr/>
        </p:nvSpPr>
        <p:spPr>
          <a:xfrm>
            <a:off x="312756" y="4667279"/>
            <a:ext cx="217487" cy="633413"/>
          </a:xfrm>
          <a:prstGeom prst="rect">
            <a:avLst/>
          </a:prstGeom>
          <a:solidFill>
            <a:srgbClr val="AAB5B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cap="small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53" name="Google Shape;653;p7"/>
          <p:cNvSpPr/>
          <p:nvPr/>
        </p:nvSpPr>
        <p:spPr>
          <a:xfrm>
            <a:off x="755651" y="4437063"/>
            <a:ext cx="8243888" cy="1079500"/>
          </a:xfrm>
          <a:prstGeom prst="rect">
            <a:avLst/>
          </a:prstGeom>
          <a:solidFill>
            <a:srgbClr val="AAB5B7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30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Нова структура школи, яка дозволяє добре засвоїти новий зміст і набути </a:t>
            </a:r>
            <a:r>
              <a:rPr b="1" lang="uk-UA" sz="30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компетентності для життя</a:t>
            </a:r>
            <a:r>
              <a:rPr b="1" lang="uk-UA" sz="3000">
                <a:solidFill>
                  <a:srgbClr val="663300"/>
                </a:solidFill>
                <a:latin typeface="Candara"/>
                <a:ea typeface="Candara"/>
                <a:cs typeface="Candara"/>
                <a:sym typeface="Candara"/>
              </a:rPr>
              <a:t>;</a:t>
            </a:r>
            <a:endParaRPr/>
          </a:p>
        </p:txBody>
      </p:sp>
      <p:sp>
        <p:nvSpPr>
          <p:cNvPr id="654" name="Google Shape;654;p7"/>
          <p:cNvSpPr/>
          <p:nvPr/>
        </p:nvSpPr>
        <p:spPr>
          <a:xfrm>
            <a:off x="250843" y="4614865"/>
            <a:ext cx="341313" cy="341312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 cap="small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7</a:t>
            </a:r>
            <a:endParaRPr/>
          </a:p>
        </p:txBody>
      </p:sp>
      <p:sp>
        <p:nvSpPr>
          <p:cNvPr id="655" name="Google Shape;655;p7"/>
          <p:cNvSpPr/>
          <p:nvPr/>
        </p:nvSpPr>
        <p:spPr>
          <a:xfrm>
            <a:off x="312756" y="5891214"/>
            <a:ext cx="217487" cy="633412"/>
          </a:xfrm>
          <a:prstGeom prst="rect">
            <a:avLst/>
          </a:prstGeom>
          <a:solidFill>
            <a:srgbClr val="A47BB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cap="small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56" name="Google Shape;656;p7"/>
          <p:cNvSpPr/>
          <p:nvPr/>
        </p:nvSpPr>
        <p:spPr>
          <a:xfrm>
            <a:off x="755651" y="5661025"/>
            <a:ext cx="8243888" cy="1081088"/>
          </a:xfrm>
          <a:prstGeom prst="rect">
            <a:avLst/>
          </a:prstGeom>
          <a:solidFill>
            <a:srgbClr val="A47BB3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30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Справедливий розподіл публічних коштів, який забезпечує </a:t>
            </a:r>
            <a:r>
              <a:rPr b="1" lang="uk-UA" sz="30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рівний доступ </a:t>
            </a:r>
            <a:r>
              <a:rPr b="1" lang="uk-UA" sz="300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усіх дітей </a:t>
            </a:r>
            <a:r>
              <a:rPr b="1" lang="uk-UA" sz="3000">
                <a:solidFill>
                  <a:srgbClr val="00B050"/>
                </a:solidFill>
                <a:latin typeface="Candara"/>
                <a:ea typeface="Candara"/>
                <a:cs typeface="Candara"/>
                <a:sym typeface="Candara"/>
              </a:rPr>
              <a:t>до якісної освіти</a:t>
            </a:r>
            <a:r>
              <a:rPr b="1" lang="uk-UA" sz="3000">
                <a:solidFill>
                  <a:srgbClr val="6633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/>
          </a:p>
        </p:txBody>
      </p:sp>
      <p:sp>
        <p:nvSpPr>
          <p:cNvPr id="657" name="Google Shape;657;p7"/>
          <p:cNvSpPr/>
          <p:nvPr/>
        </p:nvSpPr>
        <p:spPr>
          <a:xfrm>
            <a:off x="250843" y="5838827"/>
            <a:ext cx="341313" cy="341313"/>
          </a:xfrm>
          <a:prstGeom prst="ellipse">
            <a:avLst/>
          </a:prstGeom>
          <a:solidFill>
            <a:srgbClr val="6F477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 cap="small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8</a:t>
            </a:r>
            <a:endParaRPr/>
          </a:p>
        </p:txBody>
      </p:sp>
      <p:sp>
        <p:nvSpPr>
          <p:cNvPr id="658" name="Google Shape;658;p7"/>
          <p:cNvSpPr txBox="1"/>
          <p:nvPr/>
        </p:nvSpPr>
        <p:spPr>
          <a:xfrm>
            <a:off x="250836" y="274640"/>
            <a:ext cx="8893175" cy="13541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3600">
                <a:solidFill>
                  <a:srgbClr val="800000"/>
                </a:solidFill>
                <a:latin typeface="Candara"/>
                <a:ea typeface="Candara"/>
                <a:cs typeface="Candara"/>
                <a:sym typeface="Candara"/>
              </a:rPr>
              <a:t>ФОРМУЛА НОВОЇ ШКОЛИ СКЛАДАЄТЬСЯ З </a:t>
            </a:r>
            <a:r>
              <a:rPr b="1" lang="uk-UA" sz="3600">
                <a:solidFill>
                  <a:srgbClr val="009900"/>
                </a:solidFill>
                <a:latin typeface="Candara"/>
                <a:ea typeface="Candara"/>
                <a:cs typeface="Candara"/>
                <a:sym typeface="Candara"/>
              </a:rPr>
              <a:t>8</a:t>
            </a:r>
            <a:r>
              <a:rPr b="1" lang="uk-UA" sz="3600">
                <a:solidFill>
                  <a:srgbClr val="800000"/>
                </a:solidFill>
                <a:latin typeface="Candara"/>
                <a:ea typeface="Candara"/>
                <a:cs typeface="Candara"/>
                <a:sym typeface="Candara"/>
              </a:rPr>
              <a:t> КЛЮЧОВИХ КОМПОНЕНТІВ:</a:t>
            </a:r>
            <a:endParaRPr b="1" sz="3600">
              <a:solidFill>
                <a:srgbClr val="8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59" name="Google Shape;659;p7"/>
          <p:cNvSpPr/>
          <p:nvPr/>
        </p:nvSpPr>
        <p:spPr>
          <a:xfrm>
            <a:off x="312756" y="3409950"/>
            <a:ext cx="217487" cy="633413"/>
          </a:xfrm>
          <a:prstGeom prst="rect">
            <a:avLst/>
          </a:prstGeom>
          <a:solidFill>
            <a:srgbClr val="0070C0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cap="small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60" name="Google Shape;660;p7"/>
          <p:cNvSpPr/>
          <p:nvPr/>
        </p:nvSpPr>
        <p:spPr>
          <a:xfrm>
            <a:off x="250843" y="3357565"/>
            <a:ext cx="341313" cy="34131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 cap="small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6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4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8"/>
          <p:cNvSpPr/>
          <p:nvPr/>
        </p:nvSpPr>
        <p:spPr>
          <a:xfrm>
            <a:off x="2857488" y="1285860"/>
            <a:ext cx="3429024" cy="3286148"/>
          </a:xfrm>
          <a:prstGeom prst="cloudCallout">
            <a:avLst>
              <a:gd fmla="val -19253" name="adj1"/>
              <a:gd fmla="val 49327" name="adj2"/>
            </a:avLst>
          </a:prstGeom>
          <a:solidFill>
            <a:srgbClr val="99CCFF"/>
          </a:solidFill>
          <a:ln>
            <a:noFill/>
          </a:ln>
          <a:effectLst>
            <a:outerShdw blurRad="149987" algn="ctr" dir="8460000" dist="250190">
              <a:srgbClr val="000000">
                <a:alpha val="2784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20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ФОРМУЛА </a:t>
            </a:r>
            <a:br>
              <a:rPr b="1" lang="uk-UA" sz="20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b="1" lang="uk-UA" sz="2000">
                <a:solidFill>
                  <a:srgbClr val="FFFF00"/>
                </a:solidFill>
                <a:latin typeface="Verdana"/>
                <a:ea typeface="Verdana"/>
                <a:cs typeface="Verdana"/>
                <a:sym typeface="Verdana"/>
              </a:rPr>
              <a:t>НОВОЇ УКРАЇНСЬКОЇ ШКОЛИ</a:t>
            </a:r>
            <a:endParaRPr b="1" sz="2000">
              <a:solidFill>
                <a:srgbClr val="FFFF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666" name="Google Shape;666;p8"/>
          <p:cNvGrpSpPr/>
          <p:nvPr/>
        </p:nvGrpSpPr>
        <p:grpSpPr>
          <a:xfrm>
            <a:off x="3357554" y="500042"/>
            <a:ext cx="2681010" cy="650176"/>
            <a:chOff x="5320045" y="714383"/>
            <a:chExt cx="2323820" cy="650176"/>
          </a:xfrm>
        </p:grpSpPr>
        <p:sp>
          <p:nvSpPr>
            <p:cNvPr id="667" name="Google Shape;667;p8"/>
            <p:cNvSpPr/>
            <p:nvPr/>
          </p:nvSpPr>
          <p:spPr>
            <a:xfrm>
              <a:off x="5320045" y="714383"/>
              <a:ext cx="2323820" cy="650176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8" name="Google Shape;668;p8"/>
            <p:cNvSpPr/>
            <p:nvPr/>
          </p:nvSpPr>
          <p:spPr>
            <a:xfrm>
              <a:off x="5351784" y="746122"/>
              <a:ext cx="2260342" cy="586698"/>
            </a:xfrm>
            <a:prstGeom prst="rect">
              <a:avLst/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grpSp>
        <p:nvGrpSpPr>
          <p:cNvPr id="669" name="Google Shape;669;p8"/>
          <p:cNvGrpSpPr/>
          <p:nvPr/>
        </p:nvGrpSpPr>
        <p:grpSpPr>
          <a:xfrm>
            <a:off x="6357950" y="1428736"/>
            <a:ext cx="2323820" cy="650176"/>
            <a:chOff x="5320045" y="714383"/>
            <a:chExt cx="2323820" cy="650176"/>
          </a:xfrm>
        </p:grpSpPr>
        <p:sp>
          <p:nvSpPr>
            <p:cNvPr id="670" name="Google Shape;670;p8"/>
            <p:cNvSpPr/>
            <p:nvPr/>
          </p:nvSpPr>
          <p:spPr>
            <a:xfrm>
              <a:off x="5320045" y="714383"/>
              <a:ext cx="2323820" cy="650176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1" name="Google Shape;671;p8"/>
            <p:cNvSpPr/>
            <p:nvPr/>
          </p:nvSpPr>
          <p:spPr>
            <a:xfrm>
              <a:off x="5351784" y="746122"/>
              <a:ext cx="2260342" cy="586698"/>
            </a:xfrm>
            <a:prstGeom prst="rect">
              <a:avLst/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grpSp>
        <p:nvGrpSpPr>
          <p:cNvPr id="672" name="Google Shape;672;p8"/>
          <p:cNvGrpSpPr/>
          <p:nvPr/>
        </p:nvGrpSpPr>
        <p:grpSpPr>
          <a:xfrm>
            <a:off x="6357950" y="2857496"/>
            <a:ext cx="2323820" cy="650176"/>
            <a:chOff x="5320045" y="714383"/>
            <a:chExt cx="2323820" cy="650176"/>
          </a:xfrm>
        </p:grpSpPr>
        <p:sp>
          <p:nvSpPr>
            <p:cNvPr id="673" name="Google Shape;673;p8"/>
            <p:cNvSpPr/>
            <p:nvPr/>
          </p:nvSpPr>
          <p:spPr>
            <a:xfrm>
              <a:off x="5320045" y="714383"/>
              <a:ext cx="2323820" cy="650176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4" name="Google Shape;674;p8"/>
            <p:cNvSpPr/>
            <p:nvPr/>
          </p:nvSpPr>
          <p:spPr>
            <a:xfrm>
              <a:off x="5351784" y="746122"/>
              <a:ext cx="2260342" cy="586698"/>
            </a:xfrm>
            <a:prstGeom prst="rect">
              <a:avLst/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sp>
        <p:nvSpPr>
          <p:cNvPr id="675" name="Google Shape;675;p8"/>
          <p:cNvSpPr/>
          <p:nvPr/>
        </p:nvSpPr>
        <p:spPr>
          <a:xfrm>
            <a:off x="571472" y="4000504"/>
            <a:ext cx="2357454" cy="650176"/>
          </a:xfrm>
          <a:prstGeom prst="roundRect">
            <a:avLst>
              <a:gd fmla="val 16667" name="adj"/>
            </a:avLst>
          </a:prstGeom>
          <a:gradFill>
            <a:gsLst>
              <a:gs pos="0">
                <a:srgbClr val="9ACD92"/>
              </a:gs>
              <a:gs pos="25000">
                <a:srgbClr val="A0D49A"/>
              </a:gs>
              <a:gs pos="100000">
                <a:srgbClr val="D3F0CF"/>
              </a:gs>
            </a:gsLst>
            <a:lin ang="16200000" scaled="0"/>
          </a:gradFill>
          <a:ln cap="flat" cmpd="sng" w="9525">
            <a:solidFill>
              <a:srgbClr val="439531"/>
            </a:solidFill>
            <a:prstDash val="solid"/>
            <a:round/>
            <a:headEnd len="sm" w="sm" type="none"/>
            <a:tailEnd len="sm" w="sm" type="none"/>
          </a:ln>
          <a:effectLst>
            <a:outerShdw blurRad="65500" rotWithShape="0" dir="5400000" dist="381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76" name="Google Shape;676;p8"/>
          <p:cNvGrpSpPr/>
          <p:nvPr/>
        </p:nvGrpSpPr>
        <p:grpSpPr>
          <a:xfrm>
            <a:off x="571472" y="1285860"/>
            <a:ext cx="2323820" cy="650176"/>
            <a:chOff x="5320045" y="714383"/>
            <a:chExt cx="2323820" cy="650176"/>
          </a:xfrm>
        </p:grpSpPr>
        <p:sp>
          <p:nvSpPr>
            <p:cNvPr id="677" name="Google Shape;677;p8"/>
            <p:cNvSpPr/>
            <p:nvPr/>
          </p:nvSpPr>
          <p:spPr>
            <a:xfrm>
              <a:off x="5320045" y="714383"/>
              <a:ext cx="2323820" cy="650176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8" name="Google Shape;678;p8"/>
            <p:cNvSpPr/>
            <p:nvPr/>
          </p:nvSpPr>
          <p:spPr>
            <a:xfrm>
              <a:off x="5351784" y="746122"/>
              <a:ext cx="2260342" cy="586698"/>
            </a:xfrm>
            <a:prstGeom prst="rect">
              <a:avLst/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grpSp>
        <p:nvGrpSpPr>
          <p:cNvPr id="679" name="Google Shape;679;p8"/>
          <p:cNvGrpSpPr/>
          <p:nvPr/>
        </p:nvGrpSpPr>
        <p:grpSpPr>
          <a:xfrm>
            <a:off x="428596" y="2571744"/>
            <a:ext cx="2323820" cy="650176"/>
            <a:chOff x="5320045" y="714383"/>
            <a:chExt cx="2323820" cy="650176"/>
          </a:xfrm>
        </p:grpSpPr>
        <p:sp>
          <p:nvSpPr>
            <p:cNvPr id="680" name="Google Shape;680;p8"/>
            <p:cNvSpPr/>
            <p:nvPr/>
          </p:nvSpPr>
          <p:spPr>
            <a:xfrm>
              <a:off x="5320045" y="714383"/>
              <a:ext cx="2323820" cy="650176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1" name="Google Shape;681;p8"/>
            <p:cNvSpPr/>
            <p:nvPr/>
          </p:nvSpPr>
          <p:spPr>
            <a:xfrm>
              <a:off x="5351784" y="746122"/>
              <a:ext cx="2260342" cy="586698"/>
            </a:xfrm>
            <a:prstGeom prst="rect">
              <a:avLst/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grpSp>
        <p:nvGrpSpPr>
          <p:cNvPr id="682" name="Google Shape;682;p8"/>
          <p:cNvGrpSpPr/>
          <p:nvPr/>
        </p:nvGrpSpPr>
        <p:grpSpPr>
          <a:xfrm>
            <a:off x="5572132" y="4071942"/>
            <a:ext cx="3000396" cy="857256"/>
            <a:chOff x="5320045" y="714383"/>
            <a:chExt cx="2323820" cy="650176"/>
          </a:xfrm>
        </p:grpSpPr>
        <p:sp>
          <p:nvSpPr>
            <p:cNvPr id="683" name="Google Shape;683;p8"/>
            <p:cNvSpPr/>
            <p:nvPr/>
          </p:nvSpPr>
          <p:spPr>
            <a:xfrm>
              <a:off x="5320045" y="714383"/>
              <a:ext cx="2323820" cy="650176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4" name="Google Shape;684;p8"/>
            <p:cNvSpPr/>
            <p:nvPr/>
          </p:nvSpPr>
          <p:spPr>
            <a:xfrm>
              <a:off x="5351784" y="746122"/>
              <a:ext cx="2260342" cy="586698"/>
            </a:xfrm>
            <a:prstGeom prst="rect">
              <a:avLst/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grpSp>
        <p:nvGrpSpPr>
          <p:cNvPr id="685" name="Google Shape;685;p8"/>
          <p:cNvGrpSpPr/>
          <p:nvPr/>
        </p:nvGrpSpPr>
        <p:grpSpPr>
          <a:xfrm>
            <a:off x="1071538" y="5072074"/>
            <a:ext cx="2323820" cy="650176"/>
            <a:chOff x="5320045" y="714383"/>
            <a:chExt cx="2323820" cy="650176"/>
          </a:xfrm>
        </p:grpSpPr>
        <p:sp>
          <p:nvSpPr>
            <p:cNvPr id="686" name="Google Shape;686;p8"/>
            <p:cNvSpPr/>
            <p:nvPr/>
          </p:nvSpPr>
          <p:spPr>
            <a:xfrm>
              <a:off x="5320045" y="714383"/>
              <a:ext cx="2323820" cy="650176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7" name="Google Shape;687;p8"/>
            <p:cNvSpPr/>
            <p:nvPr/>
          </p:nvSpPr>
          <p:spPr>
            <a:xfrm>
              <a:off x="5351784" y="746122"/>
              <a:ext cx="2260342" cy="586698"/>
            </a:xfrm>
            <a:prstGeom prst="rect">
              <a:avLst/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grpSp>
        <p:nvGrpSpPr>
          <p:cNvPr id="688" name="Google Shape;688;p8"/>
          <p:cNvGrpSpPr/>
          <p:nvPr/>
        </p:nvGrpSpPr>
        <p:grpSpPr>
          <a:xfrm>
            <a:off x="3857620" y="5143512"/>
            <a:ext cx="2323820" cy="650176"/>
            <a:chOff x="5320045" y="714383"/>
            <a:chExt cx="2323820" cy="650176"/>
          </a:xfrm>
        </p:grpSpPr>
        <p:sp>
          <p:nvSpPr>
            <p:cNvPr id="689" name="Google Shape;689;p8"/>
            <p:cNvSpPr/>
            <p:nvPr/>
          </p:nvSpPr>
          <p:spPr>
            <a:xfrm>
              <a:off x="5320045" y="714383"/>
              <a:ext cx="2323820" cy="650176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0" name="Google Shape;690;p8"/>
            <p:cNvSpPr/>
            <p:nvPr/>
          </p:nvSpPr>
          <p:spPr>
            <a:xfrm>
              <a:off x="5351784" y="746122"/>
              <a:ext cx="2260342" cy="586698"/>
            </a:xfrm>
            <a:prstGeom prst="rect">
              <a:avLst/>
            </a:prstGeom>
            <a:gradFill>
              <a:gsLst>
                <a:gs pos="0">
                  <a:srgbClr val="9ACD92"/>
                </a:gs>
                <a:gs pos="25000">
                  <a:srgbClr val="A0D49A"/>
                </a:gs>
                <a:gs pos="100000">
                  <a:srgbClr val="D3F0CF"/>
                </a:gs>
              </a:gsLst>
              <a:lin ang="16200000" scaled="0"/>
            </a:gradFill>
            <a:ln cap="flat" cmpd="sng" w="9525">
              <a:solidFill>
                <a:srgbClr val="43953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65500" rotWithShape="0" dir="5400000" dist="38100">
                <a:srgbClr val="000000">
                  <a:alpha val="40000"/>
                </a:srgbClr>
              </a:outerShdw>
            </a:effectLst>
          </p:spPr>
          <p:txBody>
            <a:bodyPr anchorCtr="0" anchor="ctr" bIns="106675" lIns="106675" spcFirstLastPara="1" rIns="106675" wrap="square" tIns="1066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sp>
        <p:nvSpPr>
          <p:cNvPr id="691" name="Google Shape;691;p8"/>
          <p:cNvSpPr/>
          <p:nvPr/>
        </p:nvSpPr>
        <p:spPr>
          <a:xfrm>
            <a:off x="642910" y="1285860"/>
            <a:ext cx="221457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Педагогіка партнерства</a:t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92" name="Google Shape;692;p8"/>
          <p:cNvSpPr/>
          <p:nvPr/>
        </p:nvSpPr>
        <p:spPr>
          <a:xfrm>
            <a:off x="6357950" y="1571613"/>
            <a:ext cx="228601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Нова структура</a:t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93" name="Google Shape;693;p8"/>
          <p:cNvSpPr/>
          <p:nvPr/>
        </p:nvSpPr>
        <p:spPr>
          <a:xfrm>
            <a:off x="3643306" y="642918"/>
            <a:ext cx="200026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Новий зміст</a:t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94" name="Google Shape;694;p8"/>
          <p:cNvSpPr/>
          <p:nvPr/>
        </p:nvSpPr>
        <p:spPr>
          <a:xfrm>
            <a:off x="500034" y="2571744"/>
            <a:ext cx="221457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Орієнтація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на учня</a:t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95" name="Google Shape;695;p8"/>
          <p:cNvSpPr/>
          <p:nvPr/>
        </p:nvSpPr>
        <p:spPr>
          <a:xfrm>
            <a:off x="6357950" y="2857496"/>
            <a:ext cx="221457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Вмотивований вчитель</a:t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96" name="Google Shape;696;p8"/>
          <p:cNvSpPr/>
          <p:nvPr/>
        </p:nvSpPr>
        <p:spPr>
          <a:xfrm>
            <a:off x="5643570" y="4071942"/>
            <a:ext cx="278608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6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Справедливе фінансування і правдивий доступ</a:t>
            </a:r>
            <a:endParaRPr b="1" sz="16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97" name="Google Shape;697;p8"/>
          <p:cNvSpPr/>
          <p:nvPr/>
        </p:nvSpPr>
        <p:spPr>
          <a:xfrm>
            <a:off x="714348" y="4000504"/>
            <a:ext cx="221457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Автономна школа</a:t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98" name="Google Shape;698;p8"/>
          <p:cNvSpPr/>
          <p:nvPr/>
        </p:nvSpPr>
        <p:spPr>
          <a:xfrm>
            <a:off x="3857620" y="5143512"/>
            <a:ext cx="221457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Виховання на цінностях</a:t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99" name="Google Shape;699;p8"/>
          <p:cNvSpPr/>
          <p:nvPr/>
        </p:nvSpPr>
        <p:spPr>
          <a:xfrm>
            <a:off x="1285852" y="5072074"/>
            <a:ext cx="2214578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8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Нове освітнє середовище</a:t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700" name="Google Shape;700;p8"/>
          <p:cNvCxnSpPr>
            <a:stCxn id="667" idx="3"/>
          </p:cNvCxnSpPr>
          <p:nvPr/>
        </p:nvCxnSpPr>
        <p:spPr>
          <a:xfrm>
            <a:off x="6038564" y="825130"/>
            <a:ext cx="747900" cy="603600"/>
          </a:xfrm>
          <a:prstGeom prst="straightConnector1">
            <a:avLst/>
          </a:prstGeom>
          <a:noFill/>
          <a:ln cap="flat" cmpd="sng" w="28575">
            <a:solidFill>
              <a:srgbClr val="FF800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701" name="Google Shape;701;p8"/>
          <p:cNvCxnSpPr/>
          <p:nvPr/>
        </p:nvCxnSpPr>
        <p:spPr>
          <a:xfrm rot="5400000">
            <a:off x="7018751" y="2411009"/>
            <a:ext cx="714380" cy="178595"/>
          </a:xfrm>
          <a:prstGeom prst="straightConnector1">
            <a:avLst/>
          </a:prstGeom>
          <a:noFill/>
          <a:ln cap="flat" cmpd="sng" w="28575">
            <a:solidFill>
              <a:srgbClr val="FF800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702" name="Google Shape;702;p8"/>
          <p:cNvCxnSpPr/>
          <p:nvPr/>
        </p:nvCxnSpPr>
        <p:spPr>
          <a:xfrm rot="5400000">
            <a:off x="6715144" y="3643312"/>
            <a:ext cx="571503" cy="285757"/>
          </a:xfrm>
          <a:prstGeom prst="straightConnector1">
            <a:avLst/>
          </a:prstGeom>
          <a:noFill/>
          <a:ln cap="flat" cmpd="sng" w="28575">
            <a:solidFill>
              <a:srgbClr val="FF800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703" name="Google Shape;703;p8"/>
          <p:cNvCxnSpPr/>
          <p:nvPr/>
        </p:nvCxnSpPr>
        <p:spPr>
          <a:xfrm flipH="1">
            <a:off x="5072066" y="4643446"/>
            <a:ext cx="500072" cy="500066"/>
          </a:xfrm>
          <a:prstGeom prst="straightConnector1">
            <a:avLst/>
          </a:prstGeom>
          <a:noFill/>
          <a:ln cap="flat" cmpd="sng" w="31750">
            <a:solidFill>
              <a:srgbClr val="FF800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704" name="Google Shape;704;p8"/>
          <p:cNvCxnSpPr>
            <a:stCxn id="698" idx="1"/>
            <a:endCxn id="686" idx="3"/>
          </p:cNvCxnSpPr>
          <p:nvPr/>
        </p:nvCxnSpPr>
        <p:spPr>
          <a:xfrm rot="10800000">
            <a:off x="3395320" y="5397078"/>
            <a:ext cx="462300" cy="69600"/>
          </a:xfrm>
          <a:prstGeom prst="straightConnector1">
            <a:avLst/>
          </a:prstGeom>
          <a:noFill/>
          <a:ln cap="flat" cmpd="sng" w="28575">
            <a:solidFill>
              <a:srgbClr val="FF800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705" name="Google Shape;705;p8"/>
          <p:cNvCxnSpPr>
            <a:stCxn id="699" idx="0"/>
            <a:endCxn id="697" idx="2"/>
          </p:cNvCxnSpPr>
          <p:nvPr/>
        </p:nvCxnSpPr>
        <p:spPr>
          <a:xfrm rot="10800000">
            <a:off x="1821641" y="4646974"/>
            <a:ext cx="571500" cy="425100"/>
          </a:xfrm>
          <a:prstGeom prst="straightConnector1">
            <a:avLst/>
          </a:prstGeom>
          <a:noFill/>
          <a:ln cap="flat" cmpd="sng" w="28575">
            <a:solidFill>
              <a:srgbClr val="FF800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706" name="Google Shape;706;p8"/>
          <p:cNvCxnSpPr/>
          <p:nvPr/>
        </p:nvCxnSpPr>
        <p:spPr>
          <a:xfrm rot="-5400000">
            <a:off x="1250133" y="3464719"/>
            <a:ext cx="785818" cy="285752"/>
          </a:xfrm>
          <a:prstGeom prst="straightConnector1">
            <a:avLst/>
          </a:prstGeom>
          <a:noFill/>
          <a:ln cap="flat" cmpd="sng" w="28575">
            <a:solidFill>
              <a:srgbClr val="FF800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707" name="Google Shape;707;p8"/>
          <p:cNvCxnSpPr>
            <a:endCxn id="691" idx="2"/>
          </p:cNvCxnSpPr>
          <p:nvPr/>
        </p:nvCxnSpPr>
        <p:spPr>
          <a:xfrm flipH="1" rot="10800000">
            <a:off x="1428599" y="1932191"/>
            <a:ext cx="321600" cy="639600"/>
          </a:xfrm>
          <a:prstGeom prst="straightConnector1">
            <a:avLst/>
          </a:prstGeom>
          <a:noFill/>
          <a:ln cap="flat" cmpd="sng" w="28575">
            <a:solidFill>
              <a:srgbClr val="FF8000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708" name="Google Shape;708;p8"/>
          <p:cNvCxnSpPr>
            <a:endCxn id="667" idx="1"/>
          </p:cNvCxnSpPr>
          <p:nvPr/>
        </p:nvCxnSpPr>
        <p:spPr>
          <a:xfrm flipH="1" rot="10800000">
            <a:off x="2643254" y="825130"/>
            <a:ext cx="714300" cy="460800"/>
          </a:xfrm>
          <a:prstGeom prst="straightConnector1">
            <a:avLst/>
          </a:prstGeom>
          <a:noFill/>
          <a:ln cap="flat" cmpd="sng" w="28575">
            <a:solidFill>
              <a:srgbClr val="FF8000"/>
            </a:solidFill>
            <a:prstDash val="solid"/>
            <a:round/>
            <a:headEnd len="sm" w="sm" type="none"/>
            <a:tailEnd len="med" w="med" type="stealth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2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p9"/>
          <p:cNvSpPr txBox="1"/>
          <p:nvPr>
            <p:ph type="title"/>
          </p:nvPr>
        </p:nvSpPr>
        <p:spPr>
          <a:xfrm>
            <a:off x="476221" y="321448"/>
            <a:ext cx="8229600" cy="70485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800"/>
              <a:buFont typeface="Times New Roman"/>
              <a:buNone/>
            </a:pPr>
            <a:r>
              <a:rPr b="1" lang="uk-UA" sz="2800">
                <a:solidFill>
                  <a:srgbClr val="0C0C0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НОВІ РОЛІ ВЧИТЕЛЯ</a:t>
            </a:r>
            <a:endParaRPr b="1" sz="2800">
              <a:solidFill>
                <a:srgbClr val="0C0C0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14" name="Google Shape;714;p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6724" y="1178705"/>
            <a:ext cx="7810555" cy="491459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езультат пошуку зображень за запитом &quot;картинка учителя&quot;" id="715" name="Google Shape;715;p9"/>
          <p:cNvPicPr preferRelativeResize="0"/>
          <p:nvPr/>
        </p:nvPicPr>
        <p:blipFill rotWithShape="1">
          <a:blip r:embed="rId4">
            <a:alphaModFix/>
          </a:blip>
          <a:srcRect b="38949" l="0" r="0" t="0"/>
          <a:stretch/>
        </p:blipFill>
        <p:spPr>
          <a:xfrm>
            <a:off x="3851920" y="2853559"/>
            <a:ext cx="2074796" cy="1275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9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10"/>
          <p:cNvSpPr txBox="1"/>
          <p:nvPr>
            <p:ph type="title"/>
          </p:nvPr>
        </p:nvSpPr>
        <p:spPr>
          <a:xfrm>
            <a:off x="457200" y="274638"/>
            <a:ext cx="8229600" cy="4900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Verdana"/>
              <a:buNone/>
            </a:pPr>
            <a:r>
              <a:rPr b="1" i="1" lang="uk-UA" sz="2700">
                <a:solidFill>
                  <a:srgbClr val="000000"/>
                </a:solidFill>
              </a:rPr>
              <a:t>Нові ролі педагога</a:t>
            </a:r>
            <a:endParaRPr/>
          </a:p>
        </p:txBody>
      </p:sp>
      <p:sp>
        <p:nvSpPr>
          <p:cNvPr id="721" name="Google Shape;721;p10"/>
          <p:cNvSpPr txBox="1"/>
          <p:nvPr>
            <p:ph idx="1" type="body"/>
          </p:nvPr>
        </p:nvSpPr>
        <p:spPr>
          <a:xfrm>
            <a:off x="395536" y="836712"/>
            <a:ext cx="8352928" cy="5688632"/>
          </a:xfrm>
          <a:prstGeom prst="rect">
            <a:avLst/>
          </a:prstGeom>
          <a:gradFill>
            <a:gsLst>
              <a:gs pos="0">
                <a:srgbClr val="9ACD92"/>
              </a:gs>
              <a:gs pos="25000">
                <a:srgbClr val="A0D49A"/>
              </a:gs>
              <a:gs pos="100000">
                <a:srgbClr val="D3F0CF"/>
              </a:gs>
            </a:gsLst>
            <a:lin ang="16200000" scaled="0"/>
          </a:gradFill>
          <a:ln cap="flat" cmpd="sng" w="9525">
            <a:solidFill>
              <a:srgbClr val="439531"/>
            </a:solidFill>
            <a:prstDash val="solid"/>
            <a:round/>
            <a:headEnd len="sm" w="sm" type="none"/>
            <a:tailEnd len="sm" w="sm" type="none"/>
          </a:ln>
          <a:effectLst>
            <a:outerShdw blurRad="65500" rotWithShape="0" dir="5400000" dist="38100">
              <a:srgbClr val="000000">
                <a:alpha val="40000"/>
              </a:srgbClr>
            </a:outerShdw>
          </a:effectLst>
        </p:spPr>
        <p:txBody>
          <a:bodyPr anchorCtr="0" anchor="t" bIns="45700" lIns="182875" spcFirstLastPara="1" rIns="91425" wrap="square" tIns="91425">
            <a:normAutofit fontScale="77500" lnSpcReduction="20000"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b="1" sz="240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20000"/>
              </a:lnSpc>
              <a:spcBef>
                <a:spcPts val="250"/>
              </a:spcBef>
              <a:spcAft>
                <a:spcPts val="0"/>
              </a:spcAft>
              <a:buSzPct val="80000"/>
              <a:buNone/>
            </a:pPr>
            <a:r>
              <a:rPr b="1" lang="uk-UA" sz="24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Коуч 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- той, хто допомагає досягти життєвої або професійної мети. Він сприймає  людину такою, якою вона є насправді, а не оцінює її. </a:t>
            </a:r>
            <a:endParaRPr sz="230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20000"/>
              </a:lnSpc>
              <a:spcBef>
                <a:spcPts val="250"/>
              </a:spcBef>
              <a:spcAft>
                <a:spcPts val="0"/>
              </a:spcAft>
              <a:buSzPct val="80000"/>
              <a:buNone/>
            </a:pP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Ментор - 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досвідчений і надійний товариш, порадник, наставник) – той, що є наставником. 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250"/>
              </a:spcBef>
              <a:spcAft>
                <a:spcPts val="0"/>
              </a:spcAft>
              <a:buSzPct val="80000"/>
              <a:buNone/>
            </a:pP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Тьютор 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- </a:t>
            </a:r>
            <a:r>
              <a:rPr b="1" i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той, що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 індивідуально працює з інтересом дитини 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виявляє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 освітні запити, 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проектує освітню діяльність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, 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організує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 рефлексію, 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проектує наступні кроки 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в освіті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250"/>
              </a:spcBef>
              <a:spcAft>
                <a:spcPts val="0"/>
              </a:spcAft>
              <a:buSzPct val="80000"/>
              <a:buNone/>
            </a:pP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Новатор - 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педагог, який приносить в інтелектуальну освітню діяльність нові ідеї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250"/>
              </a:spcBef>
              <a:spcAft>
                <a:spcPts val="0"/>
              </a:spcAft>
              <a:buSzPct val="80000"/>
              <a:buNone/>
            </a:pP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Модератор 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- людина, яка проводить соціологічні дослідження,ведучий фокус-групи, адміністратор форуму, чату, соціальної мережі в Інтернеті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 , той хто налагоджує комунікативну взаємодію  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, 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організує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 рефлексію, 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проектує наступні кроки 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в освіті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250"/>
              </a:spcBef>
              <a:spcAft>
                <a:spcPts val="0"/>
              </a:spcAft>
              <a:buSzPct val="80000"/>
              <a:buNone/>
            </a:pP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Фасилітатор  - підтримує</a:t>
            </a:r>
            <a:r>
              <a:rPr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 дитину в її навчальній діяльності через </a:t>
            </a:r>
            <a:r>
              <a:rPr b="1" lang="uk-UA" sz="23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педагогічну взаємодію, допомагає,  надихає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b="1" sz="240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b="1" sz="240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80000"/>
              </a:lnSpc>
              <a:spcBef>
                <a:spcPts val="25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b="1" sz="240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250"/>
              </a:spcBef>
              <a:spcAft>
                <a:spcPts val="0"/>
              </a:spcAft>
              <a:buSzPct val="80000"/>
              <a:buNone/>
            </a:pPr>
            <a:r>
              <a:t/>
            </a:r>
            <a:endParaRPr b="1" sz="240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97B4E4"/>
            </a:gs>
            <a:gs pos="50000">
              <a:srgbClr val="BFCFEC"/>
            </a:gs>
            <a:gs pos="100000">
              <a:srgbClr val="E0E8F4"/>
            </a:gs>
          </a:gsLst>
          <a:lin ang="5400000" scaled="0"/>
        </a:gradFill>
      </p:bgPr>
    </p:bg>
    <p:spTree>
      <p:nvGrpSpPr>
        <p:cNvPr id="726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naurok.com.ua/uploads/blog/dodelky-16-2-768x462.jpg" id="727" name="Google Shape;727;p11"/>
          <p:cNvPicPr preferRelativeResize="0"/>
          <p:nvPr/>
        </p:nvPicPr>
        <p:blipFill rotWithShape="1">
          <a:blip r:embed="rId3">
            <a:alphaModFix/>
          </a:blip>
          <a:srcRect b="0" l="11084" r="0" t="0"/>
          <a:stretch/>
        </p:blipFill>
        <p:spPr>
          <a:xfrm>
            <a:off x="216168" y="263926"/>
            <a:ext cx="4379125" cy="3813146"/>
          </a:xfrm>
          <a:prstGeom prst="rect">
            <a:avLst/>
          </a:prstGeom>
          <a:noFill/>
          <a:ln>
            <a:noFill/>
          </a:ln>
        </p:spPr>
      </p:pic>
      <p:sp>
        <p:nvSpPr>
          <p:cNvPr id="728" name="Google Shape;728;p11"/>
          <p:cNvSpPr/>
          <p:nvPr/>
        </p:nvSpPr>
        <p:spPr>
          <a:xfrm>
            <a:off x="216168" y="4153058"/>
            <a:ext cx="4179517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«Ковтнути жабку» та бути щасливим</a:t>
            </a:r>
            <a:endParaRPr b="1"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s://naurok.com.ua/uploads/blog/2237_original.jpg" id="729" name="Google Shape;729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18266" y="1412776"/>
            <a:ext cx="4188436" cy="4052723"/>
          </a:xfrm>
          <a:prstGeom prst="rect">
            <a:avLst/>
          </a:prstGeom>
          <a:noFill/>
          <a:ln>
            <a:noFill/>
          </a:ln>
        </p:spPr>
      </p:pic>
      <p:sp>
        <p:nvSpPr>
          <p:cNvPr id="730" name="Google Shape;730;p11"/>
          <p:cNvSpPr/>
          <p:nvPr/>
        </p:nvSpPr>
        <p:spPr>
          <a:xfrm>
            <a:off x="4595293" y="5353387"/>
            <a:ext cx="4211409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«З'їсти  велетенського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слона по шматочках»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4" name="Shape 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Google Shape;735;p12"/>
          <p:cNvSpPr txBox="1"/>
          <p:nvPr>
            <p:ph idx="1" type="body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0980" lvl="0" marL="342900" rtl="0" algn="l">
              <a:spcBef>
                <a:spcPts val="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pic>
        <p:nvPicPr>
          <p:cNvPr descr="D:\Desktop\Мастер-класс\YCVnslPn-5E.jpg" id="736" name="Google Shape;736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536" y="980728"/>
            <a:ext cx="8426660" cy="52564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0" name="Shape 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OAFZVyfM1w" id="741" name="Google Shape;741;p1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31422"/>
            <a:ext cx="9069393" cy="6889422"/>
          </a:xfrm>
          <a:prstGeom prst="rect">
            <a:avLst/>
          </a:prstGeom>
          <a:noFill/>
          <a:ln>
            <a:noFill/>
          </a:ln>
        </p:spPr>
      </p:pic>
      <p:sp>
        <p:nvSpPr>
          <p:cNvPr id="742" name="Google Shape;742;p13"/>
          <p:cNvSpPr/>
          <p:nvPr/>
        </p:nvSpPr>
        <p:spPr>
          <a:xfrm>
            <a:off x="3203848" y="5517232"/>
            <a:ext cx="2448272" cy="1008112"/>
          </a:xfrm>
          <a:prstGeom prst="rect">
            <a:avLst/>
          </a:prstGeom>
          <a:solidFill>
            <a:srgbClr val="FFFFFF"/>
          </a:solidFill>
          <a:ln cap="flat" cmpd="sng" w="142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ahoma"/>
              <a:buNone/>
            </a:pPr>
            <a:r>
              <a:rPr b="1" i="0" lang="uk-UA" sz="2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Проблемы?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83FFCE"/>
            </a:gs>
            <a:gs pos="50000">
              <a:srgbClr val="B4FFDE"/>
            </a:gs>
            <a:gs pos="100000">
              <a:srgbClr val="DBFFEE"/>
            </a:gs>
          </a:gsLst>
          <a:lin ang="5400000" scaled="0"/>
        </a:gradFill>
      </p:bgPr>
    </p:bg>
    <p:spTree>
      <p:nvGrpSpPr>
        <p:cNvPr id="746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p14"/>
          <p:cNvSpPr txBox="1"/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C:\Users\admin\Desktop\shkola.gif" id="748" name="Google Shape;748;p1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16103" y="1484784"/>
            <a:ext cx="3490639" cy="273630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admin\Desktop\Без названия.jpg" id="749" name="Google Shape;749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27735" y="2188312"/>
            <a:ext cx="2916265" cy="21674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admin\Desktop\820383.jpg" id="750" name="Google Shape;750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67463" y="-5679"/>
            <a:ext cx="3276537" cy="242656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артинки по запросу картинки" id="751" name="Google Shape;751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431740" y="4363590"/>
            <a:ext cx="2712260" cy="255004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admin\Desktop\images.jpg" id="752" name="Google Shape;752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3005" y="-5680"/>
            <a:ext cx="2619891" cy="144472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Rubikon\Desktop\201404030005-posle-ekzamena-kashamalasha-com.jpg" id="753" name="Google Shape;753;p14"/>
          <p:cNvPicPr preferRelativeResize="0"/>
          <p:nvPr/>
        </p:nvPicPr>
        <p:blipFill rotWithShape="1">
          <a:blip r:embed="rId8">
            <a:alphaModFix/>
          </a:blip>
          <a:srcRect b="22167" l="9511" r="9740" t="7330"/>
          <a:stretch/>
        </p:blipFill>
        <p:spPr>
          <a:xfrm>
            <a:off x="13005" y="4260799"/>
            <a:ext cx="3906989" cy="25922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Rubikon\Desktop\201405210055-navernoe-kontrolnuyu-proveryaet-kashamalasha-com.jpg" id="754" name="Google Shape;754;p14"/>
          <p:cNvPicPr preferRelativeResize="0"/>
          <p:nvPr/>
        </p:nvPicPr>
        <p:blipFill rotWithShape="1">
          <a:blip r:embed="rId9">
            <a:alphaModFix/>
          </a:blip>
          <a:srcRect b="23964" l="0" r="0" t="0"/>
          <a:stretch/>
        </p:blipFill>
        <p:spPr>
          <a:xfrm>
            <a:off x="3203848" y="4676497"/>
            <a:ext cx="3765020" cy="22371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Rubikon\Desktop\1342539611656.jpg" id="755" name="Google Shape;755;p14"/>
          <p:cNvPicPr preferRelativeResize="0"/>
          <p:nvPr/>
        </p:nvPicPr>
        <p:blipFill rotWithShape="1">
          <a:blip r:embed="rId10">
            <a:alphaModFix/>
          </a:blip>
          <a:srcRect b="23379" l="7300" r="6587" t="7605"/>
          <a:stretch/>
        </p:blipFill>
        <p:spPr>
          <a:xfrm>
            <a:off x="2568263" y="2294985"/>
            <a:ext cx="3519205" cy="2381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6" name="Google Shape;756;p14"/>
          <p:cNvPicPr preferRelativeResize="0"/>
          <p:nvPr/>
        </p:nvPicPr>
        <p:blipFill rotWithShape="1">
          <a:blip r:embed="rId11">
            <a:alphaModFix/>
          </a:blip>
          <a:srcRect b="0" l="25710" r="0" t="0"/>
          <a:stretch/>
        </p:blipFill>
        <p:spPr>
          <a:xfrm>
            <a:off x="0" y="1439049"/>
            <a:ext cx="2847794" cy="284401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Rubikon\Desktop\tcigrnmtbfm.jpg" id="757" name="Google Shape;757;p14"/>
          <p:cNvPicPr preferRelativeResize="0"/>
          <p:nvPr/>
        </p:nvPicPr>
        <p:blipFill rotWithShape="1">
          <a:blip r:embed="rId12">
            <a:alphaModFix/>
          </a:blip>
          <a:srcRect b="11285" l="0" r="0" t="0"/>
          <a:stretch/>
        </p:blipFill>
        <p:spPr>
          <a:xfrm>
            <a:off x="2680971" y="30668"/>
            <a:ext cx="3293787" cy="23902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1" name="Shape 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:\Фони\презентації,картинки\79.jpg" id="762" name="Google Shape;762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1144815" y="-1141187"/>
            <a:ext cx="6858000" cy="9140373"/>
          </a:xfrm>
          <a:prstGeom prst="rect">
            <a:avLst/>
          </a:prstGeom>
          <a:noFill/>
          <a:ln>
            <a:noFill/>
          </a:ln>
        </p:spPr>
      </p:pic>
      <p:sp>
        <p:nvSpPr>
          <p:cNvPr id="763" name="Google Shape;763;p15"/>
          <p:cNvSpPr txBox="1"/>
          <p:nvPr>
            <p:ph idx="4294967295" type="body"/>
          </p:nvPr>
        </p:nvSpPr>
        <p:spPr>
          <a:xfrm>
            <a:off x="3538938" y="548680"/>
            <a:ext cx="5497558" cy="55446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3050" lvl="0" marL="2730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rPr lang="uk-UA"/>
              <a:t>	</a:t>
            </a:r>
            <a:endParaRPr b="1" i="1" sz="2800">
              <a:solidFill>
                <a:srgbClr val="00B050"/>
              </a:solidFill>
            </a:endParaRPr>
          </a:p>
          <a:p>
            <a:pPr indent="-273050" lvl="0" marL="273050" rtl="0" algn="ctr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3200"/>
              <a:buFont typeface="Noto Sans Symbols"/>
              <a:buNone/>
            </a:pPr>
            <a:r>
              <a:rPr b="1" i="1" lang="uk-UA">
                <a:solidFill>
                  <a:srgbClr val="000099"/>
                </a:solidFill>
              </a:rPr>
              <a:t>           </a:t>
            </a:r>
            <a:r>
              <a:rPr b="1" i="1" lang="uk-UA" sz="2800">
                <a:solidFill>
                  <a:srgbClr val="000099"/>
                </a:solidFill>
              </a:rPr>
              <a:t>Щоденний труд учителя – це знахідки, новації,</a:t>
            </a:r>
            <a:endParaRPr/>
          </a:p>
          <a:p>
            <a:pPr indent="-273050" lvl="0" marL="273050" rtl="0" algn="ctr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800"/>
              <a:buFont typeface="Noto Sans Symbols"/>
              <a:buNone/>
            </a:pPr>
            <a:r>
              <a:rPr b="1" i="1" lang="uk-UA" sz="2800">
                <a:solidFill>
                  <a:srgbClr val="000099"/>
                </a:solidFill>
              </a:rPr>
              <a:t> </a:t>
            </a:r>
            <a:endParaRPr/>
          </a:p>
          <a:p>
            <a:pPr indent="-273050" lvl="0" marL="273050" rtl="0" algn="ctr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800"/>
              <a:buFont typeface="Noto Sans Symbols"/>
              <a:buNone/>
            </a:pPr>
            <a:r>
              <a:rPr b="1" i="1" lang="uk-UA" sz="2800">
                <a:solidFill>
                  <a:srgbClr val="000099"/>
                </a:solidFill>
              </a:rPr>
              <a:t>	  У молодих й досвідчених – різноманітність ідей!</a:t>
            </a:r>
            <a:endParaRPr/>
          </a:p>
          <a:p>
            <a:pPr indent="-273050" lvl="0" marL="27305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 b="1" i="1" sz="2800">
              <a:solidFill>
                <a:srgbClr val="000099"/>
              </a:solidFill>
            </a:endParaRPr>
          </a:p>
          <a:p>
            <a:pPr indent="-273050" lvl="0" marL="273050" rtl="0" algn="ctr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800"/>
              <a:buNone/>
            </a:pPr>
            <a:r>
              <a:rPr b="1" i="1" lang="uk-UA" sz="2800">
                <a:solidFill>
                  <a:srgbClr val="000099"/>
                </a:solidFill>
              </a:rPr>
              <a:t>   Винагорода вчителю –                не  орден, не овації.</a:t>
            </a:r>
            <a:endParaRPr/>
          </a:p>
          <a:p>
            <a:pPr indent="-273050" lvl="0" marL="273050" rtl="0" algn="ctr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800"/>
              <a:buNone/>
            </a:pPr>
            <a:r>
              <a:rPr b="1" i="1" lang="uk-UA" sz="2800">
                <a:solidFill>
                  <a:srgbClr val="000099"/>
                </a:solidFill>
              </a:rPr>
              <a:t>                               </a:t>
            </a:r>
            <a:endParaRPr/>
          </a:p>
          <a:p>
            <a:pPr indent="-273050" lvl="0" marL="273050" rtl="0" algn="ctr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800"/>
              <a:buFont typeface="Noto Sans Symbols"/>
              <a:buNone/>
            </a:pPr>
            <a:r>
              <a:rPr b="1" i="1" lang="uk-UA" sz="2800">
                <a:solidFill>
                  <a:srgbClr val="000099"/>
                </a:solidFill>
              </a:rPr>
              <a:t>Наші  досягнення  – </a:t>
            </a:r>
            <a:endParaRPr b="1" i="1" sz="2800">
              <a:solidFill>
                <a:srgbClr val="000099"/>
              </a:solidFill>
            </a:endParaRPr>
          </a:p>
          <a:p>
            <a:pPr indent="-273050" lvl="0" marL="273050" rtl="0" algn="ctr"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800"/>
              <a:buFont typeface="Noto Sans Symbols"/>
              <a:buNone/>
            </a:pPr>
            <a:r>
              <a:rPr b="1" i="1" lang="uk-UA" sz="2800">
                <a:solidFill>
                  <a:srgbClr val="000099"/>
                </a:solidFill>
              </a:rPr>
              <a:t>це успіхи дітей</a:t>
            </a:r>
            <a:r>
              <a:rPr b="1" i="1" lang="uk-UA" sz="2800"/>
              <a:t>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Смесь">
  <a:themeElements>
    <a:clrScheme name="Смесь 8">
      <a:dk1>
        <a:srgbClr val="000000"/>
      </a:dk1>
      <a:lt1>
        <a:srgbClr val="008000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AAC0AA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_Аспект">
  <a:themeElements>
    <a:clrScheme name="Аспект">
      <a:dk1>
        <a:srgbClr val="000000"/>
      </a:dk1>
      <a:lt1>
        <a:srgbClr val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4_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PPP_SBUSC_TXT_Timely_Yellow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Волна">
  <a:themeElements>
    <a:clrScheme name="Волна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3_Аспект">
  <a:themeElements>
    <a:clrScheme name="Аспект">
      <a:dk1>
        <a:srgbClr val="000000"/>
      </a:dk1>
      <a:lt1>
        <a:srgbClr val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2018-02-28T16:20:47Z</dcterms:created>
  <dc:creator>Грушка</dc:creator>
</cp:coreProperties>
</file>