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94" r:id="rId2"/>
    <p:sldId id="327" r:id="rId3"/>
    <p:sldId id="328" r:id="rId4"/>
    <p:sldId id="329" r:id="rId5"/>
    <p:sldId id="341" r:id="rId6"/>
    <p:sldId id="343" r:id="rId7"/>
    <p:sldId id="330" r:id="rId8"/>
    <p:sldId id="349" r:id="rId9"/>
    <p:sldId id="305" r:id="rId10"/>
    <p:sldId id="331" r:id="rId11"/>
    <p:sldId id="332" r:id="rId12"/>
    <p:sldId id="335" r:id="rId13"/>
    <p:sldId id="336" r:id="rId14"/>
    <p:sldId id="339" r:id="rId15"/>
    <p:sldId id="338" r:id="rId16"/>
    <p:sldId id="301" r:id="rId17"/>
    <p:sldId id="337" r:id="rId18"/>
    <p:sldId id="340" r:id="rId19"/>
    <p:sldId id="345" r:id="rId20"/>
    <p:sldId id="344" r:id="rId21"/>
    <p:sldId id="346" r:id="rId22"/>
    <p:sldId id="347" r:id="rId23"/>
    <p:sldId id="350" r:id="rId24"/>
    <p:sldId id="348" r:id="rId2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99CCFF"/>
    <a:srgbClr val="000000"/>
    <a:srgbClr val="66CCFF"/>
    <a:srgbClr val="66FFCC"/>
    <a:srgbClr val="66FF99"/>
    <a:srgbClr val="99FF99"/>
    <a:srgbClr val="FD9B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81" autoAdjust="0"/>
  </p:normalViewPr>
  <p:slideViewPr>
    <p:cSldViewPr>
      <p:cViewPr>
        <p:scale>
          <a:sx n="85" d="100"/>
          <a:sy n="85" d="100"/>
        </p:scale>
        <p:origin x="-1122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CFD3D5-699E-42E3-A14B-8993EA2F094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049EBA0C-5EED-4161-8805-BC9D11E41D6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Косметика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A822860A-2713-42AC-90B0-D172F5918295}" type="parTrans" cxnId="{8EA6FB14-01E2-40B6-BE89-55E65A145D68}">
      <dgm:prSet/>
      <dgm:spPr/>
    </dgm:pt>
    <dgm:pt modelId="{3D142CB1-1273-46E0-9E33-EEC2007CE2E5}" type="sibTrans" cxnId="{8EA6FB14-01E2-40B6-BE89-55E65A145D68}">
      <dgm:prSet/>
      <dgm:spPr/>
    </dgm:pt>
    <dgm:pt modelId="{E10DDA00-6559-4F52-B166-D2BF26E0CF3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Лосьйони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E89B919-A8D2-4690-98C7-3ABABC484E50}" type="parTrans" cxnId="{0C8954B2-336D-42B1-9707-41C99E9C37D8}">
      <dgm:prSet/>
      <dgm:spPr/>
      <dgm:t>
        <a:bodyPr/>
        <a:lstStyle/>
        <a:p>
          <a:endParaRPr lang="uk-UA"/>
        </a:p>
      </dgm:t>
    </dgm:pt>
    <dgm:pt modelId="{FEEA5A72-441A-4BCE-BC2D-D810B4AD2D0B}" type="sibTrans" cxnId="{0C8954B2-336D-42B1-9707-41C99E9C37D8}">
      <dgm:prSet/>
      <dgm:spPr/>
    </dgm:pt>
    <dgm:pt modelId="{49B65CF2-FACE-4AE1-8CFD-A516D79D181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Парфуми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E8AB8377-492A-4091-83F8-8831BFBCB766}" type="parTrans" cxnId="{6D0743F7-72C0-4A13-A93E-3E9A0622C90D}">
      <dgm:prSet/>
      <dgm:spPr/>
      <dgm:t>
        <a:bodyPr/>
        <a:lstStyle/>
        <a:p>
          <a:endParaRPr lang="uk-UA"/>
        </a:p>
      </dgm:t>
    </dgm:pt>
    <dgm:pt modelId="{4DE0C7B0-E6F7-4568-90D3-0977EC851B1F}" type="sibTrans" cxnId="{6D0743F7-72C0-4A13-A93E-3E9A0622C90D}">
      <dgm:prSet/>
      <dgm:spPr/>
    </dgm:pt>
    <dgm:pt modelId="{D27EAF9A-57EF-4DD1-997B-12138E2EEE5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Помади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7E3D3F1-9E7E-40BA-8B65-C3DB69B0662F}" type="parTrans" cxnId="{D2958DAF-9ABF-495C-8D5E-B5BD22C8B251}">
      <dgm:prSet/>
      <dgm:spPr/>
      <dgm:t>
        <a:bodyPr/>
        <a:lstStyle/>
        <a:p>
          <a:endParaRPr lang="uk-UA"/>
        </a:p>
      </dgm:t>
    </dgm:pt>
    <dgm:pt modelId="{2385DB47-BF6A-4A6E-91FA-2A5E76387940}" type="sibTrans" cxnId="{D2958DAF-9ABF-495C-8D5E-B5BD22C8B251}">
      <dgm:prSet/>
      <dgm:spPr/>
    </dgm:pt>
    <dgm:pt modelId="{A9B57B87-96FA-493F-ADF4-050A937764F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Лаки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нігтів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BEB6130-78ED-4FAF-B111-C3F30CAD9DE7}" type="parTrans" cxnId="{B18FA1DC-8FA5-442F-BAC9-982A2FC72F48}">
      <dgm:prSet/>
      <dgm:spPr/>
      <dgm:t>
        <a:bodyPr/>
        <a:lstStyle/>
        <a:p>
          <a:endParaRPr lang="uk-UA"/>
        </a:p>
      </dgm:t>
    </dgm:pt>
    <dgm:pt modelId="{18839B05-6644-4D20-B9FC-D43CD89FA7CB}" type="sibTrans" cxnId="{B18FA1DC-8FA5-442F-BAC9-982A2FC72F48}">
      <dgm:prSet/>
      <dgm:spPr/>
    </dgm:pt>
    <dgm:pt modelId="{A01DDFA4-DA1F-4B69-A3FC-319405FA328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Туш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вій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349F18C5-3983-4CC6-8B25-ED4AF9B021B6}" type="parTrans" cxnId="{0A64687F-5ABC-489D-8B75-99921025C494}">
      <dgm:prSet/>
      <dgm:spPr/>
      <dgm:t>
        <a:bodyPr/>
        <a:lstStyle/>
        <a:p>
          <a:endParaRPr lang="uk-UA"/>
        </a:p>
      </dgm:t>
    </dgm:pt>
    <dgm:pt modelId="{C51610A0-5B03-45B4-B27B-8587D79C8F62}" type="sibTrans" cxnId="{0A64687F-5ABC-489D-8B75-99921025C494}">
      <dgm:prSet/>
      <dgm:spPr/>
    </dgm:pt>
    <dgm:pt modelId="{5730FA7A-A483-4155-BA74-023C5B40ECD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Кольорові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контактні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лінзи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96361874-E4D9-4D48-A530-6A61D4705595}" type="parTrans" cxnId="{F33D4CBC-EC40-43E2-8ECB-92A75D20A95E}">
      <dgm:prSet/>
      <dgm:spPr/>
      <dgm:t>
        <a:bodyPr/>
        <a:lstStyle/>
        <a:p>
          <a:endParaRPr lang="uk-UA"/>
        </a:p>
      </dgm:t>
    </dgm:pt>
    <dgm:pt modelId="{214913B7-9DE4-4981-98F4-F4F01CF58C44}" type="sibTrans" cxnId="{F33D4CBC-EC40-43E2-8ECB-92A75D20A95E}">
      <dgm:prSet/>
      <dgm:spPr/>
    </dgm:pt>
    <dgm:pt modelId="{8BD2D987-DF14-4495-A6A8-639D07F940B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Фарби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волосся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A733FFD0-EA7E-46C7-AA81-F232367BEDA0}" type="parTrans" cxnId="{635FE1A7-0FFC-455B-B471-596C3D2DB2C3}">
      <dgm:prSet/>
      <dgm:spPr/>
      <dgm:t>
        <a:bodyPr/>
        <a:lstStyle/>
        <a:p>
          <a:endParaRPr lang="uk-UA"/>
        </a:p>
      </dgm:t>
    </dgm:pt>
    <dgm:pt modelId="{788A11AF-E3E2-441A-B399-BA8EA8A42606}" type="sibTrans" cxnId="{635FE1A7-0FFC-455B-B471-596C3D2DB2C3}">
      <dgm:prSet/>
      <dgm:spPr/>
    </dgm:pt>
    <dgm:pt modelId="{FC4AB8B5-6311-4B59-8F8E-1F85D29A2A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Дезодо-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ранти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DDF3BC8-AE09-4EE4-95E7-4E18BADC9A00}" type="parTrans" cxnId="{EFFF3691-A0DA-4B04-9988-7D65CA7B240B}">
      <dgm:prSet/>
      <dgm:spPr/>
      <dgm:t>
        <a:bodyPr/>
        <a:lstStyle/>
        <a:p>
          <a:endParaRPr lang="uk-UA"/>
        </a:p>
      </dgm:t>
    </dgm:pt>
    <dgm:pt modelId="{CBEF4F61-0E8A-4DE5-AFDB-85717D7715E9}" type="sibTrans" cxnId="{EFFF3691-A0DA-4B04-9988-7D65CA7B240B}">
      <dgm:prSet/>
      <dgm:spPr/>
    </dgm:pt>
    <dgm:pt modelId="{7BAD12EB-AFDD-4A5B-B26D-6F75CADAA9A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Солі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ванн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11D28E43-5440-4D56-83F8-A02C407F8717}" type="parTrans" cxnId="{4F5E8E5D-7B3A-45FB-9928-92ED828F8C0C}">
      <dgm:prSet/>
      <dgm:spPr/>
      <dgm:t>
        <a:bodyPr/>
        <a:lstStyle/>
        <a:p>
          <a:endParaRPr lang="uk-UA"/>
        </a:p>
      </dgm:t>
    </dgm:pt>
    <dgm:pt modelId="{9D609B27-92C9-446E-98FD-263A31040B18}" type="sibTrans" cxnId="{4F5E8E5D-7B3A-45FB-9928-92ED828F8C0C}">
      <dgm:prSet/>
      <dgm:spPr/>
    </dgm:pt>
    <dgm:pt modelId="{3270FCE4-8729-42F8-BF36-0F54B93EC20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Креми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тіла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28BF2F52-0023-4AC4-98EB-1DDCEFBF8967}" type="parTrans" cxnId="{F410CFAC-6BC6-4348-84E4-7266758F27D8}">
      <dgm:prSet/>
      <dgm:spPr/>
      <dgm:t>
        <a:bodyPr/>
        <a:lstStyle/>
        <a:p>
          <a:endParaRPr lang="uk-UA"/>
        </a:p>
      </dgm:t>
    </dgm:pt>
    <dgm:pt modelId="{F8E3A1A6-9E65-4930-BCAE-2F95FEEC8CA2}" type="sibTrans" cxnId="{F410CFAC-6BC6-4348-84E4-7266758F27D8}">
      <dgm:prSet/>
      <dgm:spPr/>
    </dgm:pt>
    <dgm:pt modelId="{21B0B4B1-BFF5-4A31-8F42-65DA8F5D7E0E}" type="pres">
      <dgm:prSet presAssocID="{4ACFD3D5-699E-42E3-A14B-8993EA2F094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E0CE377-E98F-4692-B1F3-A9B0C40C901F}" type="pres">
      <dgm:prSet presAssocID="{049EBA0C-5EED-4161-8805-BC9D11E41D6A}" presName="centerShape" presStyleLbl="node0" presStyleIdx="0" presStyleCnt="1"/>
      <dgm:spPr/>
      <dgm:t>
        <a:bodyPr/>
        <a:lstStyle/>
        <a:p>
          <a:endParaRPr lang="ru-RU"/>
        </a:p>
      </dgm:t>
    </dgm:pt>
    <dgm:pt modelId="{105DB318-98A6-4033-861D-D2397C91CAF6}" type="pres">
      <dgm:prSet presAssocID="{FE89B919-A8D2-4690-98C7-3ABABC484E50}" presName="Name9" presStyleLbl="parChTrans1D2" presStyleIdx="0" presStyleCnt="10"/>
      <dgm:spPr/>
      <dgm:t>
        <a:bodyPr/>
        <a:lstStyle/>
        <a:p>
          <a:endParaRPr lang="ru-RU"/>
        </a:p>
      </dgm:t>
    </dgm:pt>
    <dgm:pt modelId="{F5D93856-878D-4DDB-B829-D5A420DCFF6D}" type="pres">
      <dgm:prSet presAssocID="{FE89B919-A8D2-4690-98C7-3ABABC484E50}" presName="connTx" presStyleLbl="parChTrans1D2" presStyleIdx="0" presStyleCnt="10"/>
      <dgm:spPr/>
      <dgm:t>
        <a:bodyPr/>
        <a:lstStyle/>
        <a:p>
          <a:endParaRPr lang="ru-RU"/>
        </a:p>
      </dgm:t>
    </dgm:pt>
    <dgm:pt modelId="{4DF16CDA-E299-4251-8418-21A15326C2A0}" type="pres">
      <dgm:prSet presAssocID="{E10DDA00-6559-4F52-B166-D2BF26E0CF3F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84C1C-1543-41F1-B070-AAE1043C30B9}" type="pres">
      <dgm:prSet presAssocID="{E8AB8377-492A-4091-83F8-8831BFBCB766}" presName="Name9" presStyleLbl="parChTrans1D2" presStyleIdx="1" presStyleCnt="10"/>
      <dgm:spPr/>
      <dgm:t>
        <a:bodyPr/>
        <a:lstStyle/>
        <a:p>
          <a:endParaRPr lang="ru-RU"/>
        </a:p>
      </dgm:t>
    </dgm:pt>
    <dgm:pt modelId="{4A512C14-6C40-4AB7-B983-5F4B09978FE8}" type="pres">
      <dgm:prSet presAssocID="{E8AB8377-492A-4091-83F8-8831BFBCB766}" presName="connTx" presStyleLbl="parChTrans1D2" presStyleIdx="1" presStyleCnt="10"/>
      <dgm:spPr/>
      <dgm:t>
        <a:bodyPr/>
        <a:lstStyle/>
        <a:p>
          <a:endParaRPr lang="ru-RU"/>
        </a:p>
      </dgm:t>
    </dgm:pt>
    <dgm:pt modelId="{43760B68-89DD-4969-A23C-26E527A8B8CF}" type="pres">
      <dgm:prSet presAssocID="{49B65CF2-FACE-4AE1-8CFD-A516D79D1818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8CB1A-920B-4CAD-8B9E-CA20B24D1845}" type="pres">
      <dgm:prSet presAssocID="{F7E3D3F1-9E7E-40BA-8B65-C3DB69B0662F}" presName="Name9" presStyleLbl="parChTrans1D2" presStyleIdx="2" presStyleCnt="10"/>
      <dgm:spPr/>
      <dgm:t>
        <a:bodyPr/>
        <a:lstStyle/>
        <a:p>
          <a:endParaRPr lang="ru-RU"/>
        </a:p>
      </dgm:t>
    </dgm:pt>
    <dgm:pt modelId="{F7F31DCE-F0ED-4BC3-B7F2-116C8F96CB14}" type="pres">
      <dgm:prSet presAssocID="{F7E3D3F1-9E7E-40BA-8B65-C3DB69B0662F}" presName="connTx" presStyleLbl="parChTrans1D2" presStyleIdx="2" presStyleCnt="10"/>
      <dgm:spPr/>
      <dgm:t>
        <a:bodyPr/>
        <a:lstStyle/>
        <a:p>
          <a:endParaRPr lang="ru-RU"/>
        </a:p>
      </dgm:t>
    </dgm:pt>
    <dgm:pt modelId="{05050050-80C4-480D-8FD7-E62959C290EB}" type="pres">
      <dgm:prSet presAssocID="{D27EAF9A-57EF-4DD1-997B-12138E2EEE5F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CA65D-F713-4B3C-BBF0-19FA03A6B04C}" type="pres">
      <dgm:prSet presAssocID="{7BEB6130-78ED-4FAF-B111-C3F30CAD9DE7}" presName="Name9" presStyleLbl="parChTrans1D2" presStyleIdx="3" presStyleCnt="10"/>
      <dgm:spPr/>
      <dgm:t>
        <a:bodyPr/>
        <a:lstStyle/>
        <a:p>
          <a:endParaRPr lang="ru-RU"/>
        </a:p>
      </dgm:t>
    </dgm:pt>
    <dgm:pt modelId="{BCAC3BBA-E246-4134-9E9D-4744ACB5ADA1}" type="pres">
      <dgm:prSet presAssocID="{7BEB6130-78ED-4FAF-B111-C3F30CAD9DE7}" presName="connTx" presStyleLbl="parChTrans1D2" presStyleIdx="3" presStyleCnt="10"/>
      <dgm:spPr/>
      <dgm:t>
        <a:bodyPr/>
        <a:lstStyle/>
        <a:p>
          <a:endParaRPr lang="ru-RU"/>
        </a:p>
      </dgm:t>
    </dgm:pt>
    <dgm:pt modelId="{F814BCE4-9EC4-446C-BCC6-60D75FEEAA0A}" type="pres">
      <dgm:prSet presAssocID="{A9B57B87-96FA-493F-ADF4-050A937764FD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DC0496-4E3C-4BF5-944A-B4DC93319F87}" type="pres">
      <dgm:prSet presAssocID="{349F18C5-3983-4CC6-8B25-ED4AF9B021B6}" presName="Name9" presStyleLbl="parChTrans1D2" presStyleIdx="4" presStyleCnt="10"/>
      <dgm:spPr/>
      <dgm:t>
        <a:bodyPr/>
        <a:lstStyle/>
        <a:p>
          <a:endParaRPr lang="ru-RU"/>
        </a:p>
      </dgm:t>
    </dgm:pt>
    <dgm:pt modelId="{345E350F-00E8-4068-8E28-3B213A60E5AE}" type="pres">
      <dgm:prSet presAssocID="{349F18C5-3983-4CC6-8B25-ED4AF9B021B6}" presName="connTx" presStyleLbl="parChTrans1D2" presStyleIdx="4" presStyleCnt="10"/>
      <dgm:spPr/>
      <dgm:t>
        <a:bodyPr/>
        <a:lstStyle/>
        <a:p>
          <a:endParaRPr lang="ru-RU"/>
        </a:p>
      </dgm:t>
    </dgm:pt>
    <dgm:pt modelId="{812F0041-6B3B-4DFE-BD60-93321868B738}" type="pres">
      <dgm:prSet presAssocID="{A01DDFA4-DA1F-4B69-A3FC-319405FA3280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3D365-7AA7-45AC-BA1B-B108185C82D0}" type="pres">
      <dgm:prSet presAssocID="{96361874-E4D9-4D48-A530-6A61D4705595}" presName="Name9" presStyleLbl="parChTrans1D2" presStyleIdx="5" presStyleCnt="10"/>
      <dgm:spPr/>
      <dgm:t>
        <a:bodyPr/>
        <a:lstStyle/>
        <a:p>
          <a:endParaRPr lang="ru-RU"/>
        </a:p>
      </dgm:t>
    </dgm:pt>
    <dgm:pt modelId="{D2A7D15F-B3EB-4DA1-9F53-2F3F1C8DDDAC}" type="pres">
      <dgm:prSet presAssocID="{96361874-E4D9-4D48-A530-6A61D4705595}" presName="connTx" presStyleLbl="parChTrans1D2" presStyleIdx="5" presStyleCnt="10"/>
      <dgm:spPr/>
      <dgm:t>
        <a:bodyPr/>
        <a:lstStyle/>
        <a:p>
          <a:endParaRPr lang="ru-RU"/>
        </a:p>
      </dgm:t>
    </dgm:pt>
    <dgm:pt modelId="{C386F8AA-F262-42C0-99C7-52627058E5C5}" type="pres">
      <dgm:prSet presAssocID="{5730FA7A-A483-4155-BA74-023C5B40ECD5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AA722-AFCD-4D50-8124-D571AB533BD2}" type="pres">
      <dgm:prSet presAssocID="{A733FFD0-EA7E-46C7-AA81-F232367BEDA0}" presName="Name9" presStyleLbl="parChTrans1D2" presStyleIdx="6" presStyleCnt="10"/>
      <dgm:spPr/>
      <dgm:t>
        <a:bodyPr/>
        <a:lstStyle/>
        <a:p>
          <a:endParaRPr lang="ru-RU"/>
        </a:p>
      </dgm:t>
    </dgm:pt>
    <dgm:pt modelId="{E9F1F958-AF4A-4A8F-B8C3-5D0283AE6173}" type="pres">
      <dgm:prSet presAssocID="{A733FFD0-EA7E-46C7-AA81-F232367BEDA0}" presName="connTx" presStyleLbl="parChTrans1D2" presStyleIdx="6" presStyleCnt="10"/>
      <dgm:spPr/>
      <dgm:t>
        <a:bodyPr/>
        <a:lstStyle/>
        <a:p>
          <a:endParaRPr lang="ru-RU"/>
        </a:p>
      </dgm:t>
    </dgm:pt>
    <dgm:pt modelId="{90917C98-C79E-4DD1-9AFF-39F023FEAEF2}" type="pres">
      <dgm:prSet presAssocID="{8BD2D987-DF14-4495-A6A8-639D07F940BE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8F7D89-DECA-4CB6-8A7C-646C5FA87ECD}" type="pres">
      <dgm:prSet presAssocID="{FDDF3BC8-AE09-4EE4-95E7-4E18BADC9A00}" presName="Name9" presStyleLbl="parChTrans1D2" presStyleIdx="7" presStyleCnt="10"/>
      <dgm:spPr/>
      <dgm:t>
        <a:bodyPr/>
        <a:lstStyle/>
        <a:p>
          <a:endParaRPr lang="ru-RU"/>
        </a:p>
      </dgm:t>
    </dgm:pt>
    <dgm:pt modelId="{00BCA970-15A1-4950-B28B-C59A16840F12}" type="pres">
      <dgm:prSet presAssocID="{FDDF3BC8-AE09-4EE4-95E7-4E18BADC9A00}" presName="connTx" presStyleLbl="parChTrans1D2" presStyleIdx="7" presStyleCnt="10"/>
      <dgm:spPr/>
      <dgm:t>
        <a:bodyPr/>
        <a:lstStyle/>
        <a:p>
          <a:endParaRPr lang="ru-RU"/>
        </a:p>
      </dgm:t>
    </dgm:pt>
    <dgm:pt modelId="{FC9539AC-C247-4E06-AA25-62525C195337}" type="pres">
      <dgm:prSet presAssocID="{FC4AB8B5-6311-4B59-8F8E-1F85D29A2AA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668CE-129A-4589-81A7-304AEC7A9970}" type="pres">
      <dgm:prSet presAssocID="{11D28E43-5440-4D56-83F8-A02C407F8717}" presName="Name9" presStyleLbl="parChTrans1D2" presStyleIdx="8" presStyleCnt="10"/>
      <dgm:spPr/>
      <dgm:t>
        <a:bodyPr/>
        <a:lstStyle/>
        <a:p>
          <a:endParaRPr lang="ru-RU"/>
        </a:p>
      </dgm:t>
    </dgm:pt>
    <dgm:pt modelId="{2002510F-BC02-4F05-A382-7C22EE8836DC}" type="pres">
      <dgm:prSet presAssocID="{11D28E43-5440-4D56-83F8-A02C407F8717}" presName="connTx" presStyleLbl="parChTrans1D2" presStyleIdx="8" presStyleCnt="10"/>
      <dgm:spPr/>
      <dgm:t>
        <a:bodyPr/>
        <a:lstStyle/>
        <a:p>
          <a:endParaRPr lang="ru-RU"/>
        </a:p>
      </dgm:t>
    </dgm:pt>
    <dgm:pt modelId="{31BB551E-0C39-4EFC-A346-96C9F143BBBA}" type="pres">
      <dgm:prSet presAssocID="{7BAD12EB-AFDD-4A5B-B26D-6F75CADAA9A1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F2DC0-8ED4-46E5-8243-32152F48E6ED}" type="pres">
      <dgm:prSet presAssocID="{28BF2F52-0023-4AC4-98EB-1DDCEFBF8967}" presName="Name9" presStyleLbl="parChTrans1D2" presStyleIdx="9" presStyleCnt="10"/>
      <dgm:spPr/>
      <dgm:t>
        <a:bodyPr/>
        <a:lstStyle/>
        <a:p>
          <a:endParaRPr lang="ru-RU"/>
        </a:p>
      </dgm:t>
    </dgm:pt>
    <dgm:pt modelId="{B9B0466E-790B-48A0-A0F7-D62507A680EC}" type="pres">
      <dgm:prSet presAssocID="{28BF2F52-0023-4AC4-98EB-1DDCEFBF8967}" presName="connTx" presStyleLbl="parChTrans1D2" presStyleIdx="9" presStyleCnt="10"/>
      <dgm:spPr/>
      <dgm:t>
        <a:bodyPr/>
        <a:lstStyle/>
        <a:p>
          <a:endParaRPr lang="ru-RU"/>
        </a:p>
      </dgm:t>
    </dgm:pt>
    <dgm:pt modelId="{56DBA64A-3D68-44E1-9342-ABB53CF83C6B}" type="pres">
      <dgm:prSet presAssocID="{3270FCE4-8729-42F8-BF36-0F54B93EC20B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62F29C-7CA5-47EE-9F31-DDB90566C52D}" type="presOf" srcId="{A9B57B87-96FA-493F-ADF4-050A937764FD}" destId="{F814BCE4-9EC4-446C-BCC6-60D75FEEAA0A}" srcOrd="0" destOrd="0" presId="urn:microsoft.com/office/officeart/2005/8/layout/radial1"/>
    <dgm:cxn modelId="{9A526CCA-E4C7-4AFE-9F42-503429941AB3}" type="presOf" srcId="{4ACFD3D5-699E-42E3-A14B-8993EA2F094A}" destId="{21B0B4B1-BFF5-4A31-8F42-65DA8F5D7E0E}" srcOrd="0" destOrd="0" presId="urn:microsoft.com/office/officeart/2005/8/layout/radial1"/>
    <dgm:cxn modelId="{3E18934E-6F21-48B2-8775-EA18F15465E4}" type="presOf" srcId="{96361874-E4D9-4D48-A530-6A61D4705595}" destId="{D2A7D15F-B3EB-4DA1-9F53-2F3F1C8DDDAC}" srcOrd="1" destOrd="0" presId="urn:microsoft.com/office/officeart/2005/8/layout/radial1"/>
    <dgm:cxn modelId="{224919EB-0568-4417-BE5F-15A809B44C61}" type="presOf" srcId="{28BF2F52-0023-4AC4-98EB-1DDCEFBF8967}" destId="{B9B0466E-790B-48A0-A0F7-D62507A680EC}" srcOrd="1" destOrd="0" presId="urn:microsoft.com/office/officeart/2005/8/layout/radial1"/>
    <dgm:cxn modelId="{38F40872-8AAF-4B7C-9543-A125AB66893E}" type="presOf" srcId="{FE89B919-A8D2-4690-98C7-3ABABC484E50}" destId="{105DB318-98A6-4033-861D-D2397C91CAF6}" srcOrd="0" destOrd="0" presId="urn:microsoft.com/office/officeart/2005/8/layout/radial1"/>
    <dgm:cxn modelId="{3262517C-8C88-4C2C-BB65-EAC5A8FAEF0C}" type="presOf" srcId="{11D28E43-5440-4D56-83F8-A02C407F8717}" destId="{8A6668CE-129A-4589-81A7-304AEC7A9970}" srcOrd="0" destOrd="0" presId="urn:microsoft.com/office/officeart/2005/8/layout/radial1"/>
    <dgm:cxn modelId="{4DD21A9B-F6DD-41DF-A09D-16EA1F718D4E}" type="presOf" srcId="{349F18C5-3983-4CC6-8B25-ED4AF9B021B6}" destId="{EEDC0496-4E3C-4BF5-944A-B4DC93319F87}" srcOrd="0" destOrd="0" presId="urn:microsoft.com/office/officeart/2005/8/layout/radial1"/>
    <dgm:cxn modelId="{9C292C3C-A371-4559-8121-C8B6263557F2}" type="presOf" srcId="{A733FFD0-EA7E-46C7-AA81-F232367BEDA0}" destId="{E9F1F958-AF4A-4A8F-B8C3-5D0283AE6173}" srcOrd="1" destOrd="0" presId="urn:microsoft.com/office/officeart/2005/8/layout/radial1"/>
    <dgm:cxn modelId="{DDA68924-C257-4814-BE9F-A2D8C5E8FB32}" type="presOf" srcId="{7BAD12EB-AFDD-4A5B-B26D-6F75CADAA9A1}" destId="{31BB551E-0C39-4EFC-A346-96C9F143BBBA}" srcOrd="0" destOrd="0" presId="urn:microsoft.com/office/officeart/2005/8/layout/radial1"/>
    <dgm:cxn modelId="{8EA6FB14-01E2-40B6-BE89-55E65A145D68}" srcId="{4ACFD3D5-699E-42E3-A14B-8993EA2F094A}" destId="{049EBA0C-5EED-4161-8805-BC9D11E41D6A}" srcOrd="0" destOrd="0" parTransId="{A822860A-2713-42AC-90B0-D172F5918295}" sibTransId="{3D142CB1-1273-46E0-9E33-EEC2007CE2E5}"/>
    <dgm:cxn modelId="{39AA01A7-A525-403B-97B5-671A60518F18}" type="presOf" srcId="{96361874-E4D9-4D48-A530-6A61D4705595}" destId="{A093D365-7AA7-45AC-BA1B-B108185C82D0}" srcOrd="0" destOrd="0" presId="urn:microsoft.com/office/officeart/2005/8/layout/radial1"/>
    <dgm:cxn modelId="{EA352E28-733D-4FBB-A8F7-FACE50DF4086}" type="presOf" srcId="{FDDF3BC8-AE09-4EE4-95E7-4E18BADC9A00}" destId="{668F7D89-DECA-4CB6-8A7C-646C5FA87ECD}" srcOrd="0" destOrd="0" presId="urn:microsoft.com/office/officeart/2005/8/layout/radial1"/>
    <dgm:cxn modelId="{96926727-14D9-4B39-95DE-9A6CBA3D651A}" type="presOf" srcId="{FDDF3BC8-AE09-4EE4-95E7-4E18BADC9A00}" destId="{00BCA970-15A1-4950-B28B-C59A16840F12}" srcOrd="1" destOrd="0" presId="urn:microsoft.com/office/officeart/2005/8/layout/radial1"/>
    <dgm:cxn modelId="{D53976F0-2F12-4517-9421-4E23D8A8D3BB}" type="presOf" srcId="{349F18C5-3983-4CC6-8B25-ED4AF9B021B6}" destId="{345E350F-00E8-4068-8E28-3B213A60E5AE}" srcOrd="1" destOrd="0" presId="urn:microsoft.com/office/officeart/2005/8/layout/radial1"/>
    <dgm:cxn modelId="{E77F823C-AA00-4925-A51F-72FEF509A111}" type="presOf" srcId="{5730FA7A-A483-4155-BA74-023C5B40ECD5}" destId="{C386F8AA-F262-42C0-99C7-52627058E5C5}" srcOrd="0" destOrd="0" presId="urn:microsoft.com/office/officeart/2005/8/layout/radial1"/>
    <dgm:cxn modelId="{F064CCAC-F755-47FC-B2ED-828C4F73B1A3}" type="presOf" srcId="{F7E3D3F1-9E7E-40BA-8B65-C3DB69B0662F}" destId="{F7F31DCE-F0ED-4BC3-B7F2-116C8F96CB14}" srcOrd="1" destOrd="0" presId="urn:microsoft.com/office/officeart/2005/8/layout/radial1"/>
    <dgm:cxn modelId="{0C8954B2-336D-42B1-9707-41C99E9C37D8}" srcId="{049EBA0C-5EED-4161-8805-BC9D11E41D6A}" destId="{E10DDA00-6559-4F52-B166-D2BF26E0CF3F}" srcOrd="0" destOrd="0" parTransId="{FE89B919-A8D2-4690-98C7-3ABABC484E50}" sibTransId="{FEEA5A72-441A-4BCE-BC2D-D810B4AD2D0B}"/>
    <dgm:cxn modelId="{D42FBAC2-40E8-4C31-A1DE-7FECBC146EBC}" type="presOf" srcId="{49B65CF2-FACE-4AE1-8CFD-A516D79D1818}" destId="{43760B68-89DD-4969-A23C-26E527A8B8CF}" srcOrd="0" destOrd="0" presId="urn:microsoft.com/office/officeart/2005/8/layout/radial1"/>
    <dgm:cxn modelId="{4F5E8E5D-7B3A-45FB-9928-92ED828F8C0C}" srcId="{049EBA0C-5EED-4161-8805-BC9D11E41D6A}" destId="{7BAD12EB-AFDD-4A5B-B26D-6F75CADAA9A1}" srcOrd="8" destOrd="0" parTransId="{11D28E43-5440-4D56-83F8-A02C407F8717}" sibTransId="{9D609B27-92C9-446E-98FD-263A31040B18}"/>
    <dgm:cxn modelId="{B6B98B1C-DEAC-4B0E-965A-94099959D23F}" type="presOf" srcId="{8BD2D987-DF14-4495-A6A8-639D07F940BE}" destId="{90917C98-C79E-4DD1-9AFF-39F023FEAEF2}" srcOrd="0" destOrd="0" presId="urn:microsoft.com/office/officeart/2005/8/layout/radial1"/>
    <dgm:cxn modelId="{656EBEEC-2567-4D5D-9F82-731D4D161100}" type="presOf" srcId="{28BF2F52-0023-4AC4-98EB-1DDCEFBF8967}" destId="{32EF2DC0-8ED4-46E5-8243-32152F48E6ED}" srcOrd="0" destOrd="0" presId="urn:microsoft.com/office/officeart/2005/8/layout/radial1"/>
    <dgm:cxn modelId="{202C38EB-DEE4-49D4-BD0B-506AD4FE2615}" type="presOf" srcId="{FC4AB8B5-6311-4B59-8F8E-1F85D29A2AAB}" destId="{FC9539AC-C247-4E06-AA25-62525C195337}" srcOrd="0" destOrd="0" presId="urn:microsoft.com/office/officeart/2005/8/layout/radial1"/>
    <dgm:cxn modelId="{41C3727D-FE46-44C7-9636-F6591EEF5094}" type="presOf" srcId="{FE89B919-A8D2-4690-98C7-3ABABC484E50}" destId="{F5D93856-878D-4DDB-B829-D5A420DCFF6D}" srcOrd="1" destOrd="0" presId="urn:microsoft.com/office/officeart/2005/8/layout/radial1"/>
    <dgm:cxn modelId="{8AABBF97-A76B-4905-B14E-264C9F1E28CA}" type="presOf" srcId="{A01DDFA4-DA1F-4B69-A3FC-319405FA3280}" destId="{812F0041-6B3B-4DFE-BD60-93321868B738}" srcOrd="0" destOrd="0" presId="urn:microsoft.com/office/officeart/2005/8/layout/radial1"/>
    <dgm:cxn modelId="{2DB5B707-1FDD-4236-A134-1CBAC6A6E0E5}" type="presOf" srcId="{D27EAF9A-57EF-4DD1-997B-12138E2EEE5F}" destId="{05050050-80C4-480D-8FD7-E62959C290EB}" srcOrd="0" destOrd="0" presId="urn:microsoft.com/office/officeart/2005/8/layout/radial1"/>
    <dgm:cxn modelId="{E4A061AE-1A02-43AE-A089-72B8BB2C3E83}" type="presOf" srcId="{7BEB6130-78ED-4FAF-B111-C3F30CAD9DE7}" destId="{5F6CA65D-F713-4B3C-BBF0-19FA03A6B04C}" srcOrd="0" destOrd="0" presId="urn:microsoft.com/office/officeart/2005/8/layout/radial1"/>
    <dgm:cxn modelId="{42D75DAC-B843-467E-A055-E91C3A971FAD}" type="presOf" srcId="{E10DDA00-6559-4F52-B166-D2BF26E0CF3F}" destId="{4DF16CDA-E299-4251-8418-21A15326C2A0}" srcOrd="0" destOrd="0" presId="urn:microsoft.com/office/officeart/2005/8/layout/radial1"/>
    <dgm:cxn modelId="{0A64687F-5ABC-489D-8B75-99921025C494}" srcId="{049EBA0C-5EED-4161-8805-BC9D11E41D6A}" destId="{A01DDFA4-DA1F-4B69-A3FC-319405FA3280}" srcOrd="4" destOrd="0" parTransId="{349F18C5-3983-4CC6-8B25-ED4AF9B021B6}" sibTransId="{C51610A0-5B03-45B4-B27B-8587D79C8F62}"/>
    <dgm:cxn modelId="{9C6B6C9A-D712-4247-957F-F87C592C5CEF}" type="presOf" srcId="{F7E3D3F1-9E7E-40BA-8B65-C3DB69B0662F}" destId="{14C8CB1A-920B-4CAD-8B9E-CA20B24D1845}" srcOrd="0" destOrd="0" presId="urn:microsoft.com/office/officeart/2005/8/layout/radial1"/>
    <dgm:cxn modelId="{F33D4CBC-EC40-43E2-8ECB-92A75D20A95E}" srcId="{049EBA0C-5EED-4161-8805-BC9D11E41D6A}" destId="{5730FA7A-A483-4155-BA74-023C5B40ECD5}" srcOrd="5" destOrd="0" parTransId="{96361874-E4D9-4D48-A530-6A61D4705595}" sibTransId="{214913B7-9DE4-4981-98F4-F4F01CF58C44}"/>
    <dgm:cxn modelId="{998EBDE0-4722-40EE-940B-04C99E18C238}" type="presOf" srcId="{11D28E43-5440-4D56-83F8-A02C407F8717}" destId="{2002510F-BC02-4F05-A382-7C22EE8836DC}" srcOrd="1" destOrd="0" presId="urn:microsoft.com/office/officeart/2005/8/layout/radial1"/>
    <dgm:cxn modelId="{B18FA1DC-8FA5-442F-BAC9-982A2FC72F48}" srcId="{049EBA0C-5EED-4161-8805-BC9D11E41D6A}" destId="{A9B57B87-96FA-493F-ADF4-050A937764FD}" srcOrd="3" destOrd="0" parTransId="{7BEB6130-78ED-4FAF-B111-C3F30CAD9DE7}" sibTransId="{18839B05-6644-4D20-B9FC-D43CD89FA7CB}"/>
    <dgm:cxn modelId="{46D1E464-34BE-49BA-A8DC-08CF72FAEA4B}" type="presOf" srcId="{A733FFD0-EA7E-46C7-AA81-F232367BEDA0}" destId="{98AAA722-AFCD-4D50-8124-D571AB533BD2}" srcOrd="0" destOrd="0" presId="urn:microsoft.com/office/officeart/2005/8/layout/radial1"/>
    <dgm:cxn modelId="{D2958DAF-9ABF-495C-8D5E-B5BD22C8B251}" srcId="{049EBA0C-5EED-4161-8805-BC9D11E41D6A}" destId="{D27EAF9A-57EF-4DD1-997B-12138E2EEE5F}" srcOrd="2" destOrd="0" parTransId="{F7E3D3F1-9E7E-40BA-8B65-C3DB69B0662F}" sibTransId="{2385DB47-BF6A-4A6E-91FA-2A5E76387940}"/>
    <dgm:cxn modelId="{7AE6850C-A67C-496A-B319-DAF349317634}" type="presOf" srcId="{E8AB8377-492A-4091-83F8-8831BFBCB766}" destId="{4A512C14-6C40-4AB7-B983-5F4B09978FE8}" srcOrd="1" destOrd="0" presId="urn:microsoft.com/office/officeart/2005/8/layout/radial1"/>
    <dgm:cxn modelId="{635FE1A7-0FFC-455B-B471-596C3D2DB2C3}" srcId="{049EBA0C-5EED-4161-8805-BC9D11E41D6A}" destId="{8BD2D987-DF14-4495-A6A8-639D07F940BE}" srcOrd="6" destOrd="0" parTransId="{A733FFD0-EA7E-46C7-AA81-F232367BEDA0}" sibTransId="{788A11AF-E3E2-441A-B399-BA8EA8A42606}"/>
    <dgm:cxn modelId="{EFDC0CF2-0441-4236-A0E8-1CDBE2B91A4E}" type="presOf" srcId="{E8AB8377-492A-4091-83F8-8831BFBCB766}" destId="{CFD84C1C-1543-41F1-B070-AAE1043C30B9}" srcOrd="0" destOrd="0" presId="urn:microsoft.com/office/officeart/2005/8/layout/radial1"/>
    <dgm:cxn modelId="{EFFF3691-A0DA-4B04-9988-7D65CA7B240B}" srcId="{049EBA0C-5EED-4161-8805-BC9D11E41D6A}" destId="{FC4AB8B5-6311-4B59-8F8E-1F85D29A2AAB}" srcOrd="7" destOrd="0" parTransId="{FDDF3BC8-AE09-4EE4-95E7-4E18BADC9A00}" sibTransId="{CBEF4F61-0E8A-4DE5-AFDB-85717D7715E9}"/>
    <dgm:cxn modelId="{F410CFAC-6BC6-4348-84E4-7266758F27D8}" srcId="{049EBA0C-5EED-4161-8805-BC9D11E41D6A}" destId="{3270FCE4-8729-42F8-BF36-0F54B93EC20B}" srcOrd="9" destOrd="0" parTransId="{28BF2F52-0023-4AC4-98EB-1DDCEFBF8967}" sibTransId="{F8E3A1A6-9E65-4930-BCAE-2F95FEEC8CA2}"/>
    <dgm:cxn modelId="{E0A2018E-7CD5-448B-BC03-0153B445EB89}" type="presOf" srcId="{3270FCE4-8729-42F8-BF36-0F54B93EC20B}" destId="{56DBA64A-3D68-44E1-9342-ABB53CF83C6B}" srcOrd="0" destOrd="0" presId="urn:microsoft.com/office/officeart/2005/8/layout/radial1"/>
    <dgm:cxn modelId="{159165B0-9E22-41A5-BE2C-BB064A7F1DA4}" type="presOf" srcId="{7BEB6130-78ED-4FAF-B111-C3F30CAD9DE7}" destId="{BCAC3BBA-E246-4134-9E9D-4744ACB5ADA1}" srcOrd="1" destOrd="0" presId="urn:microsoft.com/office/officeart/2005/8/layout/radial1"/>
    <dgm:cxn modelId="{6D0743F7-72C0-4A13-A93E-3E9A0622C90D}" srcId="{049EBA0C-5EED-4161-8805-BC9D11E41D6A}" destId="{49B65CF2-FACE-4AE1-8CFD-A516D79D1818}" srcOrd="1" destOrd="0" parTransId="{E8AB8377-492A-4091-83F8-8831BFBCB766}" sibTransId="{4DE0C7B0-E6F7-4568-90D3-0977EC851B1F}"/>
    <dgm:cxn modelId="{469F94BB-CD07-4145-AD29-AE58AA6A50FB}" type="presOf" srcId="{049EBA0C-5EED-4161-8805-BC9D11E41D6A}" destId="{EE0CE377-E98F-4692-B1F3-A9B0C40C901F}" srcOrd="0" destOrd="0" presId="urn:microsoft.com/office/officeart/2005/8/layout/radial1"/>
    <dgm:cxn modelId="{8A828977-D903-4728-B2BC-CB51021D526E}" type="presParOf" srcId="{21B0B4B1-BFF5-4A31-8F42-65DA8F5D7E0E}" destId="{EE0CE377-E98F-4692-B1F3-A9B0C40C901F}" srcOrd="0" destOrd="0" presId="urn:microsoft.com/office/officeart/2005/8/layout/radial1"/>
    <dgm:cxn modelId="{B8B9F8D8-FAC9-481E-AFE2-58A973E35D07}" type="presParOf" srcId="{21B0B4B1-BFF5-4A31-8F42-65DA8F5D7E0E}" destId="{105DB318-98A6-4033-861D-D2397C91CAF6}" srcOrd="1" destOrd="0" presId="urn:microsoft.com/office/officeart/2005/8/layout/radial1"/>
    <dgm:cxn modelId="{F921CE24-872A-4C97-B606-FE56E29D396D}" type="presParOf" srcId="{105DB318-98A6-4033-861D-D2397C91CAF6}" destId="{F5D93856-878D-4DDB-B829-D5A420DCFF6D}" srcOrd="0" destOrd="0" presId="urn:microsoft.com/office/officeart/2005/8/layout/radial1"/>
    <dgm:cxn modelId="{C5712447-46A5-405E-9B2A-7FA24E3946F8}" type="presParOf" srcId="{21B0B4B1-BFF5-4A31-8F42-65DA8F5D7E0E}" destId="{4DF16CDA-E299-4251-8418-21A15326C2A0}" srcOrd="2" destOrd="0" presId="urn:microsoft.com/office/officeart/2005/8/layout/radial1"/>
    <dgm:cxn modelId="{A96E7891-08F5-41FE-ADDF-24402888ABEE}" type="presParOf" srcId="{21B0B4B1-BFF5-4A31-8F42-65DA8F5D7E0E}" destId="{CFD84C1C-1543-41F1-B070-AAE1043C30B9}" srcOrd="3" destOrd="0" presId="urn:microsoft.com/office/officeart/2005/8/layout/radial1"/>
    <dgm:cxn modelId="{27D5AC2A-EF37-4673-9193-CBB058BD7392}" type="presParOf" srcId="{CFD84C1C-1543-41F1-B070-AAE1043C30B9}" destId="{4A512C14-6C40-4AB7-B983-5F4B09978FE8}" srcOrd="0" destOrd="0" presId="urn:microsoft.com/office/officeart/2005/8/layout/radial1"/>
    <dgm:cxn modelId="{0761DED6-2959-4F58-A4B5-30DE0CAABFE4}" type="presParOf" srcId="{21B0B4B1-BFF5-4A31-8F42-65DA8F5D7E0E}" destId="{43760B68-89DD-4969-A23C-26E527A8B8CF}" srcOrd="4" destOrd="0" presId="urn:microsoft.com/office/officeart/2005/8/layout/radial1"/>
    <dgm:cxn modelId="{B5DBF09A-8A49-43F1-A1E2-078250C5348D}" type="presParOf" srcId="{21B0B4B1-BFF5-4A31-8F42-65DA8F5D7E0E}" destId="{14C8CB1A-920B-4CAD-8B9E-CA20B24D1845}" srcOrd="5" destOrd="0" presId="urn:microsoft.com/office/officeart/2005/8/layout/radial1"/>
    <dgm:cxn modelId="{A4C0F272-EA85-439B-BC54-2558D8AF7B79}" type="presParOf" srcId="{14C8CB1A-920B-4CAD-8B9E-CA20B24D1845}" destId="{F7F31DCE-F0ED-4BC3-B7F2-116C8F96CB14}" srcOrd="0" destOrd="0" presId="urn:microsoft.com/office/officeart/2005/8/layout/radial1"/>
    <dgm:cxn modelId="{F3D45CA9-1941-4F39-A739-BEA349BA9DFF}" type="presParOf" srcId="{21B0B4B1-BFF5-4A31-8F42-65DA8F5D7E0E}" destId="{05050050-80C4-480D-8FD7-E62959C290EB}" srcOrd="6" destOrd="0" presId="urn:microsoft.com/office/officeart/2005/8/layout/radial1"/>
    <dgm:cxn modelId="{0D0E153D-2EB6-4E2F-B883-ECAB2D74CEAF}" type="presParOf" srcId="{21B0B4B1-BFF5-4A31-8F42-65DA8F5D7E0E}" destId="{5F6CA65D-F713-4B3C-BBF0-19FA03A6B04C}" srcOrd="7" destOrd="0" presId="urn:microsoft.com/office/officeart/2005/8/layout/radial1"/>
    <dgm:cxn modelId="{541CF574-530C-40A7-9241-A21E7E779E0A}" type="presParOf" srcId="{5F6CA65D-F713-4B3C-BBF0-19FA03A6B04C}" destId="{BCAC3BBA-E246-4134-9E9D-4744ACB5ADA1}" srcOrd="0" destOrd="0" presId="urn:microsoft.com/office/officeart/2005/8/layout/radial1"/>
    <dgm:cxn modelId="{D965F56F-4A2F-47D5-8BF6-EA6BD3D5F90C}" type="presParOf" srcId="{21B0B4B1-BFF5-4A31-8F42-65DA8F5D7E0E}" destId="{F814BCE4-9EC4-446C-BCC6-60D75FEEAA0A}" srcOrd="8" destOrd="0" presId="urn:microsoft.com/office/officeart/2005/8/layout/radial1"/>
    <dgm:cxn modelId="{44753E07-AAA1-4582-AE33-99D405506D33}" type="presParOf" srcId="{21B0B4B1-BFF5-4A31-8F42-65DA8F5D7E0E}" destId="{EEDC0496-4E3C-4BF5-944A-B4DC93319F87}" srcOrd="9" destOrd="0" presId="urn:microsoft.com/office/officeart/2005/8/layout/radial1"/>
    <dgm:cxn modelId="{6BA6B8BC-1142-4BFE-BC5C-60E5DDF92AE8}" type="presParOf" srcId="{EEDC0496-4E3C-4BF5-944A-B4DC93319F87}" destId="{345E350F-00E8-4068-8E28-3B213A60E5AE}" srcOrd="0" destOrd="0" presId="urn:microsoft.com/office/officeart/2005/8/layout/radial1"/>
    <dgm:cxn modelId="{6C2FAF86-8DCB-4B3C-9045-A48D3193029C}" type="presParOf" srcId="{21B0B4B1-BFF5-4A31-8F42-65DA8F5D7E0E}" destId="{812F0041-6B3B-4DFE-BD60-93321868B738}" srcOrd="10" destOrd="0" presId="urn:microsoft.com/office/officeart/2005/8/layout/radial1"/>
    <dgm:cxn modelId="{30A07077-D629-46CE-95FC-B0B5BB799A20}" type="presParOf" srcId="{21B0B4B1-BFF5-4A31-8F42-65DA8F5D7E0E}" destId="{A093D365-7AA7-45AC-BA1B-B108185C82D0}" srcOrd="11" destOrd="0" presId="urn:microsoft.com/office/officeart/2005/8/layout/radial1"/>
    <dgm:cxn modelId="{B43498D9-880C-4A04-AE04-04C70D3B8A62}" type="presParOf" srcId="{A093D365-7AA7-45AC-BA1B-B108185C82D0}" destId="{D2A7D15F-B3EB-4DA1-9F53-2F3F1C8DDDAC}" srcOrd="0" destOrd="0" presId="urn:microsoft.com/office/officeart/2005/8/layout/radial1"/>
    <dgm:cxn modelId="{B71DDD90-7D20-46FD-A7D1-2C5B0E64FA48}" type="presParOf" srcId="{21B0B4B1-BFF5-4A31-8F42-65DA8F5D7E0E}" destId="{C386F8AA-F262-42C0-99C7-52627058E5C5}" srcOrd="12" destOrd="0" presId="urn:microsoft.com/office/officeart/2005/8/layout/radial1"/>
    <dgm:cxn modelId="{567A9054-9EA8-4A67-9983-3B9CB725A44F}" type="presParOf" srcId="{21B0B4B1-BFF5-4A31-8F42-65DA8F5D7E0E}" destId="{98AAA722-AFCD-4D50-8124-D571AB533BD2}" srcOrd="13" destOrd="0" presId="urn:microsoft.com/office/officeart/2005/8/layout/radial1"/>
    <dgm:cxn modelId="{95DED192-0AC6-444E-A50F-B51359747DBE}" type="presParOf" srcId="{98AAA722-AFCD-4D50-8124-D571AB533BD2}" destId="{E9F1F958-AF4A-4A8F-B8C3-5D0283AE6173}" srcOrd="0" destOrd="0" presId="urn:microsoft.com/office/officeart/2005/8/layout/radial1"/>
    <dgm:cxn modelId="{481E7D44-880C-4EF2-8CF2-A9EB5B7C6235}" type="presParOf" srcId="{21B0B4B1-BFF5-4A31-8F42-65DA8F5D7E0E}" destId="{90917C98-C79E-4DD1-9AFF-39F023FEAEF2}" srcOrd="14" destOrd="0" presId="urn:microsoft.com/office/officeart/2005/8/layout/radial1"/>
    <dgm:cxn modelId="{1AA7AE1A-E887-4F15-A9AC-1422F9EDA6F2}" type="presParOf" srcId="{21B0B4B1-BFF5-4A31-8F42-65DA8F5D7E0E}" destId="{668F7D89-DECA-4CB6-8A7C-646C5FA87ECD}" srcOrd="15" destOrd="0" presId="urn:microsoft.com/office/officeart/2005/8/layout/radial1"/>
    <dgm:cxn modelId="{EE336E27-E10F-4B36-B445-2BB28319E6D6}" type="presParOf" srcId="{668F7D89-DECA-4CB6-8A7C-646C5FA87ECD}" destId="{00BCA970-15A1-4950-B28B-C59A16840F12}" srcOrd="0" destOrd="0" presId="urn:microsoft.com/office/officeart/2005/8/layout/radial1"/>
    <dgm:cxn modelId="{D160D4F4-4C36-4835-8FD6-7D97BBC4CC0B}" type="presParOf" srcId="{21B0B4B1-BFF5-4A31-8F42-65DA8F5D7E0E}" destId="{FC9539AC-C247-4E06-AA25-62525C195337}" srcOrd="16" destOrd="0" presId="urn:microsoft.com/office/officeart/2005/8/layout/radial1"/>
    <dgm:cxn modelId="{7ABF1B22-8616-4295-BFD3-5722ABE48B97}" type="presParOf" srcId="{21B0B4B1-BFF5-4A31-8F42-65DA8F5D7E0E}" destId="{8A6668CE-129A-4589-81A7-304AEC7A9970}" srcOrd="17" destOrd="0" presId="urn:microsoft.com/office/officeart/2005/8/layout/radial1"/>
    <dgm:cxn modelId="{F7717586-6A02-45DE-AE89-5B676420B843}" type="presParOf" srcId="{8A6668CE-129A-4589-81A7-304AEC7A9970}" destId="{2002510F-BC02-4F05-A382-7C22EE8836DC}" srcOrd="0" destOrd="0" presId="urn:microsoft.com/office/officeart/2005/8/layout/radial1"/>
    <dgm:cxn modelId="{9CDC8B21-910F-4BA7-A64A-63C7DC661A79}" type="presParOf" srcId="{21B0B4B1-BFF5-4A31-8F42-65DA8F5D7E0E}" destId="{31BB551E-0C39-4EFC-A346-96C9F143BBBA}" srcOrd="18" destOrd="0" presId="urn:microsoft.com/office/officeart/2005/8/layout/radial1"/>
    <dgm:cxn modelId="{A6A4D1C8-55CC-4110-8D99-A71A3008E612}" type="presParOf" srcId="{21B0B4B1-BFF5-4A31-8F42-65DA8F5D7E0E}" destId="{32EF2DC0-8ED4-46E5-8243-32152F48E6ED}" srcOrd="19" destOrd="0" presId="urn:microsoft.com/office/officeart/2005/8/layout/radial1"/>
    <dgm:cxn modelId="{9D7EFF6B-5378-41BE-A4F8-BB9EC9803191}" type="presParOf" srcId="{32EF2DC0-8ED4-46E5-8243-32152F48E6ED}" destId="{B9B0466E-790B-48A0-A0F7-D62507A680EC}" srcOrd="0" destOrd="0" presId="urn:microsoft.com/office/officeart/2005/8/layout/radial1"/>
    <dgm:cxn modelId="{99E41123-D3FE-44DD-8B1B-F69A259204C3}" type="presParOf" srcId="{21B0B4B1-BFF5-4A31-8F42-65DA8F5D7E0E}" destId="{56DBA64A-3D68-44E1-9342-ABB53CF83C6B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4CB906-5FD6-43A4-BEE3-8E73CFD78F5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686510EB-FA2C-486D-93F3-B62AEB92274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Типи шкіри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0DC9033-9C80-49FB-B7FC-DEF842CA15CD}" type="parTrans" cxnId="{ACBC40C7-C9EE-4556-B2F1-018DD327C5A7}">
      <dgm:prSet/>
      <dgm:spPr/>
    </dgm:pt>
    <dgm:pt modelId="{65FC9A06-50AF-45FE-84B3-4D9CABB7FE95}" type="sibTrans" cxnId="{ACBC40C7-C9EE-4556-B2F1-018DD327C5A7}">
      <dgm:prSet/>
      <dgm:spPr/>
    </dgm:pt>
    <dgm:pt modelId="{1207A025-53B5-418C-9C3C-0AF388357C6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Нормальна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8F3863ED-F14A-465B-A223-61302342B40D}" type="parTrans" cxnId="{0FC36303-1654-48E8-9FE3-D80E6F1BAEB0}">
      <dgm:prSet/>
      <dgm:spPr/>
    </dgm:pt>
    <dgm:pt modelId="{455E5A75-DB90-40AD-A6AC-A0ACCDF325B7}" type="sibTrans" cxnId="{0FC36303-1654-48E8-9FE3-D80E6F1BAEB0}">
      <dgm:prSet/>
      <dgm:spPr/>
    </dgm:pt>
    <dgm:pt modelId="{66B17C41-0EB2-4196-A9F3-2E461E3AE99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Жирна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6B96BAB-4F95-4DDC-80FD-7B6A73433DF3}" type="parTrans" cxnId="{22F7EC84-6BD2-400B-90E3-E429584A00C5}">
      <dgm:prSet/>
      <dgm:spPr/>
    </dgm:pt>
    <dgm:pt modelId="{A68414EE-77B6-4F32-B82A-2676B0488DAD}" type="sibTrans" cxnId="{22F7EC84-6BD2-400B-90E3-E429584A00C5}">
      <dgm:prSet/>
      <dgm:spPr/>
    </dgm:pt>
    <dgm:pt modelId="{D5BF94AE-364A-43EE-BAA9-E023B343342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Суха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D05DC3AF-E88E-4159-8B1C-E66E197C9F70}" type="parTrans" cxnId="{94310ED4-A65E-4C47-920F-2EA516EDE938}">
      <dgm:prSet/>
      <dgm:spPr/>
    </dgm:pt>
    <dgm:pt modelId="{05B47104-FF17-4F0F-AC77-EF35A2510384}" type="sibTrans" cxnId="{94310ED4-A65E-4C47-920F-2EA516EDE938}">
      <dgm:prSet/>
      <dgm:spPr/>
    </dgm:pt>
    <dgm:pt modelId="{E608A195-7FF6-47B4-AB8E-B107AD6698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Комбінована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42BBB676-CC1A-4302-9049-32A3217CDB88}" type="parTrans" cxnId="{7CA1E445-7649-4FDB-9032-62D6256BF26B}">
      <dgm:prSet/>
      <dgm:spPr/>
    </dgm:pt>
    <dgm:pt modelId="{CA37F3C3-BBFE-4BFB-8241-2F858437F6E7}" type="sibTrans" cxnId="{7CA1E445-7649-4FDB-9032-62D6256BF26B}">
      <dgm:prSet/>
      <dgm:spPr/>
    </dgm:pt>
    <dgm:pt modelId="{31A08099-C567-4066-B3C5-744B44FBEF5E}" type="pres">
      <dgm:prSet presAssocID="{7A4CB906-5FD6-43A4-BEE3-8E73CFD78F5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38941A0-8F3A-4826-87BA-217D4CDDF97E}" type="pres">
      <dgm:prSet presAssocID="{686510EB-FA2C-486D-93F3-B62AEB922741}" presName="hierRoot1" presStyleCnt="0">
        <dgm:presLayoutVars>
          <dgm:hierBranch/>
        </dgm:presLayoutVars>
      </dgm:prSet>
      <dgm:spPr/>
    </dgm:pt>
    <dgm:pt modelId="{F1803AAE-1705-42D9-BFFA-8D3F675B3B5E}" type="pres">
      <dgm:prSet presAssocID="{686510EB-FA2C-486D-93F3-B62AEB922741}" presName="rootComposite1" presStyleCnt="0"/>
      <dgm:spPr/>
    </dgm:pt>
    <dgm:pt modelId="{C22DAAD3-B2B3-44E8-AB6C-A8771C21CA19}" type="pres">
      <dgm:prSet presAssocID="{686510EB-FA2C-486D-93F3-B62AEB92274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9C4B9E-EFD9-4D9E-AB89-E6A8194E7167}" type="pres">
      <dgm:prSet presAssocID="{686510EB-FA2C-486D-93F3-B62AEB92274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3B64665-18D5-4342-95C3-51B3C596DC63}" type="pres">
      <dgm:prSet presAssocID="{686510EB-FA2C-486D-93F3-B62AEB922741}" presName="hierChild2" presStyleCnt="0"/>
      <dgm:spPr/>
    </dgm:pt>
    <dgm:pt modelId="{D2FE5E1A-608C-4877-BFE8-A62584467FA2}" type="pres">
      <dgm:prSet presAssocID="{8F3863ED-F14A-465B-A223-61302342B40D}" presName="Name35" presStyleLbl="parChTrans1D2" presStyleIdx="0" presStyleCnt="4"/>
      <dgm:spPr/>
    </dgm:pt>
    <dgm:pt modelId="{EE566530-B8A4-4A2E-8AA8-EDA7AD63ABB2}" type="pres">
      <dgm:prSet presAssocID="{1207A025-53B5-418C-9C3C-0AF388357C61}" presName="hierRoot2" presStyleCnt="0">
        <dgm:presLayoutVars>
          <dgm:hierBranch/>
        </dgm:presLayoutVars>
      </dgm:prSet>
      <dgm:spPr/>
    </dgm:pt>
    <dgm:pt modelId="{87C2D72C-97AA-40F6-B57E-4301E84639AB}" type="pres">
      <dgm:prSet presAssocID="{1207A025-53B5-418C-9C3C-0AF388357C61}" presName="rootComposite" presStyleCnt="0"/>
      <dgm:spPr/>
    </dgm:pt>
    <dgm:pt modelId="{5427FB17-DCB3-4F87-BE0D-D66D78D3456D}" type="pres">
      <dgm:prSet presAssocID="{1207A025-53B5-418C-9C3C-0AF388357C6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751F9E-B0BB-4FD1-9778-66FDF0DA8AA0}" type="pres">
      <dgm:prSet presAssocID="{1207A025-53B5-418C-9C3C-0AF388357C61}" presName="rootConnector" presStyleLbl="node2" presStyleIdx="0" presStyleCnt="4"/>
      <dgm:spPr/>
      <dgm:t>
        <a:bodyPr/>
        <a:lstStyle/>
        <a:p>
          <a:endParaRPr lang="ru-RU"/>
        </a:p>
      </dgm:t>
    </dgm:pt>
    <dgm:pt modelId="{A6BBE38B-B874-4A42-A5C1-5ABE64648B40}" type="pres">
      <dgm:prSet presAssocID="{1207A025-53B5-418C-9C3C-0AF388357C61}" presName="hierChild4" presStyleCnt="0"/>
      <dgm:spPr/>
    </dgm:pt>
    <dgm:pt modelId="{08465642-1957-4D55-923F-FF73EC607D37}" type="pres">
      <dgm:prSet presAssocID="{1207A025-53B5-418C-9C3C-0AF388357C61}" presName="hierChild5" presStyleCnt="0"/>
      <dgm:spPr/>
    </dgm:pt>
    <dgm:pt modelId="{7F0C3B10-D1BA-48DD-995E-C3584A98449C}" type="pres">
      <dgm:prSet presAssocID="{76B96BAB-4F95-4DDC-80FD-7B6A73433DF3}" presName="Name35" presStyleLbl="parChTrans1D2" presStyleIdx="1" presStyleCnt="4"/>
      <dgm:spPr/>
    </dgm:pt>
    <dgm:pt modelId="{3F43BA69-69A7-47A2-B209-DE29D33E00A8}" type="pres">
      <dgm:prSet presAssocID="{66B17C41-0EB2-4196-A9F3-2E461E3AE994}" presName="hierRoot2" presStyleCnt="0">
        <dgm:presLayoutVars>
          <dgm:hierBranch/>
        </dgm:presLayoutVars>
      </dgm:prSet>
      <dgm:spPr/>
    </dgm:pt>
    <dgm:pt modelId="{605CF202-64D4-42E5-9212-C9E465B9B9A3}" type="pres">
      <dgm:prSet presAssocID="{66B17C41-0EB2-4196-A9F3-2E461E3AE994}" presName="rootComposite" presStyleCnt="0"/>
      <dgm:spPr/>
    </dgm:pt>
    <dgm:pt modelId="{7A28888B-9FE1-41D3-A7C9-B4F096B426E5}" type="pres">
      <dgm:prSet presAssocID="{66B17C41-0EB2-4196-A9F3-2E461E3AE994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A776BC-1AB0-46EC-8406-A18CB25CEA7E}" type="pres">
      <dgm:prSet presAssocID="{66B17C41-0EB2-4196-A9F3-2E461E3AE994}" presName="rootConnector" presStyleLbl="node2" presStyleIdx="1" presStyleCnt="4"/>
      <dgm:spPr/>
      <dgm:t>
        <a:bodyPr/>
        <a:lstStyle/>
        <a:p>
          <a:endParaRPr lang="ru-RU"/>
        </a:p>
      </dgm:t>
    </dgm:pt>
    <dgm:pt modelId="{4200CAD4-A4E3-49C3-9520-B395BDFF8019}" type="pres">
      <dgm:prSet presAssocID="{66B17C41-0EB2-4196-A9F3-2E461E3AE994}" presName="hierChild4" presStyleCnt="0"/>
      <dgm:spPr/>
    </dgm:pt>
    <dgm:pt modelId="{5BACC017-EDFC-4085-9261-083929610DA9}" type="pres">
      <dgm:prSet presAssocID="{66B17C41-0EB2-4196-A9F3-2E461E3AE994}" presName="hierChild5" presStyleCnt="0"/>
      <dgm:spPr/>
    </dgm:pt>
    <dgm:pt modelId="{F491C9AB-67C4-4F8E-87B0-1D8367B6875D}" type="pres">
      <dgm:prSet presAssocID="{D05DC3AF-E88E-4159-8B1C-E66E197C9F70}" presName="Name35" presStyleLbl="parChTrans1D2" presStyleIdx="2" presStyleCnt="4"/>
      <dgm:spPr/>
    </dgm:pt>
    <dgm:pt modelId="{AA56CA15-A438-4AFE-AF0C-1E58725B6B74}" type="pres">
      <dgm:prSet presAssocID="{D5BF94AE-364A-43EE-BAA9-E023B343342C}" presName="hierRoot2" presStyleCnt="0">
        <dgm:presLayoutVars>
          <dgm:hierBranch/>
        </dgm:presLayoutVars>
      </dgm:prSet>
      <dgm:spPr/>
    </dgm:pt>
    <dgm:pt modelId="{8A6A274C-B282-46A5-8B3A-4137E47D1DEC}" type="pres">
      <dgm:prSet presAssocID="{D5BF94AE-364A-43EE-BAA9-E023B343342C}" presName="rootComposite" presStyleCnt="0"/>
      <dgm:spPr/>
    </dgm:pt>
    <dgm:pt modelId="{BCB3C711-B512-4825-809C-11CA5FAF151F}" type="pres">
      <dgm:prSet presAssocID="{D5BF94AE-364A-43EE-BAA9-E023B343342C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4D53A6-41B2-45F9-9A91-8894E94B3CFB}" type="pres">
      <dgm:prSet presAssocID="{D5BF94AE-364A-43EE-BAA9-E023B343342C}" presName="rootConnector" presStyleLbl="node2" presStyleIdx="2" presStyleCnt="4"/>
      <dgm:spPr/>
      <dgm:t>
        <a:bodyPr/>
        <a:lstStyle/>
        <a:p>
          <a:endParaRPr lang="ru-RU"/>
        </a:p>
      </dgm:t>
    </dgm:pt>
    <dgm:pt modelId="{7C7B041A-1FF4-47B0-9EDA-DC2152327444}" type="pres">
      <dgm:prSet presAssocID="{D5BF94AE-364A-43EE-BAA9-E023B343342C}" presName="hierChild4" presStyleCnt="0"/>
      <dgm:spPr/>
    </dgm:pt>
    <dgm:pt modelId="{6C8115C0-D807-4253-B12E-09D69B6A0970}" type="pres">
      <dgm:prSet presAssocID="{D5BF94AE-364A-43EE-BAA9-E023B343342C}" presName="hierChild5" presStyleCnt="0"/>
      <dgm:spPr/>
    </dgm:pt>
    <dgm:pt modelId="{22CDD9E0-5788-4A04-982B-4FA6A1B8DA3C}" type="pres">
      <dgm:prSet presAssocID="{42BBB676-CC1A-4302-9049-32A3217CDB88}" presName="Name35" presStyleLbl="parChTrans1D2" presStyleIdx="3" presStyleCnt="4"/>
      <dgm:spPr/>
    </dgm:pt>
    <dgm:pt modelId="{B5D722BA-BCD3-4A0B-A2E0-8939F083DD58}" type="pres">
      <dgm:prSet presAssocID="{E608A195-7FF6-47B4-AB8E-B107AD6698AB}" presName="hierRoot2" presStyleCnt="0">
        <dgm:presLayoutVars>
          <dgm:hierBranch/>
        </dgm:presLayoutVars>
      </dgm:prSet>
      <dgm:spPr/>
    </dgm:pt>
    <dgm:pt modelId="{7ABF9D9D-D6A8-4CF9-96FB-D8AEDD2B59C0}" type="pres">
      <dgm:prSet presAssocID="{E608A195-7FF6-47B4-AB8E-B107AD6698AB}" presName="rootComposite" presStyleCnt="0"/>
      <dgm:spPr/>
    </dgm:pt>
    <dgm:pt modelId="{16E7367D-4ED6-40F8-93F9-EED82D42F64E}" type="pres">
      <dgm:prSet presAssocID="{E608A195-7FF6-47B4-AB8E-B107AD6698AB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D75682-E0A0-4CF4-BB43-26BD7D5538FC}" type="pres">
      <dgm:prSet presAssocID="{E608A195-7FF6-47B4-AB8E-B107AD6698AB}" presName="rootConnector" presStyleLbl="node2" presStyleIdx="3" presStyleCnt="4"/>
      <dgm:spPr/>
      <dgm:t>
        <a:bodyPr/>
        <a:lstStyle/>
        <a:p>
          <a:endParaRPr lang="ru-RU"/>
        </a:p>
      </dgm:t>
    </dgm:pt>
    <dgm:pt modelId="{2D396B0A-99E4-49BE-AC25-DA3ADBCDB57C}" type="pres">
      <dgm:prSet presAssocID="{E608A195-7FF6-47B4-AB8E-B107AD6698AB}" presName="hierChild4" presStyleCnt="0"/>
      <dgm:spPr/>
    </dgm:pt>
    <dgm:pt modelId="{35A835A8-6ABB-4D8C-8970-153EAB4D6CFD}" type="pres">
      <dgm:prSet presAssocID="{E608A195-7FF6-47B4-AB8E-B107AD6698AB}" presName="hierChild5" presStyleCnt="0"/>
      <dgm:spPr/>
    </dgm:pt>
    <dgm:pt modelId="{CC18AE72-4818-4B3E-B314-3AE2F8760B24}" type="pres">
      <dgm:prSet presAssocID="{686510EB-FA2C-486D-93F3-B62AEB922741}" presName="hierChild3" presStyleCnt="0"/>
      <dgm:spPr/>
    </dgm:pt>
  </dgm:ptLst>
  <dgm:cxnLst>
    <dgm:cxn modelId="{08F21BA4-1265-46E3-93EF-78CA169FC9D7}" type="presOf" srcId="{1207A025-53B5-418C-9C3C-0AF388357C61}" destId="{BA751F9E-B0BB-4FD1-9778-66FDF0DA8AA0}" srcOrd="1" destOrd="0" presId="urn:microsoft.com/office/officeart/2005/8/layout/orgChart1"/>
    <dgm:cxn modelId="{22F7EC84-6BD2-400B-90E3-E429584A00C5}" srcId="{686510EB-FA2C-486D-93F3-B62AEB922741}" destId="{66B17C41-0EB2-4196-A9F3-2E461E3AE994}" srcOrd="1" destOrd="0" parTransId="{76B96BAB-4F95-4DDC-80FD-7B6A73433DF3}" sibTransId="{A68414EE-77B6-4F32-B82A-2676B0488DAD}"/>
    <dgm:cxn modelId="{F0954B3C-F6B5-44BD-9D90-54F60EEE8EC6}" type="presOf" srcId="{E608A195-7FF6-47B4-AB8E-B107AD6698AB}" destId="{16E7367D-4ED6-40F8-93F9-EED82D42F64E}" srcOrd="0" destOrd="0" presId="urn:microsoft.com/office/officeart/2005/8/layout/orgChart1"/>
    <dgm:cxn modelId="{C49DCD0C-845F-491C-A1AD-C04259615E65}" type="presOf" srcId="{66B17C41-0EB2-4196-A9F3-2E461E3AE994}" destId="{ECA776BC-1AB0-46EC-8406-A18CB25CEA7E}" srcOrd="1" destOrd="0" presId="urn:microsoft.com/office/officeart/2005/8/layout/orgChart1"/>
    <dgm:cxn modelId="{0FC36303-1654-48E8-9FE3-D80E6F1BAEB0}" srcId="{686510EB-FA2C-486D-93F3-B62AEB922741}" destId="{1207A025-53B5-418C-9C3C-0AF388357C61}" srcOrd="0" destOrd="0" parTransId="{8F3863ED-F14A-465B-A223-61302342B40D}" sibTransId="{455E5A75-DB90-40AD-A6AC-A0ACCDF325B7}"/>
    <dgm:cxn modelId="{168915A5-AB24-4533-A0DA-738A2E73E8F5}" type="presOf" srcId="{D05DC3AF-E88E-4159-8B1C-E66E197C9F70}" destId="{F491C9AB-67C4-4F8E-87B0-1D8367B6875D}" srcOrd="0" destOrd="0" presId="urn:microsoft.com/office/officeart/2005/8/layout/orgChart1"/>
    <dgm:cxn modelId="{3574FC9D-AFF8-42E3-8CC5-D5BA5278CCC5}" type="presOf" srcId="{686510EB-FA2C-486D-93F3-B62AEB922741}" destId="{479C4B9E-EFD9-4D9E-AB89-E6A8194E7167}" srcOrd="1" destOrd="0" presId="urn:microsoft.com/office/officeart/2005/8/layout/orgChart1"/>
    <dgm:cxn modelId="{89227507-3BC7-419D-BC95-13364BC1E11A}" type="presOf" srcId="{8F3863ED-F14A-465B-A223-61302342B40D}" destId="{D2FE5E1A-608C-4877-BFE8-A62584467FA2}" srcOrd="0" destOrd="0" presId="urn:microsoft.com/office/officeart/2005/8/layout/orgChart1"/>
    <dgm:cxn modelId="{7CA1E445-7649-4FDB-9032-62D6256BF26B}" srcId="{686510EB-FA2C-486D-93F3-B62AEB922741}" destId="{E608A195-7FF6-47B4-AB8E-B107AD6698AB}" srcOrd="3" destOrd="0" parTransId="{42BBB676-CC1A-4302-9049-32A3217CDB88}" sibTransId="{CA37F3C3-BBFE-4BFB-8241-2F858437F6E7}"/>
    <dgm:cxn modelId="{ACBC40C7-C9EE-4556-B2F1-018DD327C5A7}" srcId="{7A4CB906-5FD6-43A4-BEE3-8E73CFD78F5B}" destId="{686510EB-FA2C-486D-93F3-B62AEB922741}" srcOrd="0" destOrd="0" parTransId="{50DC9033-9C80-49FB-B7FC-DEF842CA15CD}" sibTransId="{65FC9A06-50AF-45FE-84B3-4D9CABB7FE95}"/>
    <dgm:cxn modelId="{ECE7D490-3060-46E9-A0FE-405398525518}" type="presOf" srcId="{42BBB676-CC1A-4302-9049-32A3217CDB88}" destId="{22CDD9E0-5788-4A04-982B-4FA6A1B8DA3C}" srcOrd="0" destOrd="0" presId="urn:microsoft.com/office/officeart/2005/8/layout/orgChart1"/>
    <dgm:cxn modelId="{2004411F-0452-47F5-93F9-B614D2445C63}" type="presOf" srcId="{7A4CB906-5FD6-43A4-BEE3-8E73CFD78F5B}" destId="{31A08099-C567-4066-B3C5-744B44FBEF5E}" srcOrd="0" destOrd="0" presId="urn:microsoft.com/office/officeart/2005/8/layout/orgChart1"/>
    <dgm:cxn modelId="{1FE65270-5ADE-4575-8569-BCD31631D9FF}" type="presOf" srcId="{D5BF94AE-364A-43EE-BAA9-E023B343342C}" destId="{634D53A6-41B2-45F9-9A91-8894E94B3CFB}" srcOrd="1" destOrd="0" presId="urn:microsoft.com/office/officeart/2005/8/layout/orgChart1"/>
    <dgm:cxn modelId="{DCD0AE1A-0323-4605-8F36-5814C82B957E}" type="presOf" srcId="{686510EB-FA2C-486D-93F3-B62AEB922741}" destId="{C22DAAD3-B2B3-44E8-AB6C-A8771C21CA19}" srcOrd="0" destOrd="0" presId="urn:microsoft.com/office/officeart/2005/8/layout/orgChart1"/>
    <dgm:cxn modelId="{CA810406-D81C-4837-9E18-4CB0325FB2D4}" type="presOf" srcId="{E608A195-7FF6-47B4-AB8E-B107AD6698AB}" destId="{4DD75682-E0A0-4CF4-BB43-26BD7D5538FC}" srcOrd="1" destOrd="0" presId="urn:microsoft.com/office/officeart/2005/8/layout/orgChart1"/>
    <dgm:cxn modelId="{94310ED4-A65E-4C47-920F-2EA516EDE938}" srcId="{686510EB-FA2C-486D-93F3-B62AEB922741}" destId="{D5BF94AE-364A-43EE-BAA9-E023B343342C}" srcOrd="2" destOrd="0" parTransId="{D05DC3AF-E88E-4159-8B1C-E66E197C9F70}" sibTransId="{05B47104-FF17-4F0F-AC77-EF35A2510384}"/>
    <dgm:cxn modelId="{F303B7F4-7428-4E95-B815-7DA668D90276}" type="presOf" srcId="{76B96BAB-4F95-4DDC-80FD-7B6A73433DF3}" destId="{7F0C3B10-D1BA-48DD-995E-C3584A98449C}" srcOrd="0" destOrd="0" presId="urn:microsoft.com/office/officeart/2005/8/layout/orgChart1"/>
    <dgm:cxn modelId="{05082E5D-988A-4766-9AE0-91DD6765E1FA}" type="presOf" srcId="{1207A025-53B5-418C-9C3C-0AF388357C61}" destId="{5427FB17-DCB3-4F87-BE0D-D66D78D3456D}" srcOrd="0" destOrd="0" presId="urn:microsoft.com/office/officeart/2005/8/layout/orgChart1"/>
    <dgm:cxn modelId="{C5EE96FE-BED2-4D35-9E43-2B308CA8E987}" type="presOf" srcId="{D5BF94AE-364A-43EE-BAA9-E023B343342C}" destId="{BCB3C711-B512-4825-809C-11CA5FAF151F}" srcOrd="0" destOrd="0" presId="urn:microsoft.com/office/officeart/2005/8/layout/orgChart1"/>
    <dgm:cxn modelId="{E170022B-96A8-4AC0-BD24-22033BE18107}" type="presOf" srcId="{66B17C41-0EB2-4196-A9F3-2E461E3AE994}" destId="{7A28888B-9FE1-41D3-A7C9-B4F096B426E5}" srcOrd="0" destOrd="0" presId="urn:microsoft.com/office/officeart/2005/8/layout/orgChart1"/>
    <dgm:cxn modelId="{FC0DA819-95CE-4294-9EE0-BACFC5087DDC}" type="presParOf" srcId="{31A08099-C567-4066-B3C5-744B44FBEF5E}" destId="{D38941A0-8F3A-4826-87BA-217D4CDDF97E}" srcOrd="0" destOrd="0" presId="urn:microsoft.com/office/officeart/2005/8/layout/orgChart1"/>
    <dgm:cxn modelId="{50A07B30-D47B-47F1-998B-B81FDF569F12}" type="presParOf" srcId="{D38941A0-8F3A-4826-87BA-217D4CDDF97E}" destId="{F1803AAE-1705-42D9-BFFA-8D3F675B3B5E}" srcOrd="0" destOrd="0" presId="urn:microsoft.com/office/officeart/2005/8/layout/orgChart1"/>
    <dgm:cxn modelId="{D394E001-63D3-417B-B403-DD190F247EFA}" type="presParOf" srcId="{F1803AAE-1705-42D9-BFFA-8D3F675B3B5E}" destId="{C22DAAD3-B2B3-44E8-AB6C-A8771C21CA19}" srcOrd="0" destOrd="0" presId="urn:microsoft.com/office/officeart/2005/8/layout/orgChart1"/>
    <dgm:cxn modelId="{2E0C4CE3-6770-4FD6-A9DA-4732F3BF8EE2}" type="presParOf" srcId="{F1803AAE-1705-42D9-BFFA-8D3F675B3B5E}" destId="{479C4B9E-EFD9-4D9E-AB89-E6A8194E7167}" srcOrd="1" destOrd="0" presId="urn:microsoft.com/office/officeart/2005/8/layout/orgChart1"/>
    <dgm:cxn modelId="{51D568F2-2A7F-47A0-BCA5-CCE960184B9E}" type="presParOf" srcId="{D38941A0-8F3A-4826-87BA-217D4CDDF97E}" destId="{03B64665-18D5-4342-95C3-51B3C596DC63}" srcOrd="1" destOrd="0" presId="urn:microsoft.com/office/officeart/2005/8/layout/orgChart1"/>
    <dgm:cxn modelId="{7ACB354E-0308-4E0D-A9D4-82A754D6946A}" type="presParOf" srcId="{03B64665-18D5-4342-95C3-51B3C596DC63}" destId="{D2FE5E1A-608C-4877-BFE8-A62584467FA2}" srcOrd="0" destOrd="0" presId="urn:microsoft.com/office/officeart/2005/8/layout/orgChart1"/>
    <dgm:cxn modelId="{EA2B22AF-6B12-4F75-BCF6-CAC121D484B2}" type="presParOf" srcId="{03B64665-18D5-4342-95C3-51B3C596DC63}" destId="{EE566530-B8A4-4A2E-8AA8-EDA7AD63ABB2}" srcOrd="1" destOrd="0" presId="urn:microsoft.com/office/officeart/2005/8/layout/orgChart1"/>
    <dgm:cxn modelId="{DFAEA25F-CD8F-4B6C-A87E-E829BD565CC0}" type="presParOf" srcId="{EE566530-B8A4-4A2E-8AA8-EDA7AD63ABB2}" destId="{87C2D72C-97AA-40F6-B57E-4301E84639AB}" srcOrd="0" destOrd="0" presId="urn:microsoft.com/office/officeart/2005/8/layout/orgChart1"/>
    <dgm:cxn modelId="{DDC2D057-70B3-4DAE-9A3B-639961C92272}" type="presParOf" srcId="{87C2D72C-97AA-40F6-B57E-4301E84639AB}" destId="{5427FB17-DCB3-4F87-BE0D-D66D78D3456D}" srcOrd="0" destOrd="0" presId="urn:microsoft.com/office/officeart/2005/8/layout/orgChart1"/>
    <dgm:cxn modelId="{4FFE7F55-91DF-4BB2-9960-0B3C3E345241}" type="presParOf" srcId="{87C2D72C-97AA-40F6-B57E-4301E84639AB}" destId="{BA751F9E-B0BB-4FD1-9778-66FDF0DA8AA0}" srcOrd="1" destOrd="0" presId="urn:microsoft.com/office/officeart/2005/8/layout/orgChart1"/>
    <dgm:cxn modelId="{8E600500-E344-4203-939A-34EFD22D5153}" type="presParOf" srcId="{EE566530-B8A4-4A2E-8AA8-EDA7AD63ABB2}" destId="{A6BBE38B-B874-4A42-A5C1-5ABE64648B40}" srcOrd="1" destOrd="0" presId="urn:microsoft.com/office/officeart/2005/8/layout/orgChart1"/>
    <dgm:cxn modelId="{A9DCEE6E-9ACC-405B-BA05-4582C5192B62}" type="presParOf" srcId="{EE566530-B8A4-4A2E-8AA8-EDA7AD63ABB2}" destId="{08465642-1957-4D55-923F-FF73EC607D37}" srcOrd="2" destOrd="0" presId="urn:microsoft.com/office/officeart/2005/8/layout/orgChart1"/>
    <dgm:cxn modelId="{94A0C6CC-1028-4C7F-91EB-E3B7417695C9}" type="presParOf" srcId="{03B64665-18D5-4342-95C3-51B3C596DC63}" destId="{7F0C3B10-D1BA-48DD-995E-C3584A98449C}" srcOrd="2" destOrd="0" presId="urn:microsoft.com/office/officeart/2005/8/layout/orgChart1"/>
    <dgm:cxn modelId="{A2916F76-4DE5-4CE7-B336-17A9DEE40E8C}" type="presParOf" srcId="{03B64665-18D5-4342-95C3-51B3C596DC63}" destId="{3F43BA69-69A7-47A2-B209-DE29D33E00A8}" srcOrd="3" destOrd="0" presId="urn:microsoft.com/office/officeart/2005/8/layout/orgChart1"/>
    <dgm:cxn modelId="{37869F10-3DAC-441B-8058-87A5B09C40BF}" type="presParOf" srcId="{3F43BA69-69A7-47A2-B209-DE29D33E00A8}" destId="{605CF202-64D4-42E5-9212-C9E465B9B9A3}" srcOrd="0" destOrd="0" presId="urn:microsoft.com/office/officeart/2005/8/layout/orgChart1"/>
    <dgm:cxn modelId="{72B21F22-C13A-499F-8E94-25CF640427E8}" type="presParOf" srcId="{605CF202-64D4-42E5-9212-C9E465B9B9A3}" destId="{7A28888B-9FE1-41D3-A7C9-B4F096B426E5}" srcOrd="0" destOrd="0" presId="urn:microsoft.com/office/officeart/2005/8/layout/orgChart1"/>
    <dgm:cxn modelId="{7061F74E-88ED-4E11-B98D-342DC45E3F70}" type="presParOf" srcId="{605CF202-64D4-42E5-9212-C9E465B9B9A3}" destId="{ECA776BC-1AB0-46EC-8406-A18CB25CEA7E}" srcOrd="1" destOrd="0" presId="urn:microsoft.com/office/officeart/2005/8/layout/orgChart1"/>
    <dgm:cxn modelId="{6FBD29A8-F904-4D78-B7AC-1D20472CB7CC}" type="presParOf" srcId="{3F43BA69-69A7-47A2-B209-DE29D33E00A8}" destId="{4200CAD4-A4E3-49C3-9520-B395BDFF8019}" srcOrd="1" destOrd="0" presId="urn:microsoft.com/office/officeart/2005/8/layout/orgChart1"/>
    <dgm:cxn modelId="{D001C5A2-61F5-4C21-B6C1-59005437E4E8}" type="presParOf" srcId="{3F43BA69-69A7-47A2-B209-DE29D33E00A8}" destId="{5BACC017-EDFC-4085-9261-083929610DA9}" srcOrd="2" destOrd="0" presId="urn:microsoft.com/office/officeart/2005/8/layout/orgChart1"/>
    <dgm:cxn modelId="{950BC48A-DAA4-412F-878B-0B34431AA311}" type="presParOf" srcId="{03B64665-18D5-4342-95C3-51B3C596DC63}" destId="{F491C9AB-67C4-4F8E-87B0-1D8367B6875D}" srcOrd="4" destOrd="0" presId="urn:microsoft.com/office/officeart/2005/8/layout/orgChart1"/>
    <dgm:cxn modelId="{245E94BF-6269-424E-BE59-05388B0CB32E}" type="presParOf" srcId="{03B64665-18D5-4342-95C3-51B3C596DC63}" destId="{AA56CA15-A438-4AFE-AF0C-1E58725B6B74}" srcOrd="5" destOrd="0" presId="urn:microsoft.com/office/officeart/2005/8/layout/orgChart1"/>
    <dgm:cxn modelId="{0619BEE7-E9E0-4E9E-B292-50420E2EE78B}" type="presParOf" srcId="{AA56CA15-A438-4AFE-AF0C-1E58725B6B74}" destId="{8A6A274C-B282-46A5-8B3A-4137E47D1DEC}" srcOrd="0" destOrd="0" presId="urn:microsoft.com/office/officeart/2005/8/layout/orgChart1"/>
    <dgm:cxn modelId="{342A7A77-20C9-43C7-94E8-17CB03D843A2}" type="presParOf" srcId="{8A6A274C-B282-46A5-8B3A-4137E47D1DEC}" destId="{BCB3C711-B512-4825-809C-11CA5FAF151F}" srcOrd="0" destOrd="0" presId="urn:microsoft.com/office/officeart/2005/8/layout/orgChart1"/>
    <dgm:cxn modelId="{B268D6B2-7F4B-4232-B406-6FC77D8A91CA}" type="presParOf" srcId="{8A6A274C-B282-46A5-8B3A-4137E47D1DEC}" destId="{634D53A6-41B2-45F9-9A91-8894E94B3CFB}" srcOrd="1" destOrd="0" presId="urn:microsoft.com/office/officeart/2005/8/layout/orgChart1"/>
    <dgm:cxn modelId="{2B6896FA-7A9F-439A-88DB-2CF2F1C39EFE}" type="presParOf" srcId="{AA56CA15-A438-4AFE-AF0C-1E58725B6B74}" destId="{7C7B041A-1FF4-47B0-9EDA-DC2152327444}" srcOrd="1" destOrd="0" presId="urn:microsoft.com/office/officeart/2005/8/layout/orgChart1"/>
    <dgm:cxn modelId="{7DF43E14-F80D-4F0D-8731-E2262AEFABA3}" type="presParOf" srcId="{AA56CA15-A438-4AFE-AF0C-1E58725B6B74}" destId="{6C8115C0-D807-4253-B12E-09D69B6A0970}" srcOrd="2" destOrd="0" presId="urn:microsoft.com/office/officeart/2005/8/layout/orgChart1"/>
    <dgm:cxn modelId="{382D71E0-F449-4080-B6F9-001D3AAFC001}" type="presParOf" srcId="{03B64665-18D5-4342-95C3-51B3C596DC63}" destId="{22CDD9E0-5788-4A04-982B-4FA6A1B8DA3C}" srcOrd="6" destOrd="0" presId="urn:microsoft.com/office/officeart/2005/8/layout/orgChart1"/>
    <dgm:cxn modelId="{DCC28FB0-967C-4C12-87A5-AC1331141A5F}" type="presParOf" srcId="{03B64665-18D5-4342-95C3-51B3C596DC63}" destId="{B5D722BA-BCD3-4A0B-A2E0-8939F083DD58}" srcOrd="7" destOrd="0" presId="urn:microsoft.com/office/officeart/2005/8/layout/orgChart1"/>
    <dgm:cxn modelId="{0B7BC1B8-BACF-4EA8-850E-F4089EC47FE9}" type="presParOf" srcId="{B5D722BA-BCD3-4A0B-A2E0-8939F083DD58}" destId="{7ABF9D9D-D6A8-4CF9-96FB-D8AEDD2B59C0}" srcOrd="0" destOrd="0" presId="urn:microsoft.com/office/officeart/2005/8/layout/orgChart1"/>
    <dgm:cxn modelId="{9E4F1C6F-3A3F-40A8-9C4F-3BB167D926AA}" type="presParOf" srcId="{7ABF9D9D-D6A8-4CF9-96FB-D8AEDD2B59C0}" destId="{16E7367D-4ED6-40F8-93F9-EED82D42F64E}" srcOrd="0" destOrd="0" presId="urn:microsoft.com/office/officeart/2005/8/layout/orgChart1"/>
    <dgm:cxn modelId="{9820B648-24F9-4C02-90BD-009580D3D28F}" type="presParOf" srcId="{7ABF9D9D-D6A8-4CF9-96FB-D8AEDD2B59C0}" destId="{4DD75682-E0A0-4CF4-BB43-26BD7D5538FC}" srcOrd="1" destOrd="0" presId="urn:microsoft.com/office/officeart/2005/8/layout/orgChart1"/>
    <dgm:cxn modelId="{D7A04DBF-01EF-4B73-893C-4C381F17746A}" type="presParOf" srcId="{B5D722BA-BCD3-4A0B-A2E0-8939F083DD58}" destId="{2D396B0A-99E4-49BE-AC25-DA3ADBCDB57C}" srcOrd="1" destOrd="0" presId="urn:microsoft.com/office/officeart/2005/8/layout/orgChart1"/>
    <dgm:cxn modelId="{1706B077-3869-4BD4-B611-0201B67A3A96}" type="presParOf" srcId="{B5D722BA-BCD3-4A0B-A2E0-8939F083DD58}" destId="{35A835A8-6ABB-4D8C-8970-153EAB4D6CFD}" srcOrd="2" destOrd="0" presId="urn:microsoft.com/office/officeart/2005/8/layout/orgChart1"/>
    <dgm:cxn modelId="{57639F2C-EEE7-4242-AF6C-063512051A2A}" type="presParOf" srcId="{D38941A0-8F3A-4826-87BA-217D4CDDF97E}" destId="{CC18AE72-4818-4B3E-B314-3AE2F8760B2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6595EB-9E80-41E4-ACDE-D7AF153DBE6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D5BA9F9A-E959-4D7B-B6DA-F098E2CAEDC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Безпека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косметики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DC8545A0-F131-4355-99A1-D539AC791652}" type="parTrans" cxnId="{FC32DD3A-E4E2-40D5-A5B2-2620F4CDD942}">
      <dgm:prSet/>
      <dgm:spPr/>
    </dgm:pt>
    <dgm:pt modelId="{C30F2FBE-9005-465E-99EA-2FC1534BC3C3}" type="sibTrans" cxnId="{FC32DD3A-E4E2-40D5-A5B2-2620F4CDD942}">
      <dgm:prSet/>
      <dgm:spPr/>
    </dgm:pt>
    <dgm:pt modelId="{DBE72552-048F-4E6C-9630-2086178050C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Склад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компонентів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87D75B9F-EB16-4E44-A153-632C7F1EA194}" type="parTrans" cxnId="{8BF2ABCC-454F-44CF-A0B4-C2B64F74FC8A}">
      <dgm:prSet/>
      <dgm:spPr/>
    </dgm:pt>
    <dgm:pt modelId="{8AD580F4-F16C-42CE-BBB4-9B1CB902ECB4}" type="sibTrans" cxnId="{8BF2ABCC-454F-44CF-A0B4-C2B64F74FC8A}">
      <dgm:prSet/>
      <dgm:spPr/>
    </dgm:pt>
    <dgm:pt modelId="{AB366F68-B538-4EA7-B299-7D6E756071A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якість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компонентів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3135B643-9068-4ACD-81B5-D916ED8910D0}" type="parTrans" cxnId="{8B9E72CE-2270-4D8E-AAD5-00A2D3D23CFC}">
      <dgm:prSet/>
      <dgm:spPr/>
    </dgm:pt>
    <dgm:pt modelId="{C7BC97B2-9105-4E5A-A0A8-0038FF0AEF15}" type="sibTrans" cxnId="{8B9E72CE-2270-4D8E-AAD5-00A2D3D23CFC}">
      <dgm:prSet/>
      <dgm:spPr/>
    </dgm:pt>
    <dgm:pt modelId="{AD5D2F00-F8FD-487D-A2FA-249D0BA9D15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розфасовка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та упаковка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AA02A9C4-8155-4027-8F87-AD2F550731A1}" type="parTrans" cxnId="{B3DE0588-F1FA-4715-97F5-F31E57C7636C}">
      <dgm:prSet/>
      <dgm:spPr/>
    </dgm:pt>
    <dgm:pt modelId="{8D23CC33-5831-4C0B-A92F-A0A7E9F961EE}" type="sibTrans" cxnId="{B3DE0588-F1FA-4715-97F5-F31E57C7636C}">
      <dgm:prSet/>
      <dgm:spPr/>
    </dgm:pt>
    <dgm:pt modelId="{48C5E30C-E316-40E5-ABA3-A9F9D86F64E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умови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зберігання 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продажу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CA1F0F16-6FAB-4C07-98D7-C7C61B349B8A}" type="parTrans" cxnId="{7B813ECD-FD1D-4893-A4CA-1E87908F80E8}">
      <dgm:prSet/>
      <dgm:spPr/>
    </dgm:pt>
    <dgm:pt modelId="{CB3960FD-C262-41CD-BADE-B6B02E3DD75C}" type="sibTrans" cxnId="{7B813ECD-FD1D-4893-A4CA-1E87908F80E8}">
      <dgm:prSet/>
      <dgm:spPr/>
    </dgm:pt>
    <dgm:pt modelId="{35B29DE6-CE19-4E5E-AEA7-B1C2C430842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умови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споживання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EB6D195-CF54-42EE-B6D4-89BEC1A03B67}" type="parTrans" cxnId="{F17C4F59-95A1-49F8-B4B0-757B2102F23D}">
      <dgm:prSet/>
      <dgm:spPr/>
    </dgm:pt>
    <dgm:pt modelId="{1D905BD4-A8F3-4DA8-8F4C-17CE4BE54B67}" type="sibTrans" cxnId="{F17C4F59-95A1-49F8-B4B0-757B2102F23D}">
      <dgm:prSet/>
      <dgm:spPr/>
    </dgm:pt>
    <dgm:pt modelId="{3C3BC8B7-1F34-4CEB-9F9B-5A824837CBD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технологічний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процес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отримання 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D69E5F7A-59A0-4BC6-B938-6353AD16F0AD}" type="parTrans" cxnId="{47713EAF-2735-4DD1-BDD1-06E4A84AEA97}">
      <dgm:prSet/>
      <dgm:spPr/>
    </dgm:pt>
    <dgm:pt modelId="{AFDA4C4B-B82D-48A1-9ADE-E2428F9B0ECE}" type="sibTrans" cxnId="{47713EAF-2735-4DD1-BDD1-06E4A84AEA97}">
      <dgm:prSet/>
      <dgm:spPr/>
    </dgm:pt>
    <dgm:pt modelId="{AB6A1F15-40A3-4D60-B86F-19006F4E22A6}" type="pres">
      <dgm:prSet presAssocID="{A76595EB-9E80-41E4-ACDE-D7AF153DBE6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A1D4B03-B758-4F8E-A5B4-E19E6CA96FB0}" type="pres">
      <dgm:prSet presAssocID="{D5BA9F9A-E959-4D7B-B6DA-F098E2CAEDC0}" presName="hierRoot1" presStyleCnt="0">
        <dgm:presLayoutVars>
          <dgm:hierBranch/>
        </dgm:presLayoutVars>
      </dgm:prSet>
      <dgm:spPr/>
    </dgm:pt>
    <dgm:pt modelId="{89F54C28-091E-4CB0-B538-FA5C910C152C}" type="pres">
      <dgm:prSet presAssocID="{D5BA9F9A-E959-4D7B-B6DA-F098E2CAEDC0}" presName="rootComposite1" presStyleCnt="0"/>
      <dgm:spPr/>
    </dgm:pt>
    <dgm:pt modelId="{01BA9853-3CA6-4886-9E14-13F6AAA1FC8F}" type="pres">
      <dgm:prSet presAssocID="{D5BA9F9A-E959-4D7B-B6DA-F098E2CAEDC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609C28-DA46-4BF8-8366-D620045C2EE7}" type="pres">
      <dgm:prSet presAssocID="{D5BA9F9A-E959-4D7B-B6DA-F098E2CAEDC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8A37FE0-91D3-4872-B1FD-29D42B67F2AF}" type="pres">
      <dgm:prSet presAssocID="{D5BA9F9A-E959-4D7B-B6DA-F098E2CAEDC0}" presName="hierChild2" presStyleCnt="0"/>
      <dgm:spPr/>
    </dgm:pt>
    <dgm:pt modelId="{15B5CB94-3200-48E3-807A-19FF461FF1BB}" type="pres">
      <dgm:prSet presAssocID="{87D75B9F-EB16-4E44-A153-632C7F1EA194}" presName="Name35" presStyleLbl="parChTrans1D2" presStyleIdx="0" presStyleCnt="3"/>
      <dgm:spPr/>
    </dgm:pt>
    <dgm:pt modelId="{7BC74898-99EE-4EF9-80EB-27EF37631CCA}" type="pres">
      <dgm:prSet presAssocID="{DBE72552-048F-4E6C-9630-2086178050CB}" presName="hierRoot2" presStyleCnt="0">
        <dgm:presLayoutVars>
          <dgm:hierBranch/>
        </dgm:presLayoutVars>
      </dgm:prSet>
      <dgm:spPr/>
    </dgm:pt>
    <dgm:pt modelId="{F8806526-2CAA-42AF-B171-E7F5982F2792}" type="pres">
      <dgm:prSet presAssocID="{DBE72552-048F-4E6C-9630-2086178050CB}" presName="rootComposite" presStyleCnt="0"/>
      <dgm:spPr/>
    </dgm:pt>
    <dgm:pt modelId="{3DA29F19-5A48-4428-9F26-660A3A1142E8}" type="pres">
      <dgm:prSet presAssocID="{DBE72552-048F-4E6C-9630-2086178050C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C87854-4ADF-4603-8AA5-8CFBA4627BC4}" type="pres">
      <dgm:prSet presAssocID="{DBE72552-048F-4E6C-9630-2086178050CB}" presName="rootConnector" presStyleLbl="node2" presStyleIdx="0" presStyleCnt="3"/>
      <dgm:spPr/>
      <dgm:t>
        <a:bodyPr/>
        <a:lstStyle/>
        <a:p>
          <a:endParaRPr lang="ru-RU"/>
        </a:p>
      </dgm:t>
    </dgm:pt>
    <dgm:pt modelId="{51929A00-F044-4C6B-B247-CA904CCD7D22}" type="pres">
      <dgm:prSet presAssocID="{DBE72552-048F-4E6C-9630-2086178050CB}" presName="hierChild4" presStyleCnt="0"/>
      <dgm:spPr/>
    </dgm:pt>
    <dgm:pt modelId="{B3728335-73AC-47B4-BA5E-FC33C1E0DDBE}" type="pres">
      <dgm:prSet presAssocID="{DBE72552-048F-4E6C-9630-2086178050CB}" presName="hierChild5" presStyleCnt="0"/>
      <dgm:spPr/>
    </dgm:pt>
    <dgm:pt modelId="{DDD9B5BD-75BB-49E3-9211-7ADCCC09F2B9}" type="pres">
      <dgm:prSet presAssocID="{3135B643-9068-4ACD-81B5-D916ED8910D0}" presName="Name35" presStyleLbl="parChTrans1D2" presStyleIdx="1" presStyleCnt="3"/>
      <dgm:spPr/>
    </dgm:pt>
    <dgm:pt modelId="{1C966E8B-E595-4701-A75E-385206E99C34}" type="pres">
      <dgm:prSet presAssocID="{AB366F68-B538-4EA7-B299-7D6E756071A1}" presName="hierRoot2" presStyleCnt="0">
        <dgm:presLayoutVars>
          <dgm:hierBranch/>
        </dgm:presLayoutVars>
      </dgm:prSet>
      <dgm:spPr/>
    </dgm:pt>
    <dgm:pt modelId="{A3D5D4B3-0963-45D9-B4D9-64359BC357B1}" type="pres">
      <dgm:prSet presAssocID="{AB366F68-B538-4EA7-B299-7D6E756071A1}" presName="rootComposite" presStyleCnt="0"/>
      <dgm:spPr/>
    </dgm:pt>
    <dgm:pt modelId="{D185565B-EBCF-4854-A672-2ED67EEFB2CC}" type="pres">
      <dgm:prSet presAssocID="{AB366F68-B538-4EA7-B299-7D6E756071A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BB0536-DC94-424E-BDD0-DBB669801CD2}" type="pres">
      <dgm:prSet presAssocID="{AB366F68-B538-4EA7-B299-7D6E756071A1}" presName="rootConnector" presStyleLbl="node2" presStyleIdx="1" presStyleCnt="3"/>
      <dgm:spPr/>
      <dgm:t>
        <a:bodyPr/>
        <a:lstStyle/>
        <a:p>
          <a:endParaRPr lang="ru-RU"/>
        </a:p>
      </dgm:t>
    </dgm:pt>
    <dgm:pt modelId="{ACF58697-B7D9-4271-B342-1E5615AE1B08}" type="pres">
      <dgm:prSet presAssocID="{AB366F68-B538-4EA7-B299-7D6E756071A1}" presName="hierChild4" presStyleCnt="0"/>
      <dgm:spPr/>
    </dgm:pt>
    <dgm:pt modelId="{30C17471-867C-4209-9891-3E5FDEFFC8BA}" type="pres">
      <dgm:prSet presAssocID="{AA02A9C4-8155-4027-8F87-AD2F550731A1}" presName="Name35" presStyleLbl="parChTrans1D3" presStyleIdx="0" presStyleCnt="3"/>
      <dgm:spPr/>
    </dgm:pt>
    <dgm:pt modelId="{7FF46A0E-EA05-4577-95FD-76A3E88A1044}" type="pres">
      <dgm:prSet presAssocID="{AD5D2F00-F8FD-487D-A2FA-249D0BA9D154}" presName="hierRoot2" presStyleCnt="0">
        <dgm:presLayoutVars>
          <dgm:hierBranch val="r"/>
        </dgm:presLayoutVars>
      </dgm:prSet>
      <dgm:spPr/>
    </dgm:pt>
    <dgm:pt modelId="{8ADA4FDB-A4C5-4BCC-9474-2B83B0005743}" type="pres">
      <dgm:prSet presAssocID="{AD5D2F00-F8FD-487D-A2FA-249D0BA9D154}" presName="rootComposite" presStyleCnt="0"/>
      <dgm:spPr/>
    </dgm:pt>
    <dgm:pt modelId="{682E0A58-B572-43C8-8C45-573AA090760A}" type="pres">
      <dgm:prSet presAssocID="{AD5D2F00-F8FD-487D-A2FA-249D0BA9D154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843F17-8C1D-4BED-90CB-1664788C9CF0}" type="pres">
      <dgm:prSet presAssocID="{AD5D2F00-F8FD-487D-A2FA-249D0BA9D154}" presName="rootConnector" presStyleLbl="node3" presStyleIdx="0" presStyleCnt="3"/>
      <dgm:spPr/>
      <dgm:t>
        <a:bodyPr/>
        <a:lstStyle/>
        <a:p>
          <a:endParaRPr lang="ru-RU"/>
        </a:p>
      </dgm:t>
    </dgm:pt>
    <dgm:pt modelId="{54740B54-BD7B-4346-9A36-9504FBCCCC83}" type="pres">
      <dgm:prSet presAssocID="{AD5D2F00-F8FD-487D-A2FA-249D0BA9D154}" presName="hierChild4" presStyleCnt="0"/>
      <dgm:spPr/>
    </dgm:pt>
    <dgm:pt modelId="{68F44C3A-1BBB-49B5-982C-353DD4DC9F93}" type="pres">
      <dgm:prSet presAssocID="{AD5D2F00-F8FD-487D-A2FA-249D0BA9D154}" presName="hierChild5" presStyleCnt="0"/>
      <dgm:spPr/>
    </dgm:pt>
    <dgm:pt modelId="{B01C69EB-1252-4014-82CB-1640BA53C2A8}" type="pres">
      <dgm:prSet presAssocID="{CA1F0F16-6FAB-4C07-98D7-C7C61B349B8A}" presName="Name35" presStyleLbl="parChTrans1D3" presStyleIdx="1" presStyleCnt="3"/>
      <dgm:spPr/>
    </dgm:pt>
    <dgm:pt modelId="{2E71C042-5AEE-42D4-950F-BA4D338250BA}" type="pres">
      <dgm:prSet presAssocID="{48C5E30C-E316-40E5-ABA3-A9F9D86F64EB}" presName="hierRoot2" presStyleCnt="0">
        <dgm:presLayoutVars>
          <dgm:hierBranch val="r"/>
        </dgm:presLayoutVars>
      </dgm:prSet>
      <dgm:spPr/>
    </dgm:pt>
    <dgm:pt modelId="{4AA37C13-2C92-40E6-9E78-59D670657246}" type="pres">
      <dgm:prSet presAssocID="{48C5E30C-E316-40E5-ABA3-A9F9D86F64EB}" presName="rootComposite" presStyleCnt="0"/>
      <dgm:spPr/>
    </dgm:pt>
    <dgm:pt modelId="{1CEC52A9-9BA9-431E-B653-3B42D624FEE8}" type="pres">
      <dgm:prSet presAssocID="{48C5E30C-E316-40E5-ABA3-A9F9D86F64EB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26AD60-C4FC-47A0-8033-99F824994BCE}" type="pres">
      <dgm:prSet presAssocID="{48C5E30C-E316-40E5-ABA3-A9F9D86F64EB}" presName="rootConnector" presStyleLbl="node3" presStyleIdx="1" presStyleCnt="3"/>
      <dgm:spPr/>
      <dgm:t>
        <a:bodyPr/>
        <a:lstStyle/>
        <a:p>
          <a:endParaRPr lang="ru-RU"/>
        </a:p>
      </dgm:t>
    </dgm:pt>
    <dgm:pt modelId="{377F0FFB-03A6-4583-870F-14F7BF54FD95}" type="pres">
      <dgm:prSet presAssocID="{48C5E30C-E316-40E5-ABA3-A9F9D86F64EB}" presName="hierChild4" presStyleCnt="0"/>
      <dgm:spPr/>
    </dgm:pt>
    <dgm:pt modelId="{6EDB9AA2-EC5A-401B-A926-86025F936739}" type="pres">
      <dgm:prSet presAssocID="{48C5E30C-E316-40E5-ABA3-A9F9D86F64EB}" presName="hierChild5" presStyleCnt="0"/>
      <dgm:spPr/>
    </dgm:pt>
    <dgm:pt modelId="{0E6BAAFD-D8EE-4E64-8A1E-DE196C3F719E}" type="pres">
      <dgm:prSet presAssocID="{5EB6D195-CF54-42EE-B6D4-89BEC1A03B67}" presName="Name35" presStyleLbl="parChTrans1D3" presStyleIdx="2" presStyleCnt="3"/>
      <dgm:spPr/>
    </dgm:pt>
    <dgm:pt modelId="{F0DFF90F-65C7-4419-BFCE-A337A411CA27}" type="pres">
      <dgm:prSet presAssocID="{35B29DE6-CE19-4E5E-AEA7-B1C2C430842E}" presName="hierRoot2" presStyleCnt="0">
        <dgm:presLayoutVars>
          <dgm:hierBranch val="r"/>
        </dgm:presLayoutVars>
      </dgm:prSet>
      <dgm:spPr/>
    </dgm:pt>
    <dgm:pt modelId="{BD78431B-E58B-4EA1-A70E-3EED9AD0FC9E}" type="pres">
      <dgm:prSet presAssocID="{35B29DE6-CE19-4E5E-AEA7-B1C2C430842E}" presName="rootComposite" presStyleCnt="0"/>
      <dgm:spPr/>
    </dgm:pt>
    <dgm:pt modelId="{1AFCDF1A-2D73-4C4A-9AD3-62F7775FC565}" type="pres">
      <dgm:prSet presAssocID="{35B29DE6-CE19-4E5E-AEA7-B1C2C430842E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A587B1-FEB0-43B1-A66E-E3D5332F27D9}" type="pres">
      <dgm:prSet presAssocID="{35B29DE6-CE19-4E5E-AEA7-B1C2C430842E}" presName="rootConnector" presStyleLbl="node3" presStyleIdx="2" presStyleCnt="3"/>
      <dgm:spPr/>
      <dgm:t>
        <a:bodyPr/>
        <a:lstStyle/>
        <a:p>
          <a:endParaRPr lang="ru-RU"/>
        </a:p>
      </dgm:t>
    </dgm:pt>
    <dgm:pt modelId="{ECF74EF4-2D30-445E-9116-6833F3264A2A}" type="pres">
      <dgm:prSet presAssocID="{35B29DE6-CE19-4E5E-AEA7-B1C2C430842E}" presName="hierChild4" presStyleCnt="0"/>
      <dgm:spPr/>
    </dgm:pt>
    <dgm:pt modelId="{3BA47038-4A33-4D7D-9EDE-6760594CBDF2}" type="pres">
      <dgm:prSet presAssocID="{35B29DE6-CE19-4E5E-AEA7-B1C2C430842E}" presName="hierChild5" presStyleCnt="0"/>
      <dgm:spPr/>
    </dgm:pt>
    <dgm:pt modelId="{C9B2BCAF-AEA5-489E-906F-094530A89F2F}" type="pres">
      <dgm:prSet presAssocID="{AB366F68-B538-4EA7-B299-7D6E756071A1}" presName="hierChild5" presStyleCnt="0"/>
      <dgm:spPr/>
    </dgm:pt>
    <dgm:pt modelId="{490BA4C0-1B6F-4AF4-8989-983B272129D7}" type="pres">
      <dgm:prSet presAssocID="{D69E5F7A-59A0-4BC6-B938-6353AD16F0AD}" presName="Name35" presStyleLbl="parChTrans1D2" presStyleIdx="2" presStyleCnt="3"/>
      <dgm:spPr/>
    </dgm:pt>
    <dgm:pt modelId="{83BA5E3A-FF1B-4835-B851-FCFEA41DC520}" type="pres">
      <dgm:prSet presAssocID="{3C3BC8B7-1F34-4CEB-9F9B-5A824837CBDC}" presName="hierRoot2" presStyleCnt="0">
        <dgm:presLayoutVars>
          <dgm:hierBranch/>
        </dgm:presLayoutVars>
      </dgm:prSet>
      <dgm:spPr/>
    </dgm:pt>
    <dgm:pt modelId="{CE68DA72-86BE-4A98-8C3D-46AC54DE89DD}" type="pres">
      <dgm:prSet presAssocID="{3C3BC8B7-1F34-4CEB-9F9B-5A824837CBDC}" presName="rootComposite" presStyleCnt="0"/>
      <dgm:spPr/>
    </dgm:pt>
    <dgm:pt modelId="{A01170FB-7D3F-4C19-B824-51F2A87E46A3}" type="pres">
      <dgm:prSet presAssocID="{3C3BC8B7-1F34-4CEB-9F9B-5A824837CBD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2FE3A5-2F49-43A5-A44F-FF3B8D20D8FF}" type="pres">
      <dgm:prSet presAssocID="{3C3BC8B7-1F34-4CEB-9F9B-5A824837CBDC}" presName="rootConnector" presStyleLbl="node2" presStyleIdx="2" presStyleCnt="3"/>
      <dgm:spPr/>
      <dgm:t>
        <a:bodyPr/>
        <a:lstStyle/>
        <a:p>
          <a:endParaRPr lang="ru-RU"/>
        </a:p>
      </dgm:t>
    </dgm:pt>
    <dgm:pt modelId="{505BAC31-6834-472E-9E59-5727C53DE469}" type="pres">
      <dgm:prSet presAssocID="{3C3BC8B7-1F34-4CEB-9F9B-5A824837CBDC}" presName="hierChild4" presStyleCnt="0"/>
      <dgm:spPr/>
    </dgm:pt>
    <dgm:pt modelId="{025EA1C2-AEEA-4DD6-A5DF-51C137EE678A}" type="pres">
      <dgm:prSet presAssocID="{3C3BC8B7-1F34-4CEB-9F9B-5A824837CBDC}" presName="hierChild5" presStyleCnt="0"/>
      <dgm:spPr/>
    </dgm:pt>
    <dgm:pt modelId="{2B2BFED4-A6F6-43B5-8171-F1C0B85A7C32}" type="pres">
      <dgm:prSet presAssocID="{D5BA9F9A-E959-4D7B-B6DA-F098E2CAEDC0}" presName="hierChild3" presStyleCnt="0"/>
      <dgm:spPr/>
    </dgm:pt>
  </dgm:ptLst>
  <dgm:cxnLst>
    <dgm:cxn modelId="{8BF2ABCC-454F-44CF-A0B4-C2B64F74FC8A}" srcId="{D5BA9F9A-E959-4D7B-B6DA-F098E2CAEDC0}" destId="{DBE72552-048F-4E6C-9630-2086178050CB}" srcOrd="0" destOrd="0" parTransId="{87D75B9F-EB16-4E44-A153-632C7F1EA194}" sibTransId="{8AD580F4-F16C-42CE-BBB4-9B1CB902ECB4}"/>
    <dgm:cxn modelId="{921B68A2-38FA-42D3-90DF-7C756EE3A1A3}" type="presOf" srcId="{35B29DE6-CE19-4E5E-AEA7-B1C2C430842E}" destId="{1AFCDF1A-2D73-4C4A-9AD3-62F7775FC565}" srcOrd="0" destOrd="0" presId="urn:microsoft.com/office/officeart/2005/8/layout/orgChart1"/>
    <dgm:cxn modelId="{7B813ECD-FD1D-4893-A4CA-1E87908F80E8}" srcId="{AB366F68-B538-4EA7-B299-7D6E756071A1}" destId="{48C5E30C-E316-40E5-ABA3-A9F9D86F64EB}" srcOrd="1" destOrd="0" parTransId="{CA1F0F16-6FAB-4C07-98D7-C7C61B349B8A}" sibTransId="{CB3960FD-C262-41CD-BADE-B6B02E3DD75C}"/>
    <dgm:cxn modelId="{CAB87970-5A62-4F55-AFB1-CA357E40287F}" type="presOf" srcId="{CA1F0F16-6FAB-4C07-98D7-C7C61B349B8A}" destId="{B01C69EB-1252-4014-82CB-1640BA53C2A8}" srcOrd="0" destOrd="0" presId="urn:microsoft.com/office/officeart/2005/8/layout/orgChart1"/>
    <dgm:cxn modelId="{631E6706-6AC9-454E-A7B9-BD01952AFAD7}" type="presOf" srcId="{A76595EB-9E80-41E4-ACDE-D7AF153DBE62}" destId="{AB6A1F15-40A3-4D60-B86F-19006F4E22A6}" srcOrd="0" destOrd="0" presId="urn:microsoft.com/office/officeart/2005/8/layout/orgChart1"/>
    <dgm:cxn modelId="{64300F15-DD23-4599-85C7-C1013FC74AFC}" type="presOf" srcId="{D69E5F7A-59A0-4BC6-B938-6353AD16F0AD}" destId="{490BA4C0-1B6F-4AF4-8989-983B272129D7}" srcOrd="0" destOrd="0" presId="urn:microsoft.com/office/officeart/2005/8/layout/orgChart1"/>
    <dgm:cxn modelId="{F2A8D7F3-970D-48FE-BDF5-0C48C391C751}" type="presOf" srcId="{AD5D2F00-F8FD-487D-A2FA-249D0BA9D154}" destId="{C0843F17-8C1D-4BED-90CB-1664788C9CF0}" srcOrd="1" destOrd="0" presId="urn:microsoft.com/office/officeart/2005/8/layout/orgChart1"/>
    <dgm:cxn modelId="{DB77DEF5-FA89-4CD7-92E5-6AE917699C83}" type="presOf" srcId="{3C3BC8B7-1F34-4CEB-9F9B-5A824837CBDC}" destId="{A01170FB-7D3F-4C19-B824-51F2A87E46A3}" srcOrd="0" destOrd="0" presId="urn:microsoft.com/office/officeart/2005/8/layout/orgChart1"/>
    <dgm:cxn modelId="{6DBA549C-3D19-4A17-9AE6-DC00919AF0C5}" type="presOf" srcId="{AB366F68-B538-4EA7-B299-7D6E756071A1}" destId="{FDBB0536-DC94-424E-BDD0-DBB669801CD2}" srcOrd="1" destOrd="0" presId="urn:microsoft.com/office/officeart/2005/8/layout/orgChart1"/>
    <dgm:cxn modelId="{36DB457F-CBCF-433B-95CB-F15DBF0F1023}" type="presOf" srcId="{48C5E30C-E316-40E5-ABA3-A9F9D86F64EB}" destId="{AB26AD60-C4FC-47A0-8033-99F824994BCE}" srcOrd="1" destOrd="0" presId="urn:microsoft.com/office/officeart/2005/8/layout/orgChart1"/>
    <dgm:cxn modelId="{812B363D-BDE7-4F0E-900B-BFACAA80FA81}" type="presOf" srcId="{AD5D2F00-F8FD-487D-A2FA-249D0BA9D154}" destId="{682E0A58-B572-43C8-8C45-573AA090760A}" srcOrd="0" destOrd="0" presId="urn:microsoft.com/office/officeart/2005/8/layout/orgChart1"/>
    <dgm:cxn modelId="{2DCBF283-BEEA-46C5-B92E-15D043343AF7}" type="presOf" srcId="{87D75B9F-EB16-4E44-A153-632C7F1EA194}" destId="{15B5CB94-3200-48E3-807A-19FF461FF1BB}" srcOrd="0" destOrd="0" presId="urn:microsoft.com/office/officeart/2005/8/layout/orgChart1"/>
    <dgm:cxn modelId="{F17C4F59-95A1-49F8-B4B0-757B2102F23D}" srcId="{AB366F68-B538-4EA7-B299-7D6E756071A1}" destId="{35B29DE6-CE19-4E5E-AEA7-B1C2C430842E}" srcOrd="2" destOrd="0" parTransId="{5EB6D195-CF54-42EE-B6D4-89BEC1A03B67}" sibTransId="{1D905BD4-A8F3-4DA8-8F4C-17CE4BE54B67}"/>
    <dgm:cxn modelId="{3FF09AE1-7354-4120-BA01-C390345B5865}" type="presOf" srcId="{48C5E30C-E316-40E5-ABA3-A9F9D86F64EB}" destId="{1CEC52A9-9BA9-431E-B653-3B42D624FEE8}" srcOrd="0" destOrd="0" presId="urn:microsoft.com/office/officeart/2005/8/layout/orgChart1"/>
    <dgm:cxn modelId="{F3EB927C-DFC1-4D64-B8B3-0DDC5ADD7BBC}" type="presOf" srcId="{D5BA9F9A-E959-4D7B-B6DA-F098E2CAEDC0}" destId="{5D609C28-DA46-4BF8-8366-D620045C2EE7}" srcOrd="1" destOrd="0" presId="urn:microsoft.com/office/officeart/2005/8/layout/orgChart1"/>
    <dgm:cxn modelId="{B3DE0588-F1FA-4715-97F5-F31E57C7636C}" srcId="{AB366F68-B538-4EA7-B299-7D6E756071A1}" destId="{AD5D2F00-F8FD-487D-A2FA-249D0BA9D154}" srcOrd="0" destOrd="0" parTransId="{AA02A9C4-8155-4027-8F87-AD2F550731A1}" sibTransId="{8D23CC33-5831-4C0B-A92F-A0A7E9F961EE}"/>
    <dgm:cxn modelId="{47713EAF-2735-4DD1-BDD1-06E4A84AEA97}" srcId="{D5BA9F9A-E959-4D7B-B6DA-F098E2CAEDC0}" destId="{3C3BC8B7-1F34-4CEB-9F9B-5A824837CBDC}" srcOrd="2" destOrd="0" parTransId="{D69E5F7A-59A0-4BC6-B938-6353AD16F0AD}" sibTransId="{AFDA4C4B-B82D-48A1-9ADE-E2428F9B0ECE}"/>
    <dgm:cxn modelId="{4C92CE5F-59F8-4D79-B143-39C1A1493005}" type="presOf" srcId="{AA02A9C4-8155-4027-8F87-AD2F550731A1}" destId="{30C17471-867C-4209-9891-3E5FDEFFC8BA}" srcOrd="0" destOrd="0" presId="urn:microsoft.com/office/officeart/2005/8/layout/orgChart1"/>
    <dgm:cxn modelId="{25D922C0-1B17-4682-A056-B1AD67C41256}" type="presOf" srcId="{AB366F68-B538-4EA7-B299-7D6E756071A1}" destId="{D185565B-EBCF-4854-A672-2ED67EEFB2CC}" srcOrd="0" destOrd="0" presId="urn:microsoft.com/office/officeart/2005/8/layout/orgChart1"/>
    <dgm:cxn modelId="{10DA13A2-CF4B-4184-AFEE-2C27F83D22CF}" type="presOf" srcId="{DBE72552-048F-4E6C-9630-2086178050CB}" destId="{3DA29F19-5A48-4428-9F26-660A3A1142E8}" srcOrd="0" destOrd="0" presId="urn:microsoft.com/office/officeart/2005/8/layout/orgChart1"/>
    <dgm:cxn modelId="{FDF89FE4-47F9-49AE-B42B-84E518C6C603}" type="presOf" srcId="{35B29DE6-CE19-4E5E-AEA7-B1C2C430842E}" destId="{61A587B1-FEB0-43B1-A66E-E3D5332F27D9}" srcOrd="1" destOrd="0" presId="urn:microsoft.com/office/officeart/2005/8/layout/orgChart1"/>
    <dgm:cxn modelId="{FC32DD3A-E4E2-40D5-A5B2-2620F4CDD942}" srcId="{A76595EB-9E80-41E4-ACDE-D7AF153DBE62}" destId="{D5BA9F9A-E959-4D7B-B6DA-F098E2CAEDC0}" srcOrd="0" destOrd="0" parTransId="{DC8545A0-F131-4355-99A1-D539AC791652}" sibTransId="{C30F2FBE-9005-465E-99EA-2FC1534BC3C3}"/>
    <dgm:cxn modelId="{CA7C3070-31BA-4CB6-922D-659673274B90}" type="presOf" srcId="{3135B643-9068-4ACD-81B5-D916ED8910D0}" destId="{DDD9B5BD-75BB-49E3-9211-7ADCCC09F2B9}" srcOrd="0" destOrd="0" presId="urn:microsoft.com/office/officeart/2005/8/layout/orgChart1"/>
    <dgm:cxn modelId="{76957925-25D1-406C-9E10-B6F8797A3E42}" type="presOf" srcId="{3C3BC8B7-1F34-4CEB-9F9B-5A824837CBDC}" destId="{1D2FE3A5-2F49-43A5-A44F-FF3B8D20D8FF}" srcOrd="1" destOrd="0" presId="urn:microsoft.com/office/officeart/2005/8/layout/orgChart1"/>
    <dgm:cxn modelId="{8B9E72CE-2270-4D8E-AAD5-00A2D3D23CFC}" srcId="{D5BA9F9A-E959-4D7B-B6DA-F098E2CAEDC0}" destId="{AB366F68-B538-4EA7-B299-7D6E756071A1}" srcOrd="1" destOrd="0" parTransId="{3135B643-9068-4ACD-81B5-D916ED8910D0}" sibTransId="{C7BC97B2-9105-4E5A-A0A8-0038FF0AEF15}"/>
    <dgm:cxn modelId="{ABAAAFE8-9F71-4174-8723-3EAD5DB6D703}" type="presOf" srcId="{5EB6D195-CF54-42EE-B6D4-89BEC1A03B67}" destId="{0E6BAAFD-D8EE-4E64-8A1E-DE196C3F719E}" srcOrd="0" destOrd="0" presId="urn:microsoft.com/office/officeart/2005/8/layout/orgChart1"/>
    <dgm:cxn modelId="{6C8D8673-E266-42D8-8DC7-FF8D5F3E9913}" type="presOf" srcId="{D5BA9F9A-E959-4D7B-B6DA-F098E2CAEDC0}" destId="{01BA9853-3CA6-4886-9E14-13F6AAA1FC8F}" srcOrd="0" destOrd="0" presId="urn:microsoft.com/office/officeart/2005/8/layout/orgChart1"/>
    <dgm:cxn modelId="{05BDBA42-05B7-4860-BA0E-0EC6E05BA9DD}" type="presOf" srcId="{DBE72552-048F-4E6C-9630-2086178050CB}" destId="{81C87854-4ADF-4603-8AA5-8CFBA4627BC4}" srcOrd="1" destOrd="0" presId="urn:microsoft.com/office/officeart/2005/8/layout/orgChart1"/>
    <dgm:cxn modelId="{CF2D30A0-8399-4E51-B601-002ABF79863C}" type="presParOf" srcId="{AB6A1F15-40A3-4D60-B86F-19006F4E22A6}" destId="{7A1D4B03-B758-4F8E-A5B4-E19E6CA96FB0}" srcOrd="0" destOrd="0" presId="urn:microsoft.com/office/officeart/2005/8/layout/orgChart1"/>
    <dgm:cxn modelId="{351640A2-6DF0-48AC-A8AE-263DFC9CE198}" type="presParOf" srcId="{7A1D4B03-B758-4F8E-A5B4-E19E6CA96FB0}" destId="{89F54C28-091E-4CB0-B538-FA5C910C152C}" srcOrd="0" destOrd="0" presId="urn:microsoft.com/office/officeart/2005/8/layout/orgChart1"/>
    <dgm:cxn modelId="{0944774F-7133-4C2B-8FCC-C88547F8CD64}" type="presParOf" srcId="{89F54C28-091E-4CB0-B538-FA5C910C152C}" destId="{01BA9853-3CA6-4886-9E14-13F6AAA1FC8F}" srcOrd="0" destOrd="0" presId="urn:microsoft.com/office/officeart/2005/8/layout/orgChart1"/>
    <dgm:cxn modelId="{F4E3E01F-2B65-435A-B13F-9D1ECAEC2298}" type="presParOf" srcId="{89F54C28-091E-4CB0-B538-FA5C910C152C}" destId="{5D609C28-DA46-4BF8-8366-D620045C2EE7}" srcOrd="1" destOrd="0" presId="urn:microsoft.com/office/officeart/2005/8/layout/orgChart1"/>
    <dgm:cxn modelId="{5E7FAAE7-8054-4AA6-9AED-B5A111612051}" type="presParOf" srcId="{7A1D4B03-B758-4F8E-A5B4-E19E6CA96FB0}" destId="{E8A37FE0-91D3-4872-B1FD-29D42B67F2AF}" srcOrd="1" destOrd="0" presId="urn:microsoft.com/office/officeart/2005/8/layout/orgChart1"/>
    <dgm:cxn modelId="{12896231-6C56-4611-B1C0-09242A73BEAF}" type="presParOf" srcId="{E8A37FE0-91D3-4872-B1FD-29D42B67F2AF}" destId="{15B5CB94-3200-48E3-807A-19FF461FF1BB}" srcOrd="0" destOrd="0" presId="urn:microsoft.com/office/officeart/2005/8/layout/orgChart1"/>
    <dgm:cxn modelId="{4BA717F7-84FF-49CD-9B38-B4AC732D495D}" type="presParOf" srcId="{E8A37FE0-91D3-4872-B1FD-29D42B67F2AF}" destId="{7BC74898-99EE-4EF9-80EB-27EF37631CCA}" srcOrd="1" destOrd="0" presId="urn:microsoft.com/office/officeart/2005/8/layout/orgChart1"/>
    <dgm:cxn modelId="{BEA13274-C16E-4EDA-A434-575787F2E597}" type="presParOf" srcId="{7BC74898-99EE-4EF9-80EB-27EF37631CCA}" destId="{F8806526-2CAA-42AF-B171-E7F5982F2792}" srcOrd="0" destOrd="0" presId="urn:microsoft.com/office/officeart/2005/8/layout/orgChart1"/>
    <dgm:cxn modelId="{C383E2DD-B6C7-4C0B-895D-4B250937B4A9}" type="presParOf" srcId="{F8806526-2CAA-42AF-B171-E7F5982F2792}" destId="{3DA29F19-5A48-4428-9F26-660A3A1142E8}" srcOrd="0" destOrd="0" presId="urn:microsoft.com/office/officeart/2005/8/layout/orgChart1"/>
    <dgm:cxn modelId="{35DD1387-1636-434D-B778-3F730FE6EC01}" type="presParOf" srcId="{F8806526-2CAA-42AF-B171-E7F5982F2792}" destId="{81C87854-4ADF-4603-8AA5-8CFBA4627BC4}" srcOrd="1" destOrd="0" presId="urn:microsoft.com/office/officeart/2005/8/layout/orgChart1"/>
    <dgm:cxn modelId="{EEEEFF5D-419D-4EB6-9088-35C7B2EA90BD}" type="presParOf" srcId="{7BC74898-99EE-4EF9-80EB-27EF37631CCA}" destId="{51929A00-F044-4C6B-B247-CA904CCD7D22}" srcOrd="1" destOrd="0" presId="urn:microsoft.com/office/officeart/2005/8/layout/orgChart1"/>
    <dgm:cxn modelId="{0FDD2C0C-52E8-4B04-889D-D0D0986AEC18}" type="presParOf" srcId="{7BC74898-99EE-4EF9-80EB-27EF37631CCA}" destId="{B3728335-73AC-47B4-BA5E-FC33C1E0DDBE}" srcOrd="2" destOrd="0" presId="urn:microsoft.com/office/officeart/2005/8/layout/orgChart1"/>
    <dgm:cxn modelId="{EA332B44-A9B3-4C33-A297-9BB036FD1E31}" type="presParOf" srcId="{E8A37FE0-91D3-4872-B1FD-29D42B67F2AF}" destId="{DDD9B5BD-75BB-49E3-9211-7ADCCC09F2B9}" srcOrd="2" destOrd="0" presId="urn:microsoft.com/office/officeart/2005/8/layout/orgChart1"/>
    <dgm:cxn modelId="{40F6CC84-870B-4D60-A602-5F813C52DE1E}" type="presParOf" srcId="{E8A37FE0-91D3-4872-B1FD-29D42B67F2AF}" destId="{1C966E8B-E595-4701-A75E-385206E99C34}" srcOrd="3" destOrd="0" presId="urn:microsoft.com/office/officeart/2005/8/layout/orgChart1"/>
    <dgm:cxn modelId="{4A02637E-E641-4E10-B520-B3D668CE03DC}" type="presParOf" srcId="{1C966E8B-E595-4701-A75E-385206E99C34}" destId="{A3D5D4B3-0963-45D9-B4D9-64359BC357B1}" srcOrd="0" destOrd="0" presId="urn:microsoft.com/office/officeart/2005/8/layout/orgChart1"/>
    <dgm:cxn modelId="{2A44A1BB-AE23-4973-AB5F-DE15EE25D414}" type="presParOf" srcId="{A3D5D4B3-0963-45D9-B4D9-64359BC357B1}" destId="{D185565B-EBCF-4854-A672-2ED67EEFB2CC}" srcOrd="0" destOrd="0" presId="urn:microsoft.com/office/officeart/2005/8/layout/orgChart1"/>
    <dgm:cxn modelId="{CD52F2BD-B18E-4E62-A15B-EB3BBEAACA31}" type="presParOf" srcId="{A3D5D4B3-0963-45D9-B4D9-64359BC357B1}" destId="{FDBB0536-DC94-424E-BDD0-DBB669801CD2}" srcOrd="1" destOrd="0" presId="urn:microsoft.com/office/officeart/2005/8/layout/orgChart1"/>
    <dgm:cxn modelId="{369A2585-4881-4BB0-AD56-BA0A75486E6A}" type="presParOf" srcId="{1C966E8B-E595-4701-A75E-385206E99C34}" destId="{ACF58697-B7D9-4271-B342-1E5615AE1B08}" srcOrd="1" destOrd="0" presId="urn:microsoft.com/office/officeart/2005/8/layout/orgChart1"/>
    <dgm:cxn modelId="{71C9CA0A-BD8C-4E06-B947-064CE70238E4}" type="presParOf" srcId="{ACF58697-B7D9-4271-B342-1E5615AE1B08}" destId="{30C17471-867C-4209-9891-3E5FDEFFC8BA}" srcOrd="0" destOrd="0" presId="urn:microsoft.com/office/officeart/2005/8/layout/orgChart1"/>
    <dgm:cxn modelId="{128925DA-EE68-4E1C-BBB1-2334952ADC12}" type="presParOf" srcId="{ACF58697-B7D9-4271-B342-1E5615AE1B08}" destId="{7FF46A0E-EA05-4577-95FD-76A3E88A1044}" srcOrd="1" destOrd="0" presId="urn:microsoft.com/office/officeart/2005/8/layout/orgChart1"/>
    <dgm:cxn modelId="{7DD9CFE6-049D-4DB0-A80F-44E8FFBCDE00}" type="presParOf" srcId="{7FF46A0E-EA05-4577-95FD-76A3E88A1044}" destId="{8ADA4FDB-A4C5-4BCC-9474-2B83B0005743}" srcOrd="0" destOrd="0" presId="urn:microsoft.com/office/officeart/2005/8/layout/orgChart1"/>
    <dgm:cxn modelId="{258D7FA6-986C-4CB3-BA6C-743898188EEC}" type="presParOf" srcId="{8ADA4FDB-A4C5-4BCC-9474-2B83B0005743}" destId="{682E0A58-B572-43C8-8C45-573AA090760A}" srcOrd="0" destOrd="0" presId="urn:microsoft.com/office/officeart/2005/8/layout/orgChart1"/>
    <dgm:cxn modelId="{F82E2795-16B8-4EBF-8493-8AF92239D0EB}" type="presParOf" srcId="{8ADA4FDB-A4C5-4BCC-9474-2B83B0005743}" destId="{C0843F17-8C1D-4BED-90CB-1664788C9CF0}" srcOrd="1" destOrd="0" presId="urn:microsoft.com/office/officeart/2005/8/layout/orgChart1"/>
    <dgm:cxn modelId="{0EB02505-BF01-4069-ABB4-03136446ED06}" type="presParOf" srcId="{7FF46A0E-EA05-4577-95FD-76A3E88A1044}" destId="{54740B54-BD7B-4346-9A36-9504FBCCCC83}" srcOrd="1" destOrd="0" presId="urn:microsoft.com/office/officeart/2005/8/layout/orgChart1"/>
    <dgm:cxn modelId="{F284492E-0F33-4CFC-A029-104B84F33A29}" type="presParOf" srcId="{7FF46A0E-EA05-4577-95FD-76A3E88A1044}" destId="{68F44C3A-1BBB-49B5-982C-353DD4DC9F93}" srcOrd="2" destOrd="0" presId="urn:microsoft.com/office/officeart/2005/8/layout/orgChart1"/>
    <dgm:cxn modelId="{3B3B47FA-4EEF-4286-A219-8C02ED220946}" type="presParOf" srcId="{ACF58697-B7D9-4271-B342-1E5615AE1B08}" destId="{B01C69EB-1252-4014-82CB-1640BA53C2A8}" srcOrd="2" destOrd="0" presId="urn:microsoft.com/office/officeart/2005/8/layout/orgChart1"/>
    <dgm:cxn modelId="{00495DAC-7FC2-4D75-BD6E-72134AFB6911}" type="presParOf" srcId="{ACF58697-B7D9-4271-B342-1E5615AE1B08}" destId="{2E71C042-5AEE-42D4-950F-BA4D338250BA}" srcOrd="3" destOrd="0" presId="urn:microsoft.com/office/officeart/2005/8/layout/orgChart1"/>
    <dgm:cxn modelId="{FD6E0DCE-5C86-4FEC-9C88-9C4981BF0CE7}" type="presParOf" srcId="{2E71C042-5AEE-42D4-950F-BA4D338250BA}" destId="{4AA37C13-2C92-40E6-9E78-59D670657246}" srcOrd="0" destOrd="0" presId="urn:microsoft.com/office/officeart/2005/8/layout/orgChart1"/>
    <dgm:cxn modelId="{93567F7D-3E70-44BC-9D90-FFBD98C313B2}" type="presParOf" srcId="{4AA37C13-2C92-40E6-9E78-59D670657246}" destId="{1CEC52A9-9BA9-431E-B653-3B42D624FEE8}" srcOrd="0" destOrd="0" presId="urn:microsoft.com/office/officeart/2005/8/layout/orgChart1"/>
    <dgm:cxn modelId="{F4ED9764-288C-4A17-B458-F5CDE592875B}" type="presParOf" srcId="{4AA37C13-2C92-40E6-9E78-59D670657246}" destId="{AB26AD60-C4FC-47A0-8033-99F824994BCE}" srcOrd="1" destOrd="0" presId="urn:microsoft.com/office/officeart/2005/8/layout/orgChart1"/>
    <dgm:cxn modelId="{5978F050-2F77-4625-A731-98C99A2E9523}" type="presParOf" srcId="{2E71C042-5AEE-42D4-950F-BA4D338250BA}" destId="{377F0FFB-03A6-4583-870F-14F7BF54FD95}" srcOrd="1" destOrd="0" presId="urn:microsoft.com/office/officeart/2005/8/layout/orgChart1"/>
    <dgm:cxn modelId="{4A209F74-E5D9-4CC2-810E-55281BDD8347}" type="presParOf" srcId="{2E71C042-5AEE-42D4-950F-BA4D338250BA}" destId="{6EDB9AA2-EC5A-401B-A926-86025F936739}" srcOrd="2" destOrd="0" presId="urn:microsoft.com/office/officeart/2005/8/layout/orgChart1"/>
    <dgm:cxn modelId="{AE52B492-61E4-4CAB-8B7C-51BB0D8829F8}" type="presParOf" srcId="{ACF58697-B7D9-4271-B342-1E5615AE1B08}" destId="{0E6BAAFD-D8EE-4E64-8A1E-DE196C3F719E}" srcOrd="4" destOrd="0" presId="urn:microsoft.com/office/officeart/2005/8/layout/orgChart1"/>
    <dgm:cxn modelId="{AEB03E09-2E01-41A5-9738-9B5AD9B16A3B}" type="presParOf" srcId="{ACF58697-B7D9-4271-B342-1E5615AE1B08}" destId="{F0DFF90F-65C7-4419-BFCE-A337A411CA27}" srcOrd="5" destOrd="0" presId="urn:microsoft.com/office/officeart/2005/8/layout/orgChart1"/>
    <dgm:cxn modelId="{43B25C2A-1515-4928-87C9-18F135BB7F96}" type="presParOf" srcId="{F0DFF90F-65C7-4419-BFCE-A337A411CA27}" destId="{BD78431B-E58B-4EA1-A70E-3EED9AD0FC9E}" srcOrd="0" destOrd="0" presId="urn:microsoft.com/office/officeart/2005/8/layout/orgChart1"/>
    <dgm:cxn modelId="{AA597F7B-A690-4242-A97B-4B1A2F773278}" type="presParOf" srcId="{BD78431B-E58B-4EA1-A70E-3EED9AD0FC9E}" destId="{1AFCDF1A-2D73-4C4A-9AD3-62F7775FC565}" srcOrd="0" destOrd="0" presId="urn:microsoft.com/office/officeart/2005/8/layout/orgChart1"/>
    <dgm:cxn modelId="{E1DA903A-8C25-47CF-88FF-0C64450B7BDC}" type="presParOf" srcId="{BD78431B-E58B-4EA1-A70E-3EED9AD0FC9E}" destId="{61A587B1-FEB0-43B1-A66E-E3D5332F27D9}" srcOrd="1" destOrd="0" presId="urn:microsoft.com/office/officeart/2005/8/layout/orgChart1"/>
    <dgm:cxn modelId="{D5235288-E0C5-455E-8EE5-3F1591EA2B65}" type="presParOf" srcId="{F0DFF90F-65C7-4419-BFCE-A337A411CA27}" destId="{ECF74EF4-2D30-445E-9116-6833F3264A2A}" srcOrd="1" destOrd="0" presId="urn:microsoft.com/office/officeart/2005/8/layout/orgChart1"/>
    <dgm:cxn modelId="{D73196E2-44E1-4785-B62F-B819C800B7C5}" type="presParOf" srcId="{F0DFF90F-65C7-4419-BFCE-A337A411CA27}" destId="{3BA47038-4A33-4D7D-9EDE-6760594CBDF2}" srcOrd="2" destOrd="0" presId="urn:microsoft.com/office/officeart/2005/8/layout/orgChart1"/>
    <dgm:cxn modelId="{D71027AB-5C36-4684-BCE4-8312C7FDBC4F}" type="presParOf" srcId="{1C966E8B-E595-4701-A75E-385206E99C34}" destId="{C9B2BCAF-AEA5-489E-906F-094530A89F2F}" srcOrd="2" destOrd="0" presId="urn:microsoft.com/office/officeart/2005/8/layout/orgChart1"/>
    <dgm:cxn modelId="{1C909D4A-C34D-45E9-85E7-977C327E1CEB}" type="presParOf" srcId="{E8A37FE0-91D3-4872-B1FD-29D42B67F2AF}" destId="{490BA4C0-1B6F-4AF4-8989-983B272129D7}" srcOrd="4" destOrd="0" presId="urn:microsoft.com/office/officeart/2005/8/layout/orgChart1"/>
    <dgm:cxn modelId="{FD557A3A-36DC-4556-B896-86C3876DB337}" type="presParOf" srcId="{E8A37FE0-91D3-4872-B1FD-29D42B67F2AF}" destId="{83BA5E3A-FF1B-4835-B851-FCFEA41DC520}" srcOrd="5" destOrd="0" presId="urn:microsoft.com/office/officeart/2005/8/layout/orgChart1"/>
    <dgm:cxn modelId="{6EE3112F-1BA1-47B0-8CC0-4DD237CD342E}" type="presParOf" srcId="{83BA5E3A-FF1B-4835-B851-FCFEA41DC520}" destId="{CE68DA72-86BE-4A98-8C3D-46AC54DE89DD}" srcOrd="0" destOrd="0" presId="urn:microsoft.com/office/officeart/2005/8/layout/orgChart1"/>
    <dgm:cxn modelId="{E94EC77D-721A-4A47-B474-B55993FE4FE6}" type="presParOf" srcId="{CE68DA72-86BE-4A98-8C3D-46AC54DE89DD}" destId="{A01170FB-7D3F-4C19-B824-51F2A87E46A3}" srcOrd="0" destOrd="0" presId="urn:microsoft.com/office/officeart/2005/8/layout/orgChart1"/>
    <dgm:cxn modelId="{C24D9E65-68A5-4253-9B7F-05D7724D47E9}" type="presParOf" srcId="{CE68DA72-86BE-4A98-8C3D-46AC54DE89DD}" destId="{1D2FE3A5-2F49-43A5-A44F-FF3B8D20D8FF}" srcOrd="1" destOrd="0" presId="urn:microsoft.com/office/officeart/2005/8/layout/orgChart1"/>
    <dgm:cxn modelId="{18D61EF1-54D4-48A4-B01A-C4AECC3612FD}" type="presParOf" srcId="{83BA5E3A-FF1B-4835-B851-FCFEA41DC520}" destId="{505BAC31-6834-472E-9E59-5727C53DE469}" srcOrd="1" destOrd="0" presId="urn:microsoft.com/office/officeart/2005/8/layout/orgChart1"/>
    <dgm:cxn modelId="{CFBDFE81-82AF-4176-B603-DA241785B8B1}" type="presParOf" srcId="{83BA5E3A-FF1B-4835-B851-FCFEA41DC520}" destId="{025EA1C2-AEEA-4DD6-A5DF-51C137EE678A}" srcOrd="2" destOrd="0" presId="urn:microsoft.com/office/officeart/2005/8/layout/orgChart1"/>
    <dgm:cxn modelId="{0F190852-7500-4027-9DB6-FD440ACD91D8}" type="presParOf" srcId="{7A1D4B03-B758-4F8E-A5B4-E19E6CA96FB0}" destId="{2B2BFED4-A6F6-43B5-8171-F1C0B85A7C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6B23FE-CE7C-4C8F-87B6-76A8F94DC29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072280F1-F5B4-4492-96C6-045497F9F48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Найбільш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небезпечні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компоненти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46F8C447-EDAB-40F9-92BF-FFD77872BDEE}" type="parTrans" cxnId="{72A8211B-8AFF-4C6E-ABC8-89F988328B85}">
      <dgm:prSet/>
      <dgm:spPr/>
    </dgm:pt>
    <dgm:pt modelId="{FC151FF7-0786-4C21-90C5-66B5B889CF93}" type="sibTrans" cxnId="{72A8211B-8AFF-4C6E-ABC8-89F988328B85}">
      <dgm:prSet/>
      <dgm:spPr/>
    </dgm:pt>
    <dgm:pt modelId="{DD8A1A6C-36D7-49A0-94DA-06113F2B6F1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Барвники,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 основі дьогтю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0ACE1E28-BAA8-4FCE-AC81-75BBAEDF1A36}" type="parTrans" cxnId="{A4BD6359-350E-4083-A022-55A422185EED}">
      <dgm:prSet/>
      <dgm:spPr/>
    </dgm:pt>
    <dgm:pt modelId="{5BAC636F-439B-4F9D-AA6F-4B38BC875817}" type="sibTrans" cxnId="{A4BD6359-350E-4083-A022-55A422185EED}">
      <dgm:prSet/>
      <dgm:spPr/>
    </dgm:pt>
    <dgm:pt modelId="{1FA3E02D-6160-48FA-812B-7265992E920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Формальдегід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485BE92-C560-45A3-BECB-3FBD65491F5C}" type="parTrans" cxnId="{1BB17963-63FF-4769-AB44-B17025753EB2}">
      <dgm:prSet/>
      <dgm:spPr/>
    </dgm:pt>
    <dgm:pt modelId="{8FACD535-5375-4E32-9F95-6CE9E46ED276}" type="sibTrans" cxnId="{1BB17963-63FF-4769-AB44-B17025753EB2}">
      <dgm:prSet/>
      <dgm:spPr/>
    </dgm:pt>
    <dgm:pt modelId="{4655CF0F-AFA3-4DC3-AF47-A49EF7ECE4F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Дибутилфталат</a:t>
          </a: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C387CCA6-1F7B-4B10-8692-9C5F7915C9DE}" type="parTrans" cxnId="{2C378AF3-7A7A-4D65-98A5-8850C0954C54}">
      <dgm:prSet/>
      <dgm:spPr/>
    </dgm:pt>
    <dgm:pt modelId="{C4A3EAF6-B17D-4F0B-80A0-B5DF83D7B73C}" type="sibTrans" cxnId="{2C378AF3-7A7A-4D65-98A5-8850C0954C54}">
      <dgm:prSet/>
      <dgm:spPr/>
    </dgm:pt>
    <dgm:pt modelId="{DF69048E-AA36-48A9-9A92-1ABFC69B4116}" type="pres">
      <dgm:prSet presAssocID="{EB6B23FE-CE7C-4C8F-87B6-76A8F94DC29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C0275F5-9FF6-4278-BEEF-80A60681B9C1}" type="pres">
      <dgm:prSet presAssocID="{072280F1-F5B4-4492-96C6-045497F9F486}" presName="hierRoot1" presStyleCnt="0">
        <dgm:presLayoutVars>
          <dgm:hierBranch/>
        </dgm:presLayoutVars>
      </dgm:prSet>
      <dgm:spPr/>
    </dgm:pt>
    <dgm:pt modelId="{92A2C728-FA4E-429C-B569-A1D57C44E01F}" type="pres">
      <dgm:prSet presAssocID="{072280F1-F5B4-4492-96C6-045497F9F486}" presName="rootComposite1" presStyleCnt="0"/>
      <dgm:spPr/>
    </dgm:pt>
    <dgm:pt modelId="{F515F0BD-5D27-45CD-A370-B29ABD64BDDE}" type="pres">
      <dgm:prSet presAssocID="{072280F1-F5B4-4492-96C6-045497F9F48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FA23D7-81E4-4391-A02B-B09B92F73D82}" type="pres">
      <dgm:prSet presAssocID="{072280F1-F5B4-4492-96C6-045497F9F48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379BE5B-E095-401F-9874-346BAF069174}" type="pres">
      <dgm:prSet presAssocID="{072280F1-F5B4-4492-96C6-045497F9F486}" presName="hierChild2" presStyleCnt="0"/>
      <dgm:spPr/>
    </dgm:pt>
    <dgm:pt modelId="{0C29473C-E817-4E56-96EB-063D61B7AB01}" type="pres">
      <dgm:prSet presAssocID="{0ACE1E28-BAA8-4FCE-AC81-75BBAEDF1A36}" presName="Name35" presStyleLbl="parChTrans1D2" presStyleIdx="0" presStyleCnt="3"/>
      <dgm:spPr/>
    </dgm:pt>
    <dgm:pt modelId="{58F8AFE0-189D-411A-8B4B-130276821955}" type="pres">
      <dgm:prSet presAssocID="{DD8A1A6C-36D7-49A0-94DA-06113F2B6F1A}" presName="hierRoot2" presStyleCnt="0">
        <dgm:presLayoutVars>
          <dgm:hierBranch/>
        </dgm:presLayoutVars>
      </dgm:prSet>
      <dgm:spPr/>
    </dgm:pt>
    <dgm:pt modelId="{CE672651-0818-40C8-BA77-C2B001F3E61C}" type="pres">
      <dgm:prSet presAssocID="{DD8A1A6C-36D7-49A0-94DA-06113F2B6F1A}" presName="rootComposite" presStyleCnt="0"/>
      <dgm:spPr/>
    </dgm:pt>
    <dgm:pt modelId="{724DD3A5-E87B-4797-B554-D0E2667016EE}" type="pres">
      <dgm:prSet presAssocID="{DD8A1A6C-36D7-49A0-94DA-06113F2B6F1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135210-05FD-4318-AA77-3BE472A46809}" type="pres">
      <dgm:prSet presAssocID="{DD8A1A6C-36D7-49A0-94DA-06113F2B6F1A}" presName="rootConnector" presStyleLbl="node2" presStyleIdx="0" presStyleCnt="3"/>
      <dgm:spPr/>
      <dgm:t>
        <a:bodyPr/>
        <a:lstStyle/>
        <a:p>
          <a:endParaRPr lang="ru-RU"/>
        </a:p>
      </dgm:t>
    </dgm:pt>
    <dgm:pt modelId="{5081BEBC-78A6-46B6-9107-E08E9C7C8F50}" type="pres">
      <dgm:prSet presAssocID="{DD8A1A6C-36D7-49A0-94DA-06113F2B6F1A}" presName="hierChild4" presStyleCnt="0"/>
      <dgm:spPr/>
    </dgm:pt>
    <dgm:pt modelId="{ACBE2ECB-FFA8-46E7-9224-C8026944BDEE}" type="pres">
      <dgm:prSet presAssocID="{DD8A1A6C-36D7-49A0-94DA-06113F2B6F1A}" presName="hierChild5" presStyleCnt="0"/>
      <dgm:spPr/>
    </dgm:pt>
    <dgm:pt modelId="{9EB951CD-2B63-434E-8B68-121ACFB0AFF5}" type="pres">
      <dgm:prSet presAssocID="{5485BE92-C560-45A3-BECB-3FBD65491F5C}" presName="Name35" presStyleLbl="parChTrans1D2" presStyleIdx="1" presStyleCnt="3"/>
      <dgm:spPr/>
    </dgm:pt>
    <dgm:pt modelId="{1238AE99-0555-4C1E-90F4-24BB34389359}" type="pres">
      <dgm:prSet presAssocID="{1FA3E02D-6160-48FA-812B-7265992E920E}" presName="hierRoot2" presStyleCnt="0">
        <dgm:presLayoutVars>
          <dgm:hierBranch/>
        </dgm:presLayoutVars>
      </dgm:prSet>
      <dgm:spPr/>
    </dgm:pt>
    <dgm:pt modelId="{130B72D2-CA54-48AE-9781-4E8B7874F752}" type="pres">
      <dgm:prSet presAssocID="{1FA3E02D-6160-48FA-812B-7265992E920E}" presName="rootComposite" presStyleCnt="0"/>
      <dgm:spPr/>
    </dgm:pt>
    <dgm:pt modelId="{68A34952-545A-4E29-9119-5E80A0EBFED7}" type="pres">
      <dgm:prSet presAssocID="{1FA3E02D-6160-48FA-812B-7265992E920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1324B9-CCB4-4DA3-B7B0-AEEAC506F913}" type="pres">
      <dgm:prSet presAssocID="{1FA3E02D-6160-48FA-812B-7265992E920E}" presName="rootConnector" presStyleLbl="node2" presStyleIdx="1" presStyleCnt="3"/>
      <dgm:spPr/>
      <dgm:t>
        <a:bodyPr/>
        <a:lstStyle/>
        <a:p>
          <a:endParaRPr lang="ru-RU"/>
        </a:p>
      </dgm:t>
    </dgm:pt>
    <dgm:pt modelId="{42FF69D5-8576-4294-84C9-8B1A875A839A}" type="pres">
      <dgm:prSet presAssocID="{1FA3E02D-6160-48FA-812B-7265992E920E}" presName="hierChild4" presStyleCnt="0"/>
      <dgm:spPr/>
    </dgm:pt>
    <dgm:pt modelId="{B372384B-6083-4EE8-A4E2-38EAF26BF5AF}" type="pres">
      <dgm:prSet presAssocID="{1FA3E02D-6160-48FA-812B-7265992E920E}" presName="hierChild5" presStyleCnt="0"/>
      <dgm:spPr/>
    </dgm:pt>
    <dgm:pt modelId="{797DCE42-3B82-4013-BF20-385729F3B2DB}" type="pres">
      <dgm:prSet presAssocID="{C387CCA6-1F7B-4B10-8692-9C5F7915C9DE}" presName="Name35" presStyleLbl="parChTrans1D2" presStyleIdx="2" presStyleCnt="3"/>
      <dgm:spPr/>
    </dgm:pt>
    <dgm:pt modelId="{1ABEA966-BCF1-4CE8-95DA-2C37EAB85314}" type="pres">
      <dgm:prSet presAssocID="{4655CF0F-AFA3-4DC3-AF47-A49EF7ECE4F7}" presName="hierRoot2" presStyleCnt="0">
        <dgm:presLayoutVars>
          <dgm:hierBranch/>
        </dgm:presLayoutVars>
      </dgm:prSet>
      <dgm:spPr/>
    </dgm:pt>
    <dgm:pt modelId="{B6874C16-F32A-454B-B751-27A15915AF0D}" type="pres">
      <dgm:prSet presAssocID="{4655CF0F-AFA3-4DC3-AF47-A49EF7ECE4F7}" presName="rootComposite" presStyleCnt="0"/>
      <dgm:spPr/>
    </dgm:pt>
    <dgm:pt modelId="{91E4E325-782B-49C1-895C-46925D8C2A8B}" type="pres">
      <dgm:prSet presAssocID="{4655CF0F-AFA3-4DC3-AF47-A49EF7ECE4F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57B2A0-7ECD-467B-A502-595C07B0A276}" type="pres">
      <dgm:prSet presAssocID="{4655CF0F-AFA3-4DC3-AF47-A49EF7ECE4F7}" presName="rootConnector" presStyleLbl="node2" presStyleIdx="2" presStyleCnt="3"/>
      <dgm:spPr/>
      <dgm:t>
        <a:bodyPr/>
        <a:lstStyle/>
        <a:p>
          <a:endParaRPr lang="ru-RU"/>
        </a:p>
      </dgm:t>
    </dgm:pt>
    <dgm:pt modelId="{C84DBDF4-1E13-457C-A22D-E4308398D44C}" type="pres">
      <dgm:prSet presAssocID="{4655CF0F-AFA3-4DC3-AF47-A49EF7ECE4F7}" presName="hierChild4" presStyleCnt="0"/>
      <dgm:spPr/>
    </dgm:pt>
    <dgm:pt modelId="{BC34F6A5-7C65-4032-98BA-9B4E2313BF07}" type="pres">
      <dgm:prSet presAssocID="{4655CF0F-AFA3-4DC3-AF47-A49EF7ECE4F7}" presName="hierChild5" presStyleCnt="0"/>
      <dgm:spPr/>
    </dgm:pt>
    <dgm:pt modelId="{46550770-A7C0-45A9-B679-E688D9FE42DE}" type="pres">
      <dgm:prSet presAssocID="{072280F1-F5B4-4492-96C6-045497F9F486}" presName="hierChild3" presStyleCnt="0"/>
      <dgm:spPr/>
    </dgm:pt>
  </dgm:ptLst>
  <dgm:cxnLst>
    <dgm:cxn modelId="{45D9AD5A-6FDE-4114-A190-CD46064C2CAF}" type="presOf" srcId="{072280F1-F5B4-4492-96C6-045497F9F486}" destId="{F515F0BD-5D27-45CD-A370-B29ABD64BDDE}" srcOrd="0" destOrd="0" presId="urn:microsoft.com/office/officeart/2005/8/layout/orgChart1"/>
    <dgm:cxn modelId="{C528CE3D-DDF2-4CCE-97E5-170D03EAD9B8}" type="presOf" srcId="{DD8A1A6C-36D7-49A0-94DA-06113F2B6F1A}" destId="{D9135210-05FD-4318-AA77-3BE472A46809}" srcOrd="1" destOrd="0" presId="urn:microsoft.com/office/officeart/2005/8/layout/orgChart1"/>
    <dgm:cxn modelId="{46959DF0-E814-4E18-B86D-9748DC6E2C86}" type="presOf" srcId="{C387CCA6-1F7B-4B10-8692-9C5F7915C9DE}" destId="{797DCE42-3B82-4013-BF20-385729F3B2DB}" srcOrd="0" destOrd="0" presId="urn:microsoft.com/office/officeart/2005/8/layout/orgChart1"/>
    <dgm:cxn modelId="{A8021409-79BA-4D77-B350-6307A6288998}" type="presOf" srcId="{072280F1-F5B4-4492-96C6-045497F9F486}" destId="{06FA23D7-81E4-4391-A02B-B09B92F73D82}" srcOrd="1" destOrd="0" presId="urn:microsoft.com/office/officeart/2005/8/layout/orgChart1"/>
    <dgm:cxn modelId="{1BB17963-63FF-4769-AB44-B17025753EB2}" srcId="{072280F1-F5B4-4492-96C6-045497F9F486}" destId="{1FA3E02D-6160-48FA-812B-7265992E920E}" srcOrd="1" destOrd="0" parTransId="{5485BE92-C560-45A3-BECB-3FBD65491F5C}" sibTransId="{8FACD535-5375-4E32-9F95-6CE9E46ED276}"/>
    <dgm:cxn modelId="{CB1D3246-FB0C-4348-8140-E99DA3070AA7}" type="presOf" srcId="{1FA3E02D-6160-48FA-812B-7265992E920E}" destId="{1C1324B9-CCB4-4DA3-B7B0-AEEAC506F913}" srcOrd="1" destOrd="0" presId="urn:microsoft.com/office/officeart/2005/8/layout/orgChart1"/>
    <dgm:cxn modelId="{5ED138CF-EE91-4041-91B7-3BA15BC15989}" type="presOf" srcId="{0ACE1E28-BAA8-4FCE-AC81-75BBAEDF1A36}" destId="{0C29473C-E817-4E56-96EB-063D61B7AB01}" srcOrd="0" destOrd="0" presId="urn:microsoft.com/office/officeart/2005/8/layout/orgChart1"/>
    <dgm:cxn modelId="{A4BD6359-350E-4083-A022-55A422185EED}" srcId="{072280F1-F5B4-4492-96C6-045497F9F486}" destId="{DD8A1A6C-36D7-49A0-94DA-06113F2B6F1A}" srcOrd="0" destOrd="0" parTransId="{0ACE1E28-BAA8-4FCE-AC81-75BBAEDF1A36}" sibTransId="{5BAC636F-439B-4F9D-AA6F-4B38BC875817}"/>
    <dgm:cxn modelId="{0ABAA8F4-4AEF-4665-82DA-8F9D60B49532}" type="presOf" srcId="{4655CF0F-AFA3-4DC3-AF47-A49EF7ECE4F7}" destId="{C657B2A0-7ECD-467B-A502-595C07B0A276}" srcOrd="1" destOrd="0" presId="urn:microsoft.com/office/officeart/2005/8/layout/orgChart1"/>
    <dgm:cxn modelId="{C34CC8E3-E362-467C-95CF-0E369C249886}" type="presOf" srcId="{DD8A1A6C-36D7-49A0-94DA-06113F2B6F1A}" destId="{724DD3A5-E87B-4797-B554-D0E2667016EE}" srcOrd="0" destOrd="0" presId="urn:microsoft.com/office/officeart/2005/8/layout/orgChart1"/>
    <dgm:cxn modelId="{4B226E10-09FD-432B-9082-1C7971B28889}" type="presOf" srcId="{EB6B23FE-CE7C-4C8F-87B6-76A8F94DC29D}" destId="{DF69048E-AA36-48A9-9A92-1ABFC69B4116}" srcOrd="0" destOrd="0" presId="urn:microsoft.com/office/officeart/2005/8/layout/orgChart1"/>
    <dgm:cxn modelId="{381D7C6B-742D-434F-A85C-2B5671219221}" type="presOf" srcId="{4655CF0F-AFA3-4DC3-AF47-A49EF7ECE4F7}" destId="{91E4E325-782B-49C1-895C-46925D8C2A8B}" srcOrd="0" destOrd="0" presId="urn:microsoft.com/office/officeart/2005/8/layout/orgChart1"/>
    <dgm:cxn modelId="{72A8211B-8AFF-4C6E-ABC8-89F988328B85}" srcId="{EB6B23FE-CE7C-4C8F-87B6-76A8F94DC29D}" destId="{072280F1-F5B4-4492-96C6-045497F9F486}" srcOrd="0" destOrd="0" parTransId="{46F8C447-EDAB-40F9-92BF-FFD77872BDEE}" sibTransId="{FC151FF7-0786-4C21-90C5-66B5B889CF93}"/>
    <dgm:cxn modelId="{2C378AF3-7A7A-4D65-98A5-8850C0954C54}" srcId="{072280F1-F5B4-4492-96C6-045497F9F486}" destId="{4655CF0F-AFA3-4DC3-AF47-A49EF7ECE4F7}" srcOrd="2" destOrd="0" parTransId="{C387CCA6-1F7B-4B10-8692-9C5F7915C9DE}" sibTransId="{C4A3EAF6-B17D-4F0B-80A0-B5DF83D7B73C}"/>
    <dgm:cxn modelId="{C8D9EC4E-2FA9-49F2-B71A-F48EBFA8B199}" type="presOf" srcId="{1FA3E02D-6160-48FA-812B-7265992E920E}" destId="{68A34952-545A-4E29-9119-5E80A0EBFED7}" srcOrd="0" destOrd="0" presId="urn:microsoft.com/office/officeart/2005/8/layout/orgChart1"/>
    <dgm:cxn modelId="{DDFAB384-12DC-47CB-8F1D-54F923354DEF}" type="presOf" srcId="{5485BE92-C560-45A3-BECB-3FBD65491F5C}" destId="{9EB951CD-2B63-434E-8B68-121ACFB0AFF5}" srcOrd="0" destOrd="0" presId="urn:microsoft.com/office/officeart/2005/8/layout/orgChart1"/>
    <dgm:cxn modelId="{4BEDF49E-EAEB-42D7-AA02-D20162BC23A6}" type="presParOf" srcId="{DF69048E-AA36-48A9-9A92-1ABFC69B4116}" destId="{DC0275F5-9FF6-4278-BEEF-80A60681B9C1}" srcOrd="0" destOrd="0" presId="urn:microsoft.com/office/officeart/2005/8/layout/orgChart1"/>
    <dgm:cxn modelId="{F18F12A6-A2FF-463F-AC9A-EFA0441F629E}" type="presParOf" srcId="{DC0275F5-9FF6-4278-BEEF-80A60681B9C1}" destId="{92A2C728-FA4E-429C-B569-A1D57C44E01F}" srcOrd="0" destOrd="0" presId="urn:microsoft.com/office/officeart/2005/8/layout/orgChart1"/>
    <dgm:cxn modelId="{FA98C726-F392-4001-BC80-2B569160EEA2}" type="presParOf" srcId="{92A2C728-FA4E-429C-B569-A1D57C44E01F}" destId="{F515F0BD-5D27-45CD-A370-B29ABD64BDDE}" srcOrd="0" destOrd="0" presId="urn:microsoft.com/office/officeart/2005/8/layout/orgChart1"/>
    <dgm:cxn modelId="{B2D3DFAD-A0CB-4F0D-9AFC-11C326C4C9AA}" type="presParOf" srcId="{92A2C728-FA4E-429C-B569-A1D57C44E01F}" destId="{06FA23D7-81E4-4391-A02B-B09B92F73D82}" srcOrd="1" destOrd="0" presId="urn:microsoft.com/office/officeart/2005/8/layout/orgChart1"/>
    <dgm:cxn modelId="{AC178C41-AEF8-47D1-8FA6-ECB1CB1221C2}" type="presParOf" srcId="{DC0275F5-9FF6-4278-BEEF-80A60681B9C1}" destId="{0379BE5B-E095-401F-9874-346BAF069174}" srcOrd="1" destOrd="0" presId="urn:microsoft.com/office/officeart/2005/8/layout/orgChart1"/>
    <dgm:cxn modelId="{2CCC2B21-75F4-432D-9570-49F8F38FB1E9}" type="presParOf" srcId="{0379BE5B-E095-401F-9874-346BAF069174}" destId="{0C29473C-E817-4E56-96EB-063D61B7AB01}" srcOrd="0" destOrd="0" presId="urn:microsoft.com/office/officeart/2005/8/layout/orgChart1"/>
    <dgm:cxn modelId="{F3848721-3FE4-4C1A-B260-C52277095419}" type="presParOf" srcId="{0379BE5B-E095-401F-9874-346BAF069174}" destId="{58F8AFE0-189D-411A-8B4B-130276821955}" srcOrd="1" destOrd="0" presId="urn:microsoft.com/office/officeart/2005/8/layout/orgChart1"/>
    <dgm:cxn modelId="{65B38C3C-EF67-48ED-8808-462DD890B1AA}" type="presParOf" srcId="{58F8AFE0-189D-411A-8B4B-130276821955}" destId="{CE672651-0818-40C8-BA77-C2B001F3E61C}" srcOrd="0" destOrd="0" presId="urn:microsoft.com/office/officeart/2005/8/layout/orgChart1"/>
    <dgm:cxn modelId="{1A3BABDA-15FD-4D19-BC62-3A0CAC496F38}" type="presParOf" srcId="{CE672651-0818-40C8-BA77-C2B001F3E61C}" destId="{724DD3A5-E87B-4797-B554-D0E2667016EE}" srcOrd="0" destOrd="0" presId="urn:microsoft.com/office/officeart/2005/8/layout/orgChart1"/>
    <dgm:cxn modelId="{8E35D944-A241-4757-95B6-7FA93B9746F4}" type="presParOf" srcId="{CE672651-0818-40C8-BA77-C2B001F3E61C}" destId="{D9135210-05FD-4318-AA77-3BE472A46809}" srcOrd="1" destOrd="0" presId="urn:microsoft.com/office/officeart/2005/8/layout/orgChart1"/>
    <dgm:cxn modelId="{BE45D7BC-D846-4D7C-B8DA-B8C8FF11415B}" type="presParOf" srcId="{58F8AFE0-189D-411A-8B4B-130276821955}" destId="{5081BEBC-78A6-46B6-9107-E08E9C7C8F50}" srcOrd="1" destOrd="0" presId="urn:microsoft.com/office/officeart/2005/8/layout/orgChart1"/>
    <dgm:cxn modelId="{A040B4C4-FF8B-4C40-8A06-E9BC21CD40C5}" type="presParOf" srcId="{58F8AFE0-189D-411A-8B4B-130276821955}" destId="{ACBE2ECB-FFA8-46E7-9224-C8026944BDEE}" srcOrd="2" destOrd="0" presId="urn:microsoft.com/office/officeart/2005/8/layout/orgChart1"/>
    <dgm:cxn modelId="{C0973DEA-5BD5-452C-BA99-DA2473A5B07E}" type="presParOf" srcId="{0379BE5B-E095-401F-9874-346BAF069174}" destId="{9EB951CD-2B63-434E-8B68-121ACFB0AFF5}" srcOrd="2" destOrd="0" presId="urn:microsoft.com/office/officeart/2005/8/layout/orgChart1"/>
    <dgm:cxn modelId="{2E4CEB69-3DD2-4BA5-AD59-7A9660F99810}" type="presParOf" srcId="{0379BE5B-E095-401F-9874-346BAF069174}" destId="{1238AE99-0555-4C1E-90F4-24BB34389359}" srcOrd="3" destOrd="0" presId="urn:microsoft.com/office/officeart/2005/8/layout/orgChart1"/>
    <dgm:cxn modelId="{663E9268-723E-45A7-9F3F-68BDB275F851}" type="presParOf" srcId="{1238AE99-0555-4C1E-90F4-24BB34389359}" destId="{130B72D2-CA54-48AE-9781-4E8B7874F752}" srcOrd="0" destOrd="0" presId="urn:microsoft.com/office/officeart/2005/8/layout/orgChart1"/>
    <dgm:cxn modelId="{C947D698-04F6-4F9B-8909-8CA479DFD21B}" type="presParOf" srcId="{130B72D2-CA54-48AE-9781-4E8B7874F752}" destId="{68A34952-545A-4E29-9119-5E80A0EBFED7}" srcOrd="0" destOrd="0" presId="urn:microsoft.com/office/officeart/2005/8/layout/orgChart1"/>
    <dgm:cxn modelId="{2AE4E1F4-CDF6-4E01-8C41-46D7919C45AE}" type="presParOf" srcId="{130B72D2-CA54-48AE-9781-4E8B7874F752}" destId="{1C1324B9-CCB4-4DA3-B7B0-AEEAC506F913}" srcOrd="1" destOrd="0" presId="urn:microsoft.com/office/officeart/2005/8/layout/orgChart1"/>
    <dgm:cxn modelId="{FD73A3AB-BCF6-44C1-BEC3-20034F45B8A4}" type="presParOf" srcId="{1238AE99-0555-4C1E-90F4-24BB34389359}" destId="{42FF69D5-8576-4294-84C9-8B1A875A839A}" srcOrd="1" destOrd="0" presId="urn:microsoft.com/office/officeart/2005/8/layout/orgChart1"/>
    <dgm:cxn modelId="{16B6A217-7BFF-4786-926F-D3C7FB46ED3A}" type="presParOf" srcId="{1238AE99-0555-4C1E-90F4-24BB34389359}" destId="{B372384B-6083-4EE8-A4E2-38EAF26BF5AF}" srcOrd="2" destOrd="0" presId="urn:microsoft.com/office/officeart/2005/8/layout/orgChart1"/>
    <dgm:cxn modelId="{A38AD8DA-BBB4-4423-BA39-FBA79EBFB3F9}" type="presParOf" srcId="{0379BE5B-E095-401F-9874-346BAF069174}" destId="{797DCE42-3B82-4013-BF20-385729F3B2DB}" srcOrd="4" destOrd="0" presId="urn:microsoft.com/office/officeart/2005/8/layout/orgChart1"/>
    <dgm:cxn modelId="{9CA4B11E-5ADC-49B8-817D-A7A68EA63BD6}" type="presParOf" srcId="{0379BE5B-E095-401F-9874-346BAF069174}" destId="{1ABEA966-BCF1-4CE8-95DA-2C37EAB85314}" srcOrd="5" destOrd="0" presId="urn:microsoft.com/office/officeart/2005/8/layout/orgChart1"/>
    <dgm:cxn modelId="{D6F13967-0BB4-48E4-AF98-C9C37041FBE0}" type="presParOf" srcId="{1ABEA966-BCF1-4CE8-95DA-2C37EAB85314}" destId="{B6874C16-F32A-454B-B751-27A15915AF0D}" srcOrd="0" destOrd="0" presId="urn:microsoft.com/office/officeart/2005/8/layout/orgChart1"/>
    <dgm:cxn modelId="{C7E0DBB2-F447-498D-987B-9F40A3DD04FE}" type="presParOf" srcId="{B6874C16-F32A-454B-B751-27A15915AF0D}" destId="{91E4E325-782B-49C1-895C-46925D8C2A8B}" srcOrd="0" destOrd="0" presId="urn:microsoft.com/office/officeart/2005/8/layout/orgChart1"/>
    <dgm:cxn modelId="{BE6068D0-17F7-483F-BF06-D4B616E89C82}" type="presParOf" srcId="{B6874C16-F32A-454B-B751-27A15915AF0D}" destId="{C657B2A0-7ECD-467B-A502-595C07B0A276}" srcOrd="1" destOrd="0" presId="urn:microsoft.com/office/officeart/2005/8/layout/orgChart1"/>
    <dgm:cxn modelId="{B5C32702-BB08-4F65-B490-91C214228412}" type="presParOf" srcId="{1ABEA966-BCF1-4CE8-95DA-2C37EAB85314}" destId="{C84DBDF4-1E13-457C-A22D-E4308398D44C}" srcOrd="1" destOrd="0" presId="urn:microsoft.com/office/officeart/2005/8/layout/orgChart1"/>
    <dgm:cxn modelId="{6E2B6E79-CEC8-48DB-B0B8-B71AE7CC7D9E}" type="presParOf" srcId="{1ABEA966-BCF1-4CE8-95DA-2C37EAB85314}" destId="{BC34F6A5-7C65-4032-98BA-9B4E2313BF07}" srcOrd="2" destOrd="0" presId="urn:microsoft.com/office/officeart/2005/8/layout/orgChart1"/>
    <dgm:cxn modelId="{59ECA658-FF17-4457-8992-0440C4B3FE97}" type="presParOf" srcId="{DC0275F5-9FF6-4278-BEEF-80A60681B9C1}" destId="{46550770-A7C0-45A9-B679-E688D9FE42D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E875051-376D-496E-8191-7FF9D483EE8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29CC11CE-F442-449D-9CF0-71E15B37F0E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Народні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методи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27E886C9-4984-4BC2-9FEB-70BA6E5FF643}" type="parTrans" cxnId="{50DFAD52-9EF3-4DEB-862E-6A103871B3CA}">
      <dgm:prSet/>
      <dgm:spPr/>
    </dgm:pt>
    <dgm:pt modelId="{5FB45145-60C0-46C7-B869-407E6F56C5B7}" type="sibTrans" cxnId="{50DFAD52-9EF3-4DEB-862E-6A103871B3CA}">
      <dgm:prSet/>
      <dgm:spPr/>
    </dgm:pt>
    <dgm:pt modelId="{EEA32DC7-2CB8-474E-A856-25182AA2D44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Огірковий сік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Відбілює,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зволожує,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звужує пори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071BAA8-6198-4243-910E-6312E5F9B470}" type="parTrans" cxnId="{4608BD61-254D-426B-8042-58BDD21468B5}">
      <dgm:prSet/>
      <dgm:spPr/>
    </dgm:pt>
    <dgm:pt modelId="{4404C772-F4F0-40A4-A75B-F51631673828}" type="sibTrans" cxnId="{4608BD61-254D-426B-8042-58BDD21468B5}">
      <dgm:prSet/>
      <dgm:spPr/>
    </dgm:pt>
    <dgm:pt modelId="{80CC1B8C-9BDF-4438-9FEC-570885D0565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Екстракт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кропиви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Зменшує активність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сальних </a:t>
          </a: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залоз, </a:t>
          </a: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усуває подразнення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961642CF-9165-4DD5-A228-EA63F3209095}" type="parTrans" cxnId="{4FBC72BC-C151-43A8-A8D5-41FEE72D02CD}">
      <dgm:prSet/>
      <dgm:spPr/>
    </dgm:pt>
    <dgm:pt modelId="{94498842-24B1-4442-AE1C-1F2B717109B8}" type="sibTrans" cxnId="{4FBC72BC-C151-43A8-A8D5-41FEE72D02CD}">
      <dgm:prSet/>
      <dgm:spPr/>
    </dgm:pt>
    <dgm:pt modelId="{0779038F-94A9-47FD-9026-ED494949BF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Зелений чай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Знімає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подразнення,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звужує пори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0CF1902C-A449-4696-A88B-8752C6655275}" type="parTrans" cxnId="{8F818EB0-98CA-4FEB-83B2-1CC334309842}">
      <dgm:prSet/>
      <dgm:spPr/>
    </dgm:pt>
    <dgm:pt modelId="{C18055C8-0CC5-4082-A00D-87BE51264DE0}" type="sibTrans" cxnId="{8F818EB0-98CA-4FEB-83B2-1CC334309842}">
      <dgm:prSet/>
      <dgm:spPr/>
    </dgm:pt>
    <dgm:pt modelId="{965D5652-593C-43D6-9AE2-0E48ECAFA1B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Ромашка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Протизапальна,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протиалергенна,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заспокійлива дія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D9ACE6C-D746-4EF9-8797-0C0B2175F61A}" type="parTrans" cxnId="{0445CF5F-A38C-490D-8B6D-4AEDF944DDC3}">
      <dgm:prSet/>
      <dgm:spPr/>
    </dgm:pt>
    <dgm:pt modelId="{D17F04F5-AD3C-4646-934F-A4DD600FD3CA}" type="sibTrans" cxnId="{0445CF5F-A38C-490D-8B6D-4AEDF944DDC3}">
      <dgm:prSet/>
      <dgm:spPr/>
    </dgm:pt>
    <dgm:pt modelId="{2A8D0EF8-30CD-4F92-A6B3-D45F3C56E15B}" type="pres">
      <dgm:prSet presAssocID="{7E875051-376D-496E-8191-7FF9D483EE8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69F5F18-8576-480A-B5F9-CAE581E44B74}" type="pres">
      <dgm:prSet presAssocID="{29CC11CE-F442-449D-9CF0-71E15B37F0E4}" presName="hierRoot1" presStyleCnt="0">
        <dgm:presLayoutVars>
          <dgm:hierBranch/>
        </dgm:presLayoutVars>
      </dgm:prSet>
      <dgm:spPr/>
    </dgm:pt>
    <dgm:pt modelId="{B83D903F-34AF-4723-B475-E3750FD4DD92}" type="pres">
      <dgm:prSet presAssocID="{29CC11CE-F442-449D-9CF0-71E15B37F0E4}" presName="rootComposite1" presStyleCnt="0"/>
      <dgm:spPr/>
    </dgm:pt>
    <dgm:pt modelId="{4107AF37-2F6D-408B-8BE7-BF5AC90073E3}" type="pres">
      <dgm:prSet presAssocID="{29CC11CE-F442-449D-9CF0-71E15B37F0E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764FAB-2B3B-45C8-978E-47F8A079490C}" type="pres">
      <dgm:prSet presAssocID="{29CC11CE-F442-449D-9CF0-71E15B37F0E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DA3579E-BAF6-4664-812B-56310A295E62}" type="pres">
      <dgm:prSet presAssocID="{29CC11CE-F442-449D-9CF0-71E15B37F0E4}" presName="hierChild2" presStyleCnt="0"/>
      <dgm:spPr/>
    </dgm:pt>
    <dgm:pt modelId="{B73BC1DE-D2FE-4A72-8154-853067093089}" type="pres">
      <dgm:prSet presAssocID="{5071BAA8-6198-4243-910E-6312E5F9B470}" presName="Name35" presStyleLbl="parChTrans1D2" presStyleIdx="0" presStyleCnt="4"/>
      <dgm:spPr/>
    </dgm:pt>
    <dgm:pt modelId="{B6829128-E306-4D7C-BDBD-02BB7EACA92D}" type="pres">
      <dgm:prSet presAssocID="{EEA32DC7-2CB8-474E-A856-25182AA2D441}" presName="hierRoot2" presStyleCnt="0">
        <dgm:presLayoutVars>
          <dgm:hierBranch/>
        </dgm:presLayoutVars>
      </dgm:prSet>
      <dgm:spPr/>
    </dgm:pt>
    <dgm:pt modelId="{79267904-9124-4DD4-8AEF-EEDEDAFDB767}" type="pres">
      <dgm:prSet presAssocID="{EEA32DC7-2CB8-474E-A856-25182AA2D441}" presName="rootComposite" presStyleCnt="0"/>
      <dgm:spPr/>
    </dgm:pt>
    <dgm:pt modelId="{A03CC7AA-94E7-44FF-975D-B79D48871046}" type="pres">
      <dgm:prSet presAssocID="{EEA32DC7-2CB8-474E-A856-25182AA2D44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3B6823-32A7-40A4-97BD-A124076E1068}" type="pres">
      <dgm:prSet presAssocID="{EEA32DC7-2CB8-474E-A856-25182AA2D441}" presName="rootConnector" presStyleLbl="node2" presStyleIdx="0" presStyleCnt="4"/>
      <dgm:spPr/>
      <dgm:t>
        <a:bodyPr/>
        <a:lstStyle/>
        <a:p>
          <a:endParaRPr lang="ru-RU"/>
        </a:p>
      </dgm:t>
    </dgm:pt>
    <dgm:pt modelId="{09F6A94A-1B81-475A-B280-A45FF704C6F1}" type="pres">
      <dgm:prSet presAssocID="{EEA32DC7-2CB8-474E-A856-25182AA2D441}" presName="hierChild4" presStyleCnt="0"/>
      <dgm:spPr/>
    </dgm:pt>
    <dgm:pt modelId="{6FCDDC10-5E88-450A-9B1D-A23965859A88}" type="pres">
      <dgm:prSet presAssocID="{EEA32DC7-2CB8-474E-A856-25182AA2D441}" presName="hierChild5" presStyleCnt="0"/>
      <dgm:spPr/>
    </dgm:pt>
    <dgm:pt modelId="{C092CFBF-2A2E-44E3-8A83-B55C97ED6846}" type="pres">
      <dgm:prSet presAssocID="{961642CF-9165-4DD5-A228-EA63F3209095}" presName="Name35" presStyleLbl="parChTrans1D2" presStyleIdx="1" presStyleCnt="4"/>
      <dgm:spPr/>
    </dgm:pt>
    <dgm:pt modelId="{A4B8D427-6C87-44D5-9FCE-3F03741DCA91}" type="pres">
      <dgm:prSet presAssocID="{80CC1B8C-9BDF-4438-9FEC-570885D05657}" presName="hierRoot2" presStyleCnt="0">
        <dgm:presLayoutVars>
          <dgm:hierBranch/>
        </dgm:presLayoutVars>
      </dgm:prSet>
      <dgm:spPr/>
    </dgm:pt>
    <dgm:pt modelId="{D0AABAC8-0158-41CB-8AA0-7E68E16130D5}" type="pres">
      <dgm:prSet presAssocID="{80CC1B8C-9BDF-4438-9FEC-570885D05657}" presName="rootComposite" presStyleCnt="0"/>
      <dgm:spPr/>
    </dgm:pt>
    <dgm:pt modelId="{7B61C9EA-0563-4F4B-846E-8D7C984E913D}" type="pres">
      <dgm:prSet presAssocID="{80CC1B8C-9BDF-4438-9FEC-570885D05657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E65A4C-062D-4147-86F7-365469DDBBA4}" type="pres">
      <dgm:prSet presAssocID="{80CC1B8C-9BDF-4438-9FEC-570885D05657}" presName="rootConnector" presStyleLbl="node2" presStyleIdx="1" presStyleCnt="4"/>
      <dgm:spPr/>
      <dgm:t>
        <a:bodyPr/>
        <a:lstStyle/>
        <a:p>
          <a:endParaRPr lang="ru-RU"/>
        </a:p>
      </dgm:t>
    </dgm:pt>
    <dgm:pt modelId="{32FDD4D9-F733-45D9-BEC8-CF6AC0738280}" type="pres">
      <dgm:prSet presAssocID="{80CC1B8C-9BDF-4438-9FEC-570885D05657}" presName="hierChild4" presStyleCnt="0"/>
      <dgm:spPr/>
    </dgm:pt>
    <dgm:pt modelId="{B5F7D7EE-58E2-4C1E-918C-BF15F050EB3D}" type="pres">
      <dgm:prSet presAssocID="{80CC1B8C-9BDF-4438-9FEC-570885D05657}" presName="hierChild5" presStyleCnt="0"/>
      <dgm:spPr/>
    </dgm:pt>
    <dgm:pt modelId="{B86D45C3-1938-4776-8FB2-D3527DF625B0}" type="pres">
      <dgm:prSet presAssocID="{0CF1902C-A449-4696-A88B-8752C6655275}" presName="Name35" presStyleLbl="parChTrans1D2" presStyleIdx="2" presStyleCnt="4"/>
      <dgm:spPr/>
    </dgm:pt>
    <dgm:pt modelId="{133D58C9-6448-4055-9616-DC3D5D50BF1A}" type="pres">
      <dgm:prSet presAssocID="{0779038F-94A9-47FD-9026-ED494949BF3D}" presName="hierRoot2" presStyleCnt="0">
        <dgm:presLayoutVars>
          <dgm:hierBranch/>
        </dgm:presLayoutVars>
      </dgm:prSet>
      <dgm:spPr/>
    </dgm:pt>
    <dgm:pt modelId="{FE51B85C-552D-44DD-BA60-AD8224161909}" type="pres">
      <dgm:prSet presAssocID="{0779038F-94A9-47FD-9026-ED494949BF3D}" presName="rootComposite" presStyleCnt="0"/>
      <dgm:spPr/>
    </dgm:pt>
    <dgm:pt modelId="{F2CEFEB4-E50D-4204-9F8B-60CCAB1310C2}" type="pres">
      <dgm:prSet presAssocID="{0779038F-94A9-47FD-9026-ED494949BF3D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202FDF-BC2E-4586-853B-9ABE00FD9DA2}" type="pres">
      <dgm:prSet presAssocID="{0779038F-94A9-47FD-9026-ED494949BF3D}" presName="rootConnector" presStyleLbl="node2" presStyleIdx="2" presStyleCnt="4"/>
      <dgm:spPr/>
      <dgm:t>
        <a:bodyPr/>
        <a:lstStyle/>
        <a:p>
          <a:endParaRPr lang="ru-RU"/>
        </a:p>
      </dgm:t>
    </dgm:pt>
    <dgm:pt modelId="{DD2D91EA-9B23-4AF2-86AF-8269A5C3D006}" type="pres">
      <dgm:prSet presAssocID="{0779038F-94A9-47FD-9026-ED494949BF3D}" presName="hierChild4" presStyleCnt="0"/>
      <dgm:spPr/>
    </dgm:pt>
    <dgm:pt modelId="{B16CCD4C-FF5C-47D1-BD67-AC78BC8AE81D}" type="pres">
      <dgm:prSet presAssocID="{0779038F-94A9-47FD-9026-ED494949BF3D}" presName="hierChild5" presStyleCnt="0"/>
      <dgm:spPr/>
    </dgm:pt>
    <dgm:pt modelId="{32FFB837-5D88-4C8A-8843-120C3EC770C2}" type="pres">
      <dgm:prSet presAssocID="{6D9ACE6C-D746-4EF9-8797-0C0B2175F61A}" presName="Name35" presStyleLbl="parChTrans1D2" presStyleIdx="3" presStyleCnt="4"/>
      <dgm:spPr/>
    </dgm:pt>
    <dgm:pt modelId="{D0D0FE71-0AB0-463A-8D14-AFDCC3B15C34}" type="pres">
      <dgm:prSet presAssocID="{965D5652-593C-43D6-9AE2-0E48ECAFA1BA}" presName="hierRoot2" presStyleCnt="0">
        <dgm:presLayoutVars>
          <dgm:hierBranch/>
        </dgm:presLayoutVars>
      </dgm:prSet>
      <dgm:spPr/>
    </dgm:pt>
    <dgm:pt modelId="{0C8F1ED9-8322-4CB4-A37E-2C3A5AA7635E}" type="pres">
      <dgm:prSet presAssocID="{965D5652-593C-43D6-9AE2-0E48ECAFA1BA}" presName="rootComposite" presStyleCnt="0"/>
      <dgm:spPr/>
    </dgm:pt>
    <dgm:pt modelId="{77EA1934-B41C-4C43-9DA3-76632FF62168}" type="pres">
      <dgm:prSet presAssocID="{965D5652-593C-43D6-9AE2-0E48ECAFA1BA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9A781F-5928-44E5-BE1F-6F38FFB6A28C}" type="pres">
      <dgm:prSet presAssocID="{965D5652-593C-43D6-9AE2-0E48ECAFA1BA}" presName="rootConnector" presStyleLbl="node2" presStyleIdx="3" presStyleCnt="4"/>
      <dgm:spPr/>
      <dgm:t>
        <a:bodyPr/>
        <a:lstStyle/>
        <a:p>
          <a:endParaRPr lang="ru-RU"/>
        </a:p>
      </dgm:t>
    </dgm:pt>
    <dgm:pt modelId="{F99BA279-5FC1-4A1B-A675-80F5595627B9}" type="pres">
      <dgm:prSet presAssocID="{965D5652-593C-43D6-9AE2-0E48ECAFA1BA}" presName="hierChild4" presStyleCnt="0"/>
      <dgm:spPr/>
    </dgm:pt>
    <dgm:pt modelId="{250B4F14-2651-4330-A26C-89774F9C24C2}" type="pres">
      <dgm:prSet presAssocID="{965D5652-593C-43D6-9AE2-0E48ECAFA1BA}" presName="hierChild5" presStyleCnt="0"/>
      <dgm:spPr/>
    </dgm:pt>
    <dgm:pt modelId="{DE131C24-E967-4464-A54C-E25044610C58}" type="pres">
      <dgm:prSet presAssocID="{29CC11CE-F442-449D-9CF0-71E15B37F0E4}" presName="hierChild3" presStyleCnt="0"/>
      <dgm:spPr/>
    </dgm:pt>
  </dgm:ptLst>
  <dgm:cxnLst>
    <dgm:cxn modelId="{E6B32DEB-8379-411D-9367-EBD3AC30D394}" type="presOf" srcId="{80CC1B8C-9BDF-4438-9FEC-570885D05657}" destId="{7B61C9EA-0563-4F4B-846E-8D7C984E913D}" srcOrd="0" destOrd="0" presId="urn:microsoft.com/office/officeart/2005/8/layout/orgChart1"/>
    <dgm:cxn modelId="{5CF9BA31-7826-4CFD-8222-519EC5FC5F8C}" type="presOf" srcId="{7E875051-376D-496E-8191-7FF9D483EE88}" destId="{2A8D0EF8-30CD-4F92-A6B3-D45F3C56E15B}" srcOrd="0" destOrd="0" presId="urn:microsoft.com/office/officeart/2005/8/layout/orgChart1"/>
    <dgm:cxn modelId="{4FBC72BC-C151-43A8-A8D5-41FEE72D02CD}" srcId="{29CC11CE-F442-449D-9CF0-71E15B37F0E4}" destId="{80CC1B8C-9BDF-4438-9FEC-570885D05657}" srcOrd="1" destOrd="0" parTransId="{961642CF-9165-4DD5-A228-EA63F3209095}" sibTransId="{94498842-24B1-4442-AE1C-1F2B717109B8}"/>
    <dgm:cxn modelId="{2488B7EC-1010-40E3-9FBB-5F81CD8C893C}" type="presOf" srcId="{965D5652-593C-43D6-9AE2-0E48ECAFA1BA}" destId="{F39A781F-5928-44E5-BE1F-6F38FFB6A28C}" srcOrd="1" destOrd="0" presId="urn:microsoft.com/office/officeart/2005/8/layout/orgChart1"/>
    <dgm:cxn modelId="{4608BD61-254D-426B-8042-58BDD21468B5}" srcId="{29CC11CE-F442-449D-9CF0-71E15B37F0E4}" destId="{EEA32DC7-2CB8-474E-A856-25182AA2D441}" srcOrd="0" destOrd="0" parTransId="{5071BAA8-6198-4243-910E-6312E5F9B470}" sibTransId="{4404C772-F4F0-40A4-A75B-F51631673828}"/>
    <dgm:cxn modelId="{B19B397D-4E60-4C53-9B83-D3E064E952F9}" type="presOf" srcId="{EEA32DC7-2CB8-474E-A856-25182AA2D441}" destId="{A03CC7AA-94E7-44FF-975D-B79D48871046}" srcOrd="0" destOrd="0" presId="urn:microsoft.com/office/officeart/2005/8/layout/orgChart1"/>
    <dgm:cxn modelId="{64AB1238-268D-4E85-B328-BC05E96FFA2B}" type="presOf" srcId="{29CC11CE-F442-449D-9CF0-71E15B37F0E4}" destId="{4107AF37-2F6D-408B-8BE7-BF5AC90073E3}" srcOrd="0" destOrd="0" presId="urn:microsoft.com/office/officeart/2005/8/layout/orgChart1"/>
    <dgm:cxn modelId="{A6BCE32A-597F-478D-A393-8935EED34D9F}" type="presOf" srcId="{965D5652-593C-43D6-9AE2-0E48ECAFA1BA}" destId="{77EA1934-B41C-4C43-9DA3-76632FF62168}" srcOrd="0" destOrd="0" presId="urn:microsoft.com/office/officeart/2005/8/layout/orgChart1"/>
    <dgm:cxn modelId="{7DA1F987-44BD-4077-A3DC-75B22A71324A}" type="presOf" srcId="{0779038F-94A9-47FD-9026-ED494949BF3D}" destId="{F2CEFEB4-E50D-4204-9F8B-60CCAB1310C2}" srcOrd="0" destOrd="0" presId="urn:microsoft.com/office/officeart/2005/8/layout/orgChart1"/>
    <dgm:cxn modelId="{FBF98879-8638-450E-A51A-20606248E7CF}" type="presOf" srcId="{0779038F-94A9-47FD-9026-ED494949BF3D}" destId="{34202FDF-BC2E-4586-853B-9ABE00FD9DA2}" srcOrd="1" destOrd="0" presId="urn:microsoft.com/office/officeart/2005/8/layout/orgChart1"/>
    <dgm:cxn modelId="{4AC25AB1-3562-4F7D-86BE-B5717F761136}" type="presOf" srcId="{0CF1902C-A449-4696-A88B-8752C6655275}" destId="{B86D45C3-1938-4776-8FB2-D3527DF625B0}" srcOrd="0" destOrd="0" presId="urn:microsoft.com/office/officeart/2005/8/layout/orgChart1"/>
    <dgm:cxn modelId="{59B93A90-4121-4376-9376-C0DECD554D07}" type="presOf" srcId="{EEA32DC7-2CB8-474E-A856-25182AA2D441}" destId="{AD3B6823-32A7-40A4-97BD-A124076E1068}" srcOrd="1" destOrd="0" presId="urn:microsoft.com/office/officeart/2005/8/layout/orgChart1"/>
    <dgm:cxn modelId="{6A25A381-BDE5-444E-AB40-6384810F8A39}" type="presOf" srcId="{5071BAA8-6198-4243-910E-6312E5F9B470}" destId="{B73BC1DE-D2FE-4A72-8154-853067093089}" srcOrd="0" destOrd="0" presId="urn:microsoft.com/office/officeart/2005/8/layout/orgChart1"/>
    <dgm:cxn modelId="{55D45581-E174-49E9-8366-CFFF631B3CF7}" type="presOf" srcId="{29CC11CE-F442-449D-9CF0-71E15B37F0E4}" destId="{E2764FAB-2B3B-45C8-978E-47F8A079490C}" srcOrd="1" destOrd="0" presId="urn:microsoft.com/office/officeart/2005/8/layout/orgChart1"/>
    <dgm:cxn modelId="{3D38C1B9-F917-4FF3-9771-12027CF717CE}" type="presOf" srcId="{80CC1B8C-9BDF-4438-9FEC-570885D05657}" destId="{C5E65A4C-062D-4147-86F7-365469DDBBA4}" srcOrd="1" destOrd="0" presId="urn:microsoft.com/office/officeart/2005/8/layout/orgChart1"/>
    <dgm:cxn modelId="{50DFAD52-9EF3-4DEB-862E-6A103871B3CA}" srcId="{7E875051-376D-496E-8191-7FF9D483EE88}" destId="{29CC11CE-F442-449D-9CF0-71E15B37F0E4}" srcOrd="0" destOrd="0" parTransId="{27E886C9-4984-4BC2-9FEB-70BA6E5FF643}" sibTransId="{5FB45145-60C0-46C7-B869-407E6F56C5B7}"/>
    <dgm:cxn modelId="{8F818EB0-98CA-4FEB-83B2-1CC334309842}" srcId="{29CC11CE-F442-449D-9CF0-71E15B37F0E4}" destId="{0779038F-94A9-47FD-9026-ED494949BF3D}" srcOrd="2" destOrd="0" parTransId="{0CF1902C-A449-4696-A88B-8752C6655275}" sibTransId="{C18055C8-0CC5-4082-A00D-87BE51264DE0}"/>
    <dgm:cxn modelId="{EBC65474-E414-49E5-BBAF-7D1DA348CAE3}" type="presOf" srcId="{6D9ACE6C-D746-4EF9-8797-0C0B2175F61A}" destId="{32FFB837-5D88-4C8A-8843-120C3EC770C2}" srcOrd="0" destOrd="0" presId="urn:microsoft.com/office/officeart/2005/8/layout/orgChart1"/>
    <dgm:cxn modelId="{0445CF5F-A38C-490D-8B6D-4AEDF944DDC3}" srcId="{29CC11CE-F442-449D-9CF0-71E15B37F0E4}" destId="{965D5652-593C-43D6-9AE2-0E48ECAFA1BA}" srcOrd="3" destOrd="0" parTransId="{6D9ACE6C-D746-4EF9-8797-0C0B2175F61A}" sibTransId="{D17F04F5-AD3C-4646-934F-A4DD600FD3CA}"/>
    <dgm:cxn modelId="{D111EE5C-DF80-47F3-9E8E-6494DAB942C4}" type="presOf" srcId="{961642CF-9165-4DD5-A228-EA63F3209095}" destId="{C092CFBF-2A2E-44E3-8A83-B55C97ED6846}" srcOrd="0" destOrd="0" presId="urn:microsoft.com/office/officeart/2005/8/layout/orgChart1"/>
    <dgm:cxn modelId="{E18E6F15-D3B4-4869-9AFE-A9BA9C3B161E}" type="presParOf" srcId="{2A8D0EF8-30CD-4F92-A6B3-D45F3C56E15B}" destId="{869F5F18-8576-480A-B5F9-CAE581E44B74}" srcOrd="0" destOrd="0" presId="urn:microsoft.com/office/officeart/2005/8/layout/orgChart1"/>
    <dgm:cxn modelId="{DD31BBFD-5906-46DE-9145-F58680C1F133}" type="presParOf" srcId="{869F5F18-8576-480A-B5F9-CAE581E44B74}" destId="{B83D903F-34AF-4723-B475-E3750FD4DD92}" srcOrd="0" destOrd="0" presId="urn:microsoft.com/office/officeart/2005/8/layout/orgChart1"/>
    <dgm:cxn modelId="{9D177EF0-1CFE-49CD-A07D-5E07B4AF29B2}" type="presParOf" srcId="{B83D903F-34AF-4723-B475-E3750FD4DD92}" destId="{4107AF37-2F6D-408B-8BE7-BF5AC90073E3}" srcOrd="0" destOrd="0" presId="urn:microsoft.com/office/officeart/2005/8/layout/orgChart1"/>
    <dgm:cxn modelId="{05EF0FAC-E943-4748-85AB-5A2FD4DE146F}" type="presParOf" srcId="{B83D903F-34AF-4723-B475-E3750FD4DD92}" destId="{E2764FAB-2B3B-45C8-978E-47F8A079490C}" srcOrd="1" destOrd="0" presId="urn:microsoft.com/office/officeart/2005/8/layout/orgChart1"/>
    <dgm:cxn modelId="{75B66DB8-CE1B-40B2-9636-2CE9F78E9A16}" type="presParOf" srcId="{869F5F18-8576-480A-B5F9-CAE581E44B74}" destId="{CDA3579E-BAF6-4664-812B-56310A295E62}" srcOrd="1" destOrd="0" presId="urn:microsoft.com/office/officeart/2005/8/layout/orgChart1"/>
    <dgm:cxn modelId="{5175A92E-B1E6-42D5-8ECD-4DDC75DE0761}" type="presParOf" srcId="{CDA3579E-BAF6-4664-812B-56310A295E62}" destId="{B73BC1DE-D2FE-4A72-8154-853067093089}" srcOrd="0" destOrd="0" presId="urn:microsoft.com/office/officeart/2005/8/layout/orgChart1"/>
    <dgm:cxn modelId="{475DF474-4FD3-49F4-A379-B549FCD1C5FA}" type="presParOf" srcId="{CDA3579E-BAF6-4664-812B-56310A295E62}" destId="{B6829128-E306-4D7C-BDBD-02BB7EACA92D}" srcOrd="1" destOrd="0" presId="urn:microsoft.com/office/officeart/2005/8/layout/orgChart1"/>
    <dgm:cxn modelId="{66455CBA-6369-4E38-90A5-CAB4508DB211}" type="presParOf" srcId="{B6829128-E306-4D7C-BDBD-02BB7EACA92D}" destId="{79267904-9124-4DD4-8AEF-EEDEDAFDB767}" srcOrd="0" destOrd="0" presId="urn:microsoft.com/office/officeart/2005/8/layout/orgChart1"/>
    <dgm:cxn modelId="{AC2123C2-A04B-497A-97A3-08DAC40A4F37}" type="presParOf" srcId="{79267904-9124-4DD4-8AEF-EEDEDAFDB767}" destId="{A03CC7AA-94E7-44FF-975D-B79D48871046}" srcOrd="0" destOrd="0" presId="urn:microsoft.com/office/officeart/2005/8/layout/orgChart1"/>
    <dgm:cxn modelId="{922619C4-91A8-4374-BDF9-63AAFD6668AE}" type="presParOf" srcId="{79267904-9124-4DD4-8AEF-EEDEDAFDB767}" destId="{AD3B6823-32A7-40A4-97BD-A124076E1068}" srcOrd="1" destOrd="0" presId="urn:microsoft.com/office/officeart/2005/8/layout/orgChart1"/>
    <dgm:cxn modelId="{CD61A581-F0A6-43BB-85F6-D8F81258DE8C}" type="presParOf" srcId="{B6829128-E306-4D7C-BDBD-02BB7EACA92D}" destId="{09F6A94A-1B81-475A-B280-A45FF704C6F1}" srcOrd="1" destOrd="0" presId="urn:microsoft.com/office/officeart/2005/8/layout/orgChart1"/>
    <dgm:cxn modelId="{77844F10-BB85-4CAB-B44D-D55269FAEB65}" type="presParOf" srcId="{B6829128-E306-4D7C-BDBD-02BB7EACA92D}" destId="{6FCDDC10-5E88-450A-9B1D-A23965859A88}" srcOrd="2" destOrd="0" presId="urn:microsoft.com/office/officeart/2005/8/layout/orgChart1"/>
    <dgm:cxn modelId="{DDCEB5CF-642F-44A9-A00D-E8FBCD37892D}" type="presParOf" srcId="{CDA3579E-BAF6-4664-812B-56310A295E62}" destId="{C092CFBF-2A2E-44E3-8A83-B55C97ED6846}" srcOrd="2" destOrd="0" presId="urn:microsoft.com/office/officeart/2005/8/layout/orgChart1"/>
    <dgm:cxn modelId="{A267C4B1-1A3E-49E9-B04F-3FC9D6C51C1E}" type="presParOf" srcId="{CDA3579E-BAF6-4664-812B-56310A295E62}" destId="{A4B8D427-6C87-44D5-9FCE-3F03741DCA91}" srcOrd="3" destOrd="0" presId="urn:microsoft.com/office/officeart/2005/8/layout/orgChart1"/>
    <dgm:cxn modelId="{37948B54-983B-48F9-A23E-472F20F54DF2}" type="presParOf" srcId="{A4B8D427-6C87-44D5-9FCE-3F03741DCA91}" destId="{D0AABAC8-0158-41CB-8AA0-7E68E16130D5}" srcOrd="0" destOrd="0" presId="urn:microsoft.com/office/officeart/2005/8/layout/orgChart1"/>
    <dgm:cxn modelId="{1D1CAE79-20A1-4180-ACEB-C2A0C7B50E8F}" type="presParOf" srcId="{D0AABAC8-0158-41CB-8AA0-7E68E16130D5}" destId="{7B61C9EA-0563-4F4B-846E-8D7C984E913D}" srcOrd="0" destOrd="0" presId="urn:microsoft.com/office/officeart/2005/8/layout/orgChart1"/>
    <dgm:cxn modelId="{432B908D-614B-4E0C-8C9B-7E0DDD63F4C8}" type="presParOf" srcId="{D0AABAC8-0158-41CB-8AA0-7E68E16130D5}" destId="{C5E65A4C-062D-4147-86F7-365469DDBBA4}" srcOrd="1" destOrd="0" presId="urn:microsoft.com/office/officeart/2005/8/layout/orgChart1"/>
    <dgm:cxn modelId="{88AF8BC5-FEA6-42E2-A87A-6F8789B7A4A6}" type="presParOf" srcId="{A4B8D427-6C87-44D5-9FCE-3F03741DCA91}" destId="{32FDD4D9-F733-45D9-BEC8-CF6AC0738280}" srcOrd="1" destOrd="0" presId="urn:microsoft.com/office/officeart/2005/8/layout/orgChart1"/>
    <dgm:cxn modelId="{8EBE07F3-A0B3-42F0-8919-76F5CD0E5955}" type="presParOf" srcId="{A4B8D427-6C87-44D5-9FCE-3F03741DCA91}" destId="{B5F7D7EE-58E2-4C1E-918C-BF15F050EB3D}" srcOrd="2" destOrd="0" presId="urn:microsoft.com/office/officeart/2005/8/layout/orgChart1"/>
    <dgm:cxn modelId="{559BAABA-14F3-4C11-8527-594B0E1F184F}" type="presParOf" srcId="{CDA3579E-BAF6-4664-812B-56310A295E62}" destId="{B86D45C3-1938-4776-8FB2-D3527DF625B0}" srcOrd="4" destOrd="0" presId="urn:microsoft.com/office/officeart/2005/8/layout/orgChart1"/>
    <dgm:cxn modelId="{49F8040F-48C2-46A4-A78B-F0C37C59B188}" type="presParOf" srcId="{CDA3579E-BAF6-4664-812B-56310A295E62}" destId="{133D58C9-6448-4055-9616-DC3D5D50BF1A}" srcOrd="5" destOrd="0" presId="urn:microsoft.com/office/officeart/2005/8/layout/orgChart1"/>
    <dgm:cxn modelId="{887DB273-37FF-4386-AFE1-7AD67F4EE0E2}" type="presParOf" srcId="{133D58C9-6448-4055-9616-DC3D5D50BF1A}" destId="{FE51B85C-552D-44DD-BA60-AD8224161909}" srcOrd="0" destOrd="0" presId="urn:microsoft.com/office/officeart/2005/8/layout/orgChart1"/>
    <dgm:cxn modelId="{AB50BE5F-4539-4F50-8EE3-CD28C3C4CBB6}" type="presParOf" srcId="{FE51B85C-552D-44DD-BA60-AD8224161909}" destId="{F2CEFEB4-E50D-4204-9F8B-60CCAB1310C2}" srcOrd="0" destOrd="0" presId="urn:microsoft.com/office/officeart/2005/8/layout/orgChart1"/>
    <dgm:cxn modelId="{C70E82F8-02C3-469E-99E1-6D7310B2150F}" type="presParOf" srcId="{FE51B85C-552D-44DD-BA60-AD8224161909}" destId="{34202FDF-BC2E-4586-853B-9ABE00FD9DA2}" srcOrd="1" destOrd="0" presId="urn:microsoft.com/office/officeart/2005/8/layout/orgChart1"/>
    <dgm:cxn modelId="{6DD28864-62C0-454E-81D8-2641B05EA53C}" type="presParOf" srcId="{133D58C9-6448-4055-9616-DC3D5D50BF1A}" destId="{DD2D91EA-9B23-4AF2-86AF-8269A5C3D006}" srcOrd="1" destOrd="0" presId="urn:microsoft.com/office/officeart/2005/8/layout/orgChart1"/>
    <dgm:cxn modelId="{DF476699-8C71-40BF-B10A-782F72AC277F}" type="presParOf" srcId="{133D58C9-6448-4055-9616-DC3D5D50BF1A}" destId="{B16CCD4C-FF5C-47D1-BD67-AC78BC8AE81D}" srcOrd="2" destOrd="0" presId="urn:microsoft.com/office/officeart/2005/8/layout/orgChart1"/>
    <dgm:cxn modelId="{26594627-96B4-4A0B-81DA-A2301D330AB3}" type="presParOf" srcId="{CDA3579E-BAF6-4664-812B-56310A295E62}" destId="{32FFB837-5D88-4C8A-8843-120C3EC770C2}" srcOrd="6" destOrd="0" presId="urn:microsoft.com/office/officeart/2005/8/layout/orgChart1"/>
    <dgm:cxn modelId="{715A5B77-A3BC-4CB5-825E-AF879E9F2E65}" type="presParOf" srcId="{CDA3579E-BAF6-4664-812B-56310A295E62}" destId="{D0D0FE71-0AB0-463A-8D14-AFDCC3B15C34}" srcOrd="7" destOrd="0" presId="urn:microsoft.com/office/officeart/2005/8/layout/orgChart1"/>
    <dgm:cxn modelId="{15064420-585D-430A-A7A0-3CE360900107}" type="presParOf" srcId="{D0D0FE71-0AB0-463A-8D14-AFDCC3B15C34}" destId="{0C8F1ED9-8322-4CB4-A37E-2C3A5AA7635E}" srcOrd="0" destOrd="0" presId="urn:microsoft.com/office/officeart/2005/8/layout/orgChart1"/>
    <dgm:cxn modelId="{C2D3D63D-E6C6-4EB6-8531-9DCC0531C497}" type="presParOf" srcId="{0C8F1ED9-8322-4CB4-A37E-2C3A5AA7635E}" destId="{77EA1934-B41C-4C43-9DA3-76632FF62168}" srcOrd="0" destOrd="0" presId="urn:microsoft.com/office/officeart/2005/8/layout/orgChart1"/>
    <dgm:cxn modelId="{ECA5B073-A138-4A57-B0A1-8252F95FAACC}" type="presParOf" srcId="{0C8F1ED9-8322-4CB4-A37E-2C3A5AA7635E}" destId="{F39A781F-5928-44E5-BE1F-6F38FFB6A28C}" srcOrd="1" destOrd="0" presId="urn:microsoft.com/office/officeart/2005/8/layout/orgChart1"/>
    <dgm:cxn modelId="{63A53D4E-FAAA-43C5-AF0D-6ED890C0BDC5}" type="presParOf" srcId="{D0D0FE71-0AB0-463A-8D14-AFDCC3B15C34}" destId="{F99BA279-5FC1-4A1B-A675-80F5595627B9}" srcOrd="1" destOrd="0" presId="urn:microsoft.com/office/officeart/2005/8/layout/orgChart1"/>
    <dgm:cxn modelId="{B1A8600C-15E7-4C2A-B016-84BA077613C3}" type="presParOf" srcId="{D0D0FE71-0AB0-463A-8D14-AFDCC3B15C34}" destId="{250B4F14-2651-4330-A26C-89774F9C24C2}" srcOrd="2" destOrd="0" presId="urn:microsoft.com/office/officeart/2005/8/layout/orgChart1"/>
    <dgm:cxn modelId="{F74089D0-4745-4492-87BC-5CD35C2DD7C6}" type="presParOf" srcId="{869F5F18-8576-480A-B5F9-CAE581E44B74}" destId="{DE131C24-E967-4464-A54C-E25044610C5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CE377-E98F-4692-B1F3-A9B0C40C901F}">
      <dsp:nvSpPr>
        <dsp:cNvPr id="0" name=""/>
        <dsp:cNvSpPr/>
      </dsp:nvSpPr>
      <dsp:spPr>
        <a:xfrm>
          <a:off x="6105944" y="2817438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Косметика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299945" y="3011439"/>
        <a:ext cx="936721" cy="936721"/>
      </dsp:txXfrm>
    </dsp:sp>
    <dsp:sp modelId="{105DB318-98A6-4033-861D-D2397C91CAF6}">
      <dsp:nvSpPr>
        <dsp:cNvPr id="0" name=""/>
        <dsp:cNvSpPr/>
      </dsp:nvSpPr>
      <dsp:spPr>
        <a:xfrm rot="16200000">
          <a:off x="6035268" y="2075592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6731654" y="2047748"/>
        <a:ext cx="73303" cy="73303"/>
      </dsp:txXfrm>
    </dsp:sp>
    <dsp:sp modelId="{4DF16CDA-E299-4251-8418-21A15326C2A0}">
      <dsp:nvSpPr>
        <dsp:cNvPr id="0" name=""/>
        <dsp:cNvSpPr/>
      </dsp:nvSpPr>
      <dsp:spPr>
        <a:xfrm>
          <a:off x="6105944" y="26639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Лосьйони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299945" y="220640"/>
        <a:ext cx="936721" cy="936721"/>
      </dsp:txXfrm>
    </dsp:sp>
    <dsp:sp modelId="{CFD84C1C-1543-41F1-B070-AAE1043C30B9}">
      <dsp:nvSpPr>
        <dsp:cNvPr id="0" name=""/>
        <dsp:cNvSpPr/>
      </dsp:nvSpPr>
      <dsp:spPr>
        <a:xfrm rot="18360000">
          <a:off x="6855463" y="2342090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7551849" y="2314246"/>
        <a:ext cx="73303" cy="73303"/>
      </dsp:txXfrm>
    </dsp:sp>
    <dsp:sp modelId="{43760B68-89DD-4969-A23C-26E527A8B8CF}">
      <dsp:nvSpPr>
        <dsp:cNvPr id="0" name=""/>
        <dsp:cNvSpPr/>
      </dsp:nvSpPr>
      <dsp:spPr>
        <a:xfrm>
          <a:off x="7746335" y="559634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Парфуми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7940336" y="753635"/>
        <a:ext cx="936721" cy="936721"/>
      </dsp:txXfrm>
    </dsp:sp>
    <dsp:sp modelId="{14C8CB1A-920B-4CAD-8B9E-CA20B24D1845}">
      <dsp:nvSpPr>
        <dsp:cNvPr id="0" name=""/>
        <dsp:cNvSpPr/>
      </dsp:nvSpPr>
      <dsp:spPr>
        <a:xfrm rot="20520000">
          <a:off x="7362372" y="3039790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8058758" y="3011945"/>
        <a:ext cx="73303" cy="73303"/>
      </dsp:txXfrm>
    </dsp:sp>
    <dsp:sp modelId="{05050050-80C4-480D-8FD7-E62959C290EB}">
      <dsp:nvSpPr>
        <dsp:cNvPr id="0" name=""/>
        <dsp:cNvSpPr/>
      </dsp:nvSpPr>
      <dsp:spPr>
        <a:xfrm>
          <a:off x="8760152" y="1955033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Помади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8954153" y="2149034"/>
        <a:ext cx="936721" cy="936721"/>
      </dsp:txXfrm>
    </dsp:sp>
    <dsp:sp modelId="{5F6CA65D-F713-4B3C-BBF0-19FA03A6B04C}">
      <dsp:nvSpPr>
        <dsp:cNvPr id="0" name=""/>
        <dsp:cNvSpPr/>
      </dsp:nvSpPr>
      <dsp:spPr>
        <a:xfrm rot="1080000">
          <a:off x="7362372" y="3902194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8058758" y="3874350"/>
        <a:ext cx="73303" cy="73303"/>
      </dsp:txXfrm>
    </dsp:sp>
    <dsp:sp modelId="{F814BCE4-9EC4-446C-BCC6-60D75FEEAA0A}">
      <dsp:nvSpPr>
        <dsp:cNvPr id="0" name=""/>
        <dsp:cNvSpPr/>
      </dsp:nvSpPr>
      <dsp:spPr>
        <a:xfrm>
          <a:off x="8760152" y="3679842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Лаки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нігтів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8954153" y="3873843"/>
        <a:ext cx="936721" cy="936721"/>
      </dsp:txXfrm>
    </dsp:sp>
    <dsp:sp modelId="{EEDC0496-4E3C-4BF5-944A-B4DC93319F87}">
      <dsp:nvSpPr>
        <dsp:cNvPr id="0" name=""/>
        <dsp:cNvSpPr/>
      </dsp:nvSpPr>
      <dsp:spPr>
        <a:xfrm rot="3240000">
          <a:off x="6855463" y="4599894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7551849" y="4572050"/>
        <a:ext cx="73303" cy="73303"/>
      </dsp:txXfrm>
    </dsp:sp>
    <dsp:sp modelId="{812F0041-6B3B-4DFE-BD60-93321868B738}">
      <dsp:nvSpPr>
        <dsp:cNvPr id="0" name=""/>
        <dsp:cNvSpPr/>
      </dsp:nvSpPr>
      <dsp:spPr>
        <a:xfrm>
          <a:off x="7746335" y="5075242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Туш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вій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7940336" y="5269243"/>
        <a:ext cx="936721" cy="936721"/>
      </dsp:txXfrm>
    </dsp:sp>
    <dsp:sp modelId="{A093D365-7AA7-45AC-BA1B-B108185C82D0}">
      <dsp:nvSpPr>
        <dsp:cNvPr id="0" name=""/>
        <dsp:cNvSpPr/>
      </dsp:nvSpPr>
      <dsp:spPr>
        <a:xfrm rot="5400000">
          <a:off x="6035268" y="4866391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6731654" y="4838547"/>
        <a:ext cx="73303" cy="73303"/>
      </dsp:txXfrm>
    </dsp:sp>
    <dsp:sp modelId="{C386F8AA-F262-42C0-99C7-52627058E5C5}">
      <dsp:nvSpPr>
        <dsp:cNvPr id="0" name=""/>
        <dsp:cNvSpPr/>
      </dsp:nvSpPr>
      <dsp:spPr>
        <a:xfrm>
          <a:off x="6105944" y="5608237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Кольорові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контактні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лінзи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299945" y="5802238"/>
        <a:ext cx="936721" cy="936721"/>
      </dsp:txXfrm>
    </dsp:sp>
    <dsp:sp modelId="{98AAA722-AFCD-4D50-8124-D571AB533BD2}">
      <dsp:nvSpPr>
        <dsp:cNvPr id="0" name=""/>
        <dsp:cNvSpPr/>
      </dsp:nvSpPr>
      <dsp:spPr>
        <a:xfrm rot="7560000">
          <a:off x="5215073" y="4599894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5911459" y="4572050"/>
        <a:ext cx="73303" cy="73303"/>
      </dsp:txXfrm>
    </dsp:sp>
    <dsp:sp modelId="{90917C98-C79E-4DD1-9AFF-39F023FEAEF2}">
      <dsp:nvSpPr>
        <dsp:cNvPr id="0" name=""/>
        <dsp:cNvSpPr/>
      </dsp:nvSpPr>
      <dsp:spPr>
        <a:xfrm>
          <a:off x="4465554" y="5075242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Фарби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волосся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659555" y="5269243"/>
        <a:ext cx="936721" cy="936721"/>
      </dsp:txXfrm>
    </dsp:sp>
    <dsp:sp modelId="{668F7D89-DECA-4CB6-8A7C-646C5FA87ECD}">
      <dsp:nvSpPr>
        <dsp:cNvPr id="0" name=""/>
        <dsp:cNvSpPr/>
      </dsp:nvSpPr>
      <dsp:spPr>
        <a:xfrm rot="9720000">
          <a:off x="4708164" y="3902194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5404550" y="3874350"/>
        <a:ext cx="73303" cy="73303"/>
      </dsp:txXfrm>
    </dsp:sp>
    <dsp:sp modelId="{FC9539AC-C247-4E06-AA25-62525C195337}">
      <dsp:nvSpPr>
        <dsp:cNvPr id="0" name=""/>
        <dsp:cNvSpPr/>
      </dsp:nvSpPr>
      <dsp:spPr>
        <a:xfrm>
          <a:off x="3451737" y="3679842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Дезодо-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ранти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645738" y="3873843"/>
        <a:ext cx="936721" cy="936721"/>
      </dsp:txXfrm>
    </dsp:sp>
    <dsp:sp modelId="{8A6668CE-129A-4589-81A7-304AEC7A9970}">
      <dsp:nvSpPr>
        <dsp:cNvPr id="0" name=""/>
        <dsp:cNvSpPr/>
      </dsp:nvSpPr>
      <dsp:spPr>
        <a:xfrm rot="11880000">
          <a:off x="4708164" y="3039790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5404550" y="3011945"/>
        <a:ext cx="73303" cy="73303"/>
      </dsp:txXfrm>
    </dsp:sp>
    <dsp:sp modelId="{31BB551E-0C39-4EFC-A346-96C9F143BBBA}">
      <dsp:nvSpPr>
        <dsp:cNvPr id="0" name=""/>
        <dsp:cNvSpPr/>
      </dsp:nvSpPr>
      <dsp:spPr>
        <a:xfrm>
          <a:off x="3451737" y="1955033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Солі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ванн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645738" y="2149034"/>
        <a:ext cx="936721" cy="936721"/>
      </dsp:txXfrm>
    </dsp:sp>
    <dsp:sp modelId="{32EF2DC0-8ED4-46E5-8243-32152F48E6ED}">
      <dsp:nvSpPr>
        <dsp:cNvPr id="0" name=""/>
        <dsp:cNvSpPr/>
      </dsp:nvSpPr>
      <dsp:spPr>
        <a:xfrm rot="14040000">
          <a:off x="5215073" y="2342090"/>
          <a:ext cx="1466075" cy="17615"/>
        </a:xfrm>
        <a:custGeom>
          <a:avLst/>
          <a:gdLst/>
          <a:ahLst/>
          <a:cxnLst/>
          <a:rect l="0" t="0" r="0" b="0"/>
          <a:pathLst>
            <a:path>
              <a:moveTo>
                <a:pt x="0" y="8807"/>
              </a:moveTo>
              <a:lnTo>
                <a:pt x="1466075" y="88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5911459" y="2314246"/>
        <a:ext cx="73303" cy="73303"/>
      </dsp:txXfrm>
    </dsp:sp>
    <dsp:sp modelId="{56DBA64A-3D68-44E1-9342-ABB53CF83C6B}">
      <dsp:nvSpPr>
        <dsp:cNvPr id="0" name=""/>
        <dsp:cNvSpPr/>
      </dsp:nvSpPr>
      <dsp:spPr>
        <a:xfrm>
          <a:off x="4465554" y="559634"/>
          <a:ext cx="1324723" cy="132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Креми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для тіла</a:t>
          </a:r>
          <a:endParaRPr kumimoji="0" lang="ru-RU" sz="1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659555" y="753635"/>
        <a:ext cx="936721" cy="9367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CDD9E0-5788-4A04-982B-4FA6A1B8DA3C}">
      <dsp:nvSpPr>
        <dsp:cNvPr id="0" name=""/>
        <dsp:cNvSpPr/>
      </dsp:nvSpPr>
      <dsp:spPr>
        <a:xfrm>
          <a:off x="4392612" y="964610"/>
          <a:ext cx="3440321" cy="398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26"/>
              </a:lnTo>
              <a:lnTo>
                <a:pt x="3440321" y="199026"/>
              </a:lnTo>
              <a:lnTo>
                <a:pt x="3440321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1C9AB-67C4-4F8E-87B0-1D8367B6875D}">
      <dsp:nvSpPr>
        <dsp:cNvPr id="0" name=""/>
        <dsp:cNvSpPr/>
      </dsp:nvSpPr>
      <dsp:spPr>
        <a:xfrm>
          <a:off x="4392612" y="964610"/>
          <a:ext cx="1146773" cy="398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26"/>
              </a:lnTo>
              <a:lnTo>
                <a:pt x="1146773" y="199026"/>
              </a:lnTo>
              <a:lnTo>
                <a:pt x="1146773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C3B10-D1BA-48DD-995E-C3584A98449C}">
      <dsp:nvSpPr>
        <dsp:cNvPr id="0" name=""/>
        <dsp:cNvSpPr/>
      </dsp:nvSpPr>
      <dsp:spPr>
        <a:xfrm>
          <a:off x="3245838" y="964610"/>
          <a:ext cx="1146773" cy="398053"/>
        </a:xfrm>
        <a:custGeom>
          <a:avLst/>
          <a:gdLst/>
          <a:ahLst/>
          <a:cxnLst/>
          <a:rect l="0" t="0" r="0" b="0"/>
          <a:pathLst>
            <a:path>
              <a:moveTo>
                <a:pt x="1146773" y="0"/>
              </a:moveTo>
              <a:lnTo>
                <a:pt x="1146773" y="199026"/>
              </a:lnTo>
              <a:lnTo>
                <a:pt x="0" y="199026"/>
              </a:lnTo>
              <a:lnTo>
                <a:pt x="0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FE5E1A-608C-4877-BFE8-A62584467FA2}">
      <dsp:nvSpPr>
        <dsp:cNvPr id="0" name=""/>
        <dsp:cNvSpPr/>
      </dsp:nvSpPr>
      <dsp:spPr>
        <a:xfrm>
          <a:off x="952291" y="964610"/>
          <a:ext cx="3440321" cy="398053"/>
        </a:xfrm>
        <a:custGeom>
          <a:avLst/>
          <a:gdLst/>
          <a:ahLst/>
          <a:cxnLst/>
          <a:rect l="0" t="0" r="0" b="0"/>
          <a:pathLst>
            <a:path>
              <a:moveTo>
                <a:pt x="3440321" y="0"/>
              </a:moveTo>
              <a:lnTo>
                <a:pt x="3440321" y="199026"/>
              </a:lnTo>
              <a:lnTo>
                <a:pt x="0" y="199026"/>
              </a:lnTo>
              <a:lnTo>
                <a:pt x="0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2DAAD3-B2B3-44E8-AB6C-A8771C21CA19}">
      <dsp:nvSpPr>
        <dsp:cNvPr id="0" name=""/>
        <dsp:cNvSpPr/>
      </dsp:nvSpPr>
      <dsp:spPr>
        <a:xfrm>
          <a:off x="3444865" y="16863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rPr>
            <a:t>Типи шкіри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444865" y="16863"/>
        <a:ext cx="1895493" cy="947746"/>
      </dsp:txXfrm>
    </dsp:sp>
    <dsp:sp modelId="{5427FB17-DCB3-4F87-BE0D-D66D78D3456D}">
      <dsp:nvSpPr>
        <dsp:cNvPr id="0" name=""/>
        <dsp:cNvSpPr/>
      </dsp:nvSpPr>
      <dsp:spPr>
        <a:xfrm>
          <a:off x="4544" y="1362664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Нормальна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544" y="1362664"/>
        <a:ext cx="1895493" cy="947746"/>
      </dsp:txXfrm>
    </dsp:sp>
    <dsp:sp modelId="{7A28888B-9FE1-41D3-A7C9-B4F096B426E5}">
      <dsp:nvSpPr>
        <dsp:cNvPr id="0" name=""/>
        <dsp:cNvSpPr/>
      </dsp:nvSpPr>
      <dsp:spPr>
        <a:xfrm>
          <a:off x="2298091" y="1362664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Жирна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298091" y="1362664"/>
        <a:ext cx="1895493" cy="947746"/>
      </dsp:txXfrm>
    </dsp:sp>
    <dsp:sp modelId="{BCB3C711-B512-4825-809C-11CA5FAF151F}">
      <dsp:nvSpPr>
        <dsp:cNvPr id="0" name=""/>
        <dsp:cNvSpPr/>
      </dsp:nvSpPr>
      <dsp:spPr>
        <a:xfrm>
          <a:off x="4591639" y="1362664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Суха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591639" y="1362664"/>
        <a:ext cx="1895493" cy="947746"/>
      </dsp:txXfrm>
    </dsp:sp>
    <dsp:sp modelId="{16E7367D-4ED6-40F8-93F9-EED82D42F64E}">
      <dsp:nvSpPr>
        <dsp:cNvPr id="0" name=""/>
        <dsp:cNvSpPr/>
      </dsp:nvSpPr>
      <dsp:spPr>
        <a:xfrm>
          <a:off x="6885186" y="1362664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Комбінована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885186" y="1362664"/>
        <a:ext cx="1895493" cy="947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BA4C0-1B6F-4AF4-8989-983B272129D7}">
      <dsp:nvSpPr>
        <dsp:cNvPr id="0" name=""/>
        <dsp:cNvSpPr/>
      </dsp:nvSpPr>
      <dsp:spPr>
        <a:xfrm>
          <a:off x="3887787" y="1058344"/>
          <a:ext cx="2561136" cy="444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247"/>
              </a:lnTo>
              <a:lnTo>
                <a:pt x="2561136" y="222247"/>
              </a:lnTo>
              <a:lnTo>
                <a:pt x="2561136" y="4444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6BAAFD-D8EE-4E64-8A1E-DE196C3F719E}">
      <dsp:nvSpPr>
        <dsp:cNvPr id="0" name=""/>
        <dsp:cNvSpPr/>
      </dsp:nvSpPr>
      <dsp:spPr>
        <a:xfrm>
          <a:off x="3887787" y="2561160"/>
          <a:ext cx="2561136" cy="444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247"/>
              </a:lnTo>
              <a:lnTo>
                <a:pt x="2561136" y="222247"/>
              </a:lnTo>
              <a:lnTo>
                <a:pt x="2561136" y="4444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C69EB-1252-4014-82CB-1640BA53C2A8}">
      <dsp:nvSpPr>
        <dsp:cNvPr id="0" name=""/>
        <dsp:cNvSpPr/>
      </dsp:nvSpPr>
      <dsp:spPr>
        <a:xfrm>
          <a:off x="3842067" y="2561160"/>
          <a:ext cx="91440" cy="4444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7471-867C-4209-9891-3E5FDEFFC8BA}">
      <dsp:nvSpPr>
        <dsp:cNvPr id="0" name=""/>
        <dsp:cNvSpPr/>
      </dsp:nvSpPr>
      <dsp:spPr>
        <a:xfrm>
          <a:off x="1326650" y="2561160"/>
          <a:ext cx="2561136" cy="444494"/>
        </a:xfrm>
        <a:custGeom>
          <a:avLst/>
          <a:gdLst/>
          <a:ahLst/>
          <a:cxnLst/>
          <a:rect l="0" t="0" r="0" b="0"/>
          <a:pathLst>
            <a:path>
              <a:moveTo>
                <a:pt x="2561136" y="0"/>
              </a:moveTo>
              <a:lnTo>
                <a:pt x="2561136" y="222247"/>
              </a:lnTo>
              <a:lnTo>
                <a:pt x="0" y="222247"/>
              </a:lnTo>
              <a:lnTo>
                <a:pt x="0" y="4444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D9B5BD-75BB-49E3-9211-7ADCCC09F2B9}">
      <dsp:nvSpPr>
        <dsp:cNvPr id="0" name=""/>
        <dsp:cNvSpPr/>
      </dsp:nvSpPr>
      <dsp:spPr>
        <a:xfrm>
          <a:off x="3842067" y="1058344"/>
          <a:ext cx="91440" cy="4444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5CB94-3200-48E3-807A-19FF461FF1BB}">
      <dsp:nvSpPr>
        <dsp:cNvPr id="0" name=""/>
        <dsp:cNvSpPr/>
      </dsp:nvSpPr>
      <dsp:spPr>
        <a:xfrm>
          <a:off x="1326650" y="1058344"/>
          <a:ext cx="2561136" cy="444494"/>
        </a:xfrm>
        <a:custGeom>
          <a:avLst/>
          <a:gdLst/>
          <a:ahLst/>
          <a:cxnLst/>
          <a:rect l="0" t="0" r="0" b="0"/>
          <a:pathLst>
            <a:path>
              <a:moveTo>
                <a:pt x="2561136" y="0"/>
              </a:moveTo>
              <a:lnTo>
                <a:pt x="2561136" y="222247"/>
              </a:lnTo>
              <a:lnTo>
                <a:pt x="0" y="222247"/>
              </a:lnTo>
              <a:lnTo>
                <a:pt x="0" y="4444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BA9853-3CA6-4886-9E14-13F6AAA1FC8F}">
      <dsp:nvSpPr>
        <dsp:cNvPr id="0" name=""/>
        <dsp:cNvSpPr/>
      </dsp:nvSpPr>
      <dsp:spPr>
        <a:xfrm>
          <a:off x="2829466" y="23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Безпека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косметики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829466" y="23"/>
        <a:ext cx="2116642" cy="1058321"/>
      </dsp:txXfrm>
    </dsp:sp>
    <dsp:sp modelId="{3DA29F19-5A48-4428-9F26-660A3A1142E8}">
      <dsp:nvSpPr>
        <dsp:cNvPr id="0" name=""/>
        <dsp:cNvSpPr/>
      </dsp:nvSpPr>
      <dsp:spPr>
        <a:xfrm>
          <a:off x="268329" y="1502839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Склад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компонентів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68329" y="1502839"/>
        <a:ext cx="2116642" cy="1058321"/>
      </dsp:txXfrm>
    </dsp:sp>
    <dsp:sp modelId="{D185565B-EBCF-4854-A672-2ED67EEFB2CC}">
      <dsp:nvSpPr>
        <dsp:cNvPr id="0" name=""/>
        <dsp:cNvSpPr/>
      </dsp:nvSpPr>
      <dsp:spPr>
        <a:xfrm>
          <a:off x="2829466" y="1502839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якість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компонентів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829466" y="1502839"/>
        <a:ext cx="2116642" cy="1058321"/>
      </dsp:txXfrm>
    </dsp:sp>
    <dsp:sp modelId="{682E0A58-B572-43C8-8C45-573AA090760A}">
      <dsp:nvSpPr>
        <dsp:cNvPr id="0" name=""/>
        <dsp:cNvSpPr/>
      </dsp:nvSpPr>
      <dsp:spPr>
        <a:xfrm>
          <a:off x="268329" y="3005655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розфасовка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та упаковка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68329" y="3005655"/>
        <a:ext cx="2116642" cy="1058321"/>
      </dsp:txXfrm>
    </dsp:sp>
    <dsp:sp modelId="{1CEC52A9-9BA9-431E-B653-3B42D624FEE8}">
      <dsp:nvSpPr>
        <dsp:cNvPr id="0" name=""/>
        <dsp:cNvSpPr/>
      </dsp:nvSpPr>
      <dsp:spPr>
        <a:xfrm>
          <a:off x="2829466" y="3005655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умови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зберігання 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продажу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829466" y="3005655"/>
        <a:ext cx="2116642" cy="1058321"/>
      </dsp:txXfrm>
    </dsp:sp>
    <dsp:sp modelId="{1AFCDF1A-2D73-4C4A-9AD3-62F7775FC565}">
      <dsp:nvSpPr>
        <dsp:cNvPr id="0" name=""/>
        <dsp:cNvSpPr/>
      </dsp:nvSpPr>
      <dsp:spPr>
        <a:xfrm>
          <a:off x="5390603" y="3005655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умови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споживання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5390603" y="3005655"/>
        <a:ext cx="2116642" cy="1058321"/>
      </dsp:txXfrm>
    </dsp:sp>
    <dsp:sp modelId="{A01170FB-7D3F-4C19-B824-51F2A87E46A3}">
      <dsp:nvSpPr>
        <dsp:cNvPr id="0" name=""/>
        <dsp:cNvSpPr/>
      </dsp:nvSpPr>
      <dsp:spPr>
        <a:xfrm>
          <a:off x="5390603" y="1502839"/>
          <a:ext cx="2116642" cy="105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технологічний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процес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3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отримання </a:t>
          </a:r>
          <a:endParaRPr kumimoji="0" lang="ru-RU" sz="23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5390603" y="1502839"/>
        <a:ext cx="2116642" cy="10583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DCE42-3B82-4013-BF20-385729F3B2DB}">
      <dsp:nvSpPr>
        <dsp:cNvPr id="0" name=""/>
        <dsp:cNvSpPr/>
      </dsp:nvSpPr>
      <dsp:spPr>
        <a:xfrm>
          <a:off x="4248150" y="1531471"/>
          <a:ext cx="3005597" cy="521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816"/>
              </a:lnTo>
              <a:lnTo>
                <a:pt x="3005597" y="260816"/>
              </a:lnTo>
              <a:lnTo>
                <a:pt x="3005597" y="5216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B951CD-2B63-434E-8B68-121ACFB0AFF5}">
      <dsp:nvSpPr>
        <dsp:cNvPr id="0" name=""/>
        <dsp:cNvSpPr/>
      </dsp:nvSpPr>
      <dsp:spPr>
        <a:xfrm>
          <a:off x="4202429" y="1531471"/>
          <a:ext cx="91440" cy="5216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16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29473C-E817-4E56-96EB-063D61B7AB01}">
      <dsp:nvSpPr>
        <dsp:cNvPr id="0" name=""/>
        <dsp:cNvSpPr/>
      </dsp:nvSpPr>
      <dsp:spPr>
        <a:xfrm>
          <a:off x="1242552" y="1531471"/>
          <a:ext cx="3005597" cy="521632"/>
        </a:xfrm>
        <a:custGeom>
          <a:avLst/>
          <a:gdLst/>
          <a:ahLst/>
          <a:cxnLst/>
          <a:rect l="0" t="0" r="0" b="0"/>
          <a:pathLst>
            <a:path>
              <a:moveTo>
                <a:pt x="3005597" y="0"/>
              </a:moveTo>
              <a:lnTo>
                <a:pt x="3005597" y="260816"/>
              </a:lnTo>
              <a:lnTo>
                <a:pt x="0" y="260816"/>
              </a:lnTo>
              <a:lnTo>
                <a:pt x="0" y="5216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15F0BD-5D27-45CD-A370-B29ABD64BDDE}">
      <dsp:nvSpPr>
        <dsp:cNvPr id="0" name=""/>
        <dsp:cNvSpPr/>
      </dsp:nvSpPr>
      <dsp:spPr>
        <a:xfrm>
          <a:off x="3006167" y="289488"/>
          <a:ext cx="2483964" cy="1241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Найбільш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небезпечні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компоненти</a:t>
          </a:r>
          <a:endParaRPr kumimoji="0" lang="ru-RU" sz="24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006167" y="289488"/>
        <a:ext cx="2483964" cy="1241982"/>
      </dsp:txXfrm>
    </dsp:sp>
    <dsp:sp modelId="{724DD3A5-E87B-4797-B554-D0E2667016EE}">
      <dsp:nvSpPr>
        <dsp:cNvPr id="0" name=""/>
        <dsp:cNvSpPr/>
      </dsp:nvSpPr>
      <dsp:spPr>
        <a:xfrm>
          <a:off x="570" y="2053103"/>
          <a:ext cx="2483964" cy="1241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Барвники,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 основі дьогтю</a:t>
          </a:r>
          <a:endParaRPr kumimoji="0" lang="ru-RU" sz="24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570" y="2053103"/>
        <a:ext cx="2483964" cy="1241982"/>
      </dsp:txXfrm>
    </dsp:sp>
    <dsp:sp modelId="{68A34952-545A-4E29-9119-5E80A0EBFED7}">
      <dsp:nvSpPr>
        <dsp:cNvPr id="0" name=""/>
        <dsp:cNvSpPr/>
      </dsp:nvSpPr>
      <dsp:spPr>
        <a:xfrm>
          <a:off x="3006167" y="2053103"/>
          <a:ext cx="2483964" cy="1241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Формальдегід</a:t>
          </a:r>
          <a:endParaRPr kumimoji="0" lang="ru-RU" sz="24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006167" y="2053103"/>
        <a:ext cx="2483964" cy="1241982"/>
      </dsp:txXfrm>
    </dsp:sp>
    <dsp:sp modelId="{91E4E325-782B-49C1-895C-46925D8C2A8B}">
      <dsp:nvSpPr>
        <dsp:cNvPr id="0" name=""/>
        <dsp:cNvSpPr/>
      </dsp:nvSpPr>
      <dsp:spPr>
        <a:xfrm>
          <a:off x="6011764" y="2053103"/>
          <a:ext cx="2483964" cy="1241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Дибутилфталат</a:t>
          </a:r>
          <a:endParaRPr kumimoji="0" lang="ru-RU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011764" y="2053103"/>
        <a:ext cx="2483964" cy="12419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FB837-5D88-4C8A-8843-120C3EC770C2}">
      <dsp:nvSpPr>
        <dsp:cNvPr id="0" name=""/>
        <dsp:cNvSpPr/>
      </dsp:nvSpPr>
      <dsp:spPr>
        <a:xfrm>
          <a:off x="4302125" y="1902160"/>
          <a:ext cx="3369450" cy="389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926"/>
              </a:lnTo>
              <a:lnTo>
                <a:pt x="3369450" y="194926"/>
              </a:lnTo>
              <a:lnTo>
                <a:pt x="3369450" y="3898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6D45C3-1938-4776-8FB2-D3527DF625B0}">
      <dsp:nvSpPr>
        <dsp:cNvPr id="0" name=""/>
        <dsp:cNvSpPr/>
      </dsp:nvSpPr>
      <dsp:spPr>
        <a:xfrm>
          <a:off x="4302125" y="1902160"/>
          <a:ext cx="1123150" cy="389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926"/>
              </a:lnTo>
              <a:lnTo>
                <a:pt x="1123150" y="194926"/>
              </a:lnTo>
              <a:lnTo>
                <a:pt x="1123150" y="3898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92CFBF-2A2E-44E3-8A83-B55C97ED6846}">
      <dsp:nvSpPr>
        <dsp:cNvPr id="0" name=""/>
        <dsp:cNvSpPr/>
      </dsp:nvSpPr>
      <dsp:spPr>
        <a:xfrm>
          <a:off x="3178974" y="1902160"/>
          <a:ext cx="1123150" cy="389853"/>
        </a:xfrm>
        <a:custGeom>
          <a:avLst/>
          <a:gdLst/>
          <a:ahLst/>
          <a:cxnLst/>
          <a:rect l="0" t="0" r="0" b="0"/>
          <a:pathLst>
            <a:path>
              <a:moveTo>
                <a:pt x="1123150" y="0"/>
              </a:moveTo>
              <a:lnTo>
                <a:pt x="1123150" y="194926"/>
              </a:lnTo>
              <a:lnTo>
                <a:pt x="0" y="194926"/>
              </a:lnTo>
              <a:lnTo>
                <a:pt x="0" y="3898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BC1DE-D2FE-4A72-8154-853067093089}">
      <dsp:nvSpPr>
        <dsp:cNvPr id="0" name=""/>
        <dsp:cNvSpPr/>
      </dsp:nvSpPr>
      <dsp:spPr>
        <a:xfrm>
          <a:off x="932674" y="1902160"/>
          <a:ext cx="3369450" cy="389853"/>
        </a:xfrm>
        <a:custGeom>
          <a:avLst/>
          <a:gdLst/>
          <a:ahLst/>
          <a:cxnLst/>
          <a:rect l="0" t="0" r="0" b="0"/>
          <a:pathLst>
            <a:path>
              <a:moveTo>
                <a:pt x="3369450" y="0"/>
              </a:moveTo>
              <a:lnTo>
                <a:pt x="3369450" y="194926"/>
              </a:lnTo>
              <a:lnTo>
                <a:pt x="0" y="194926"/>
              </a:lnTo>
              <a:lnTo>
                <a:pt x="0" y="3898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07AF37-2F6D-408B-8BE7-BF5AC90073E3}">
      <dsp:nvSpPr>
        <dsp:cNvPr id="0" name=""/>
        <dsp:cNvSpPr/>
      </dsp:nvSpPr>
      <dsp:spPr>
        <a:xfrm>
          <a:off x="3373901" y="973937"/>
          <a:ext cx="1856446" cy="928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Народні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методи</a:t>
          </a:r>
          <a:endParaRPr kumimoji="0" lang="ru-RU" sz="12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373901" y="973937"/>
        <a:ext cx="1856446" cy="928223"/>
      </dsp:txXfrm>
    </dsp:sp>
    <dsp:sp modelId="{A03CC7AA-94E7-44FF-975D-B79D48871046}">
      <dsp:nvSpPr>
        <dsp:cNvPr id="0" name=""/>
        <dsp:cNvSpPr/>
      </dsp:nvSpPr>
      <dsp:spPr>
        <a:xfrm>
          <a:off x="4450" y="2292014"/>
          <a:ext cx="1856446" cy="928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sng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Огірковий сік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Відбілює,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зволожує,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звужує пори</a:t>
          </a:r>
          <a:endParaRPr kumimoji="0" lang="ru-RU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450" y="2292014"/>
        <a:ext cx="1856446" cy="928223"/>
      </dsp:txXfrm>
    </dsp:sp>
    <dsp:sp modelId="{7B61C9EA-0563-4F4B-846E-8D7C984E913D}">
      <dsp:nvSpPr>
        <dsp:cNvPr id="0" name=""/>
        <dsp:cNvSpPr/>
      </dsp:nvSpPr>
      <dsp:spPr>
        <a:xfrm>
          <a:off x="2250751" y="2292014"/>
          <a:ext cx="1856446" cy="928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sng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Екстракт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sng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кропиви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Зменшує активність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сальних </a:t>
          </a:r>
          <a:r>
            <a:rPr kumimoji="0" lang="uk-UA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залоз, </a:t>
          </a:r>
          <a:endParaRPr kumimoji="0" lang="uk-UA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усуває подразнення</a:t>
          </a:r>
          <a:endParaRPr kumimoji="0" lang="ru-RU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250751" y="2292014"/>
        <a:ext cx="1856446" cy="928223"/>
      </dsp:txXfrm>
    </dsp:sp>
    <dsp:sp modelId="{F2CEFEB4-E50D-4204-9F8B-60CCAB1310C2}">
      <dsp:nvSpPr>
        <dsp:cNvPr id="0" name=""/>
        <dsp:cNvSpPr/>
      </dsp:nvSpPr>
      <dsp:spPr>
        <a:xfrm>
          <a:off x="4497051" y="2292014"/>
          <a:ext cx="1856446" cy="928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sng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Зелений чай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Знімає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подразнення,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звужує пори</a:t>
          </a:r>
          <a:endParaRPr kumimoji="0" lang="ru-RU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497051" y="2292014"/>
        <a:ext cx="1856446" cy="928223"/>
      </dsp:txXfrm>
    </dsp:sp>
    <dsp:sp modelId="{77EA1934-B41C-4C43-9DA3-76632FF62168}">
      <dsp:nvSpPr>
        <dsp:cNvPr id="0" name=""/>
        <dsp:cNvSpPr/>
      </dsp:nvSpPr>
      <dsp:spPr>
        <a:xfrm>
          <a:off x="6743352" y="2292014"/>
          <a:ext cx="1856446" cy="928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sng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Ромашка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Протизапальна,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протиалергенна,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заспокійлива дія</a:t>
          </a:r>
          <a:endParaRPr kumimoji="0" lang="ru-RU" sz="1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743352" y="2292014"/>
        <a:ext cx="1856446" cy="928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07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07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79DA-54CD-460F-9C1E-C85EB92E25BD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C4413-9A73-4522-AD0F-9C1017E48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7" grpId="0" autoUpdateAnimBg="0"/>
      <p:bldP spid="160778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22BEB-E948-4D0A-B70A-35FB7611E408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3752-5F0B-47A8-AB06-232FBA83B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FE76A-F0A7-4C9B-A83D-22515C44B686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D4B60-B8F5-491B-9D08-F3A8D7744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E7C0A-49B4-4EA4-9740-CDCDF15FE02B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6AF5E-962C-401A-AB82-58C177A56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B4E6B-EF43-4C3D-8FCD-386A4D9098C6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7C05C-37F3-4ED7-942B-A7B203B45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22B3C-4303-402F-B5E5-7992E425D629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008C7-7E03-4795-AB77-0A51D3303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0DA81-F5E6-4999-B446-D69086E404FE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78A12-BEE6-40A3-8E6F-A8BEBF51B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881BB-C90F-4BE7-9F6C-5005672682AC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7EF11-AFB2-4310-843F-CB5D55917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60EDC-CE42-4E76-B9CF-7E85CAAFAE31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C48DB-8B7A-44CD-8925-3505015D5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78B3B-141C-49E0-9466-5A2BCB0FE8E0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73DAD-A858-4E4E-AA03-95B547340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A4D8A-CC78-4616-86FE-919E374A92AC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67EB9-6977-4D26-B7DA-86B3DDADD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24EFC-6380-440D-B569-CF2578379868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A5D9C-46BF-465B-BD74-4BD658335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7C1F6-5B0F-4B46-9EA4-F335F94665A9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F979D-74CC-43D1-9E33-1A96CD5F0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597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97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031FC73-818B-4122-B746-2BE57E49D0B4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597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9A60138-4D0D-4254-BD1F-0B4541B38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97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97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9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9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9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9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9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9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9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9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9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/>
      <p:bldP spid="159759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7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7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7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7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7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7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7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7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7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7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97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9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6.jpeg"/><Relationship Id="rId12" Type="http://schemas.openxmlformats.org/officeDocument/2006/relationships/image" Target="../media/image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11" Type="http://schemas.openxmlformats.org/officeDocument/2006/relationships/image" Target="../media/image3.jpeg"/><Relationship Id="rId5" Type="http://schemas.openxmlformats.org/officeDocument/2006/relationships/diagramColors" Target="../diagrams/colors4.xml"/><Relationship Id="rId10" Type="http://schemas.openxmlformats.org/officeDocument/2006/relationships/image" Target="../media/image18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8" Target="../media/image26.jpeg" Type="http://schemas.openxmlformats.org/officeDocument/2006/relationships/image"/><Relationship Id="rId3" Target="../media/image21.jpeg" Type="http://schemas.openxmlformats.org/officeDocument/2006/relationships/image"/><Relationship Id="rId7" Target="../media/image25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4.jpeg" Type="http://schemas.openxmlformats.org/officeDocument/2006/relationships/image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31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vk.com/kosmetika9b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12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4" descr="1289319319_cosmet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38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581400" y="1447800"/>
            <a:ext cx="5410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Сучасна косметика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5580063" y="2997200"/>
            <a:ext cx="33131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і гігієна шкіри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6516688" y="5300663"/>
            <a:ext cx="2484437" cy="141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Прцювали</a:t>
            </a:r>
          </a:p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ліцеїсти</a:t>
            </a:r>
          </a:p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ІІ курсу (9В)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nimBg="1"/>
      <p:bldP spid="3078" grpId="0" animBg="1"/>
      <p:bldP spid="307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33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808038"/>
          </a:xfrm>
        </p:spPr>
        <p:txBody>
          <a:bodyPr/>
          <a:lstStyle/>
          <a:p>
            <a:pPr eaLnBrk="1" hangingPunct="1"/>
            <a:r>
              <a:rPr lang="uk-UA" sz="2800" b="0" smtClean="0">
                <a:solidFill>
                  <a:schemeClr val="tx1"/>
                </a:solidFill>
                <a:effectLst/>
              </a:rPr>
              <a:t>Всі косметичні засоби у своєму складі містять п'ять основних інгредієнтів:</a:t>
            </a:r>
            <a:endParaRPr lang="ru-RU" sz="28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29378" name="Rectangle 34"/>
          <p:cNvSpPr>
            <a:spLocks noGrp="1" noRot="1" noChangeArrowheads="1"/>
          </p:cNvSpPr>
          <p:nvPr>
            <p:ph type="body" idx="1"/>
          </p:nvPr>
        </p:nvSpPr>
        <p:spPr>
          <a:xfrm>
            <a:off x="2124075" y="1125538"/>
            <a:ext cx="7019925" cy="57324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smtClean="0">
                <a:solidFill>
                  <a:srgbClr val="000000"/>
                </a:solidFill>
                <a:effectLst/>
              </a:rPr>
              <a:t>натуральні жири і масла, синтетичні або напівсинтетичні жири. У великій кількості вони перешкоджають диханню шкіри і виділенню продуктів життєдіяльності клітин.</a:t>
            </a:r>
            <a:endParaRPr lang="ru-RU" sz="2400" smtClean="0">
              <a:solidFill>
                <a:srgbClr val="000000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solidFill>
                  <a:srgbClr val="000000"/>
                </a:solidFill>
                <a:effectLst/>
              </a:rPr>
              <a:t>речовини, що підвищують розчинність жирів у воді, пропорційно змішують всі компоненти. Але їх зайвий вміст порушує функцію шкіри.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solidFill>
                  <a:srgbClr val="000000"/>
                </a:solidFill>
                <a:effectLst/>
              </a:rPr>
              <a:t>необхідні для тривалого зберігання косметичних засобів. Вони пригнічують розвиток бактерій, але одночасно є отруйними для клітин організму.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solidFill>
                  <a:srgbClr val="000000"/>
                </a:solidFill>
                <a:effectLst/>
              </a:rPr>
              <a:t>речовини, що додають косметичним засобам приємного запаху. Саме вони найчастіше викликають алергічну реакцію шкіри.</a:t>
            </a:r>
            <a:endParaRPr lang="ru-RU" sz="2400" smtClean="0">
              <a:solidFill>
                <a:srgbClr val="000000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solidFill>
                  <a:srgbClr val="000000"/>
                </a:solidFill>
                <a:effectLst/>
              </a:rPr>
              <a:t>вітаміни, настої лікарських трав, ферменти, ензими і т.п. Ферменти або ензими - це біологічні каталізатори, присутні у всіх живих клітинах. </a:t>
            </a:r>
            <a:endParaRPr lang="ru-RU" sz="2400" i="1" smtClean="0">
              <a:solidFill>
                <a:srgbClr val="000000"/>
              </a:solidFill>
              <a:effectLst/>
            </a:endParaRPr>
          </a:p>
        </p:txBody>
      </p:sp>
      <p:sp>
        <p:nvSpPr>
          <p:cNvPr id="183331" name="Oval 35"/>
          <p:cNvSpPr>
            <a:spLocks noChangeArrowheads="1"/>
          </p:cNvSpPr>
          <p:nvPr/>
        </p:nvSpPr>
        <p:spPr bwMode="auto">
          <a:xfrm>
            <a:off x="395288" y="1196975"/>
            <a:ext cx="1800225" cy="11525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800" b="1"/>
              <a:t>Основа</a:t>
            </a:r>
            <a:endParaRPr lang="ru-RU" sz="2800" b="1"/>
          </a:p>
        </p:txBody>
      </p:sp>
      <p:sp>
        <p:nvSpPr>
          <p:cNvPr id="183332" name="Oval 36"/>
          <p:cNvSpPr>
            <a:spLocks noChangeArrowheads="1"/>
          </p:cNvSpPr>
          <p:nvPr/>
        </p:nvSpPr>
        <p:spPr bwMode="auto">
          <a:xfrm>
            <a:off x="0" y="2420938"/>
            <a:ext cx="1728788" cy="1223962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000" b="1"/>
              <a:t>Емульгатори</a:t>
            </a:r>
            <a:endParaRPr lang="ru-RU" sz="2000" b="1"/>
          </a:p>
        </p:txBody>
      </p:sp>
      <p:sp>
        <p:nvSpPr>
          <p:cNvPr id="183333" name="Oval 37"/>
          <p:cNvSpPr>
            <a:spLocks noChangeArrowheads="1"/>
          </p:cNvSpPr>
          <p:nvPr/>
        </p:nvSpPr>
        <p:spPr bwMode="auto">
          <a:xfrm>
            <a:off x="468313" y="3644900"/>
            <a:ext cx="1800225" cy="11525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000" b="1"/>
              <a:t>Консерванти</a:t>
            </a:r>
            <a:endParaRPr lang="ru-RU" sz="2000" b="1"/>
          </a:p>
        </p:txBody>
      </p:sp>
      <p:sp>
        <p:nvSpPr>
          <p:cNvPr id="183335" name="Oval 39"/>
          <p:cNvSpPr>
            <a:spLocks noChangeArrowheads="1"/>
          </p:cNvSpPr>
          <p:nvPr/>
        </p:nvSpPr>
        <p:spPr bwMode="auto">
          <a:xfrm>
            <a:off x="179388" y="4868863"/>
            <a:ext cx="1368425" cy="792162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Аромати</a:t>
            </a:r>
            <a:endParaRPr lang="ru-RU" sz="2400" b="1"/>
          </a:p>
        </p:txBody>
      </p:sp>
      <p:sp>
        <p:nvSpPr>
          <p:cNvPr id="183336" name="Oval 40"/>
          <p:cNvSpPr>
            <a:spLocks noChangeArrowheads="1"/>
          </p:cNvSpPr>
          <p:nvPr/>
        </p:nvSpPr>
        <p:spPr bwMode="auto">
          <a:xfrm>
            <a:off x="539750" y="5734050"/>
            <a:ext cx="1728788" cy="11239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 b="1"/>
              <a:t>Біологічно </a:t>
            </a:r>
          </a:p>
          <a:p>
            <a:r>
              <a:rPr lang="uk-UA" b="1"/>
              <a:t>активні </a:t>
            </a:r>
          </a:p>
          <a:p>
            <a:r>
              <a:rPr lang="uk-UA" b="1"/>
              <a:t>речовини</a:t>
            </a:r>
            <a:endParaRPr lang="ru-RU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31" grpId="0" animBg="1"/>
      <p:bldP spid="183332" grpId="0" animBg="1"/>
      <p:bldP spid="183333" grpId="0" animBg="1"/>
      <p:bldP spid="183335" grpId="0" animBg="1"/>
      <p:bldP spid="183336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6" name="Rectangle 4"/>
          <p:cNvSpPr>
            <a:spLocks noChangeArrowheads="1" noGrp="1" noRot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b="0" lang="uk-UA" smtClean="0" sz="2000">
                <a:effectLst/>
              </a:rPr>
              <a:t> </a:t>
            </a:r>
            <a:endParaRPr b="0" lang="ru-RU" smtClean="0" sz="2000">
              <a:effectLst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85880280"/>
              </p:ext>
            </p:extLst>
          </p:nvPr>
        </p:nvGraphicFramePr>
        <p:xfrm>
          <a:off x="250825" y="260350"/>
          <a:ext cx="8496300" cy="35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descr="mkeyeshadowspw_c" id="194583" name="Picture 23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5445125"/>
            <a:ext cx="14065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karandasi-glaza" id="194585" name="Picture 25"/>
          <p:cNvPicPr>
            <a:picLocks noChangeArrowheads="1" noChangeAspect="1"/>
          </p:cNvPicPr>
          <p:nvPr/>
        </p:nvPicPr>
        <p:blipFill>
          <a:blip r:embed="rId8"/>
          <a:srcRect r="51"/>
          <a:stretch>
            <a:fillRect/>
          </a:stretch>
        </p:blipFill>
        <p:spPr bwMode="auto">
          <a:xfrm>
            <a:off x="1763713" y="5248275"/>
            <a:ext cx="1325562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0533_1" id="194586" name="Picture 26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213" y="3716338"/>
            <a:ext cx="18716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Lak-dlya-nogtej-Shellac_full" id="194592" name="Picture 32"/>
          <p:cNvPicPr>
            <a:picLocks noChangeArrowheads="1"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4140200" y="5594350"/>
            <a:ext cx="1800225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p72416" id="194593" name="Picture 33"/>
          <p:cNvPicPr>
            <a:picLocks noChangeArrowheads="1"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27763" y="4005263"/>
            <a:ext cx="15128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yak-viznachiti-spravzhni-parfumi" id="194594" name="Picture 34"/>
          <p:cNvPicPr>
            <a:picLocks noChangeArrowheads="1"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51725" y="5300663"/>
            <a:ext cx="15113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1349783177_4109" id="194596" name="Picture 36"/>
          <p:cNvPicPr>
            <a:picLocks noChangeArrowheads="1"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419475" y="4005263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1"/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5"/>
                                        <p:tgtEl>
                                          <p:spTgt spid="19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6"/>
                                        <p:tgtEl>
                                          <p:spTgt spid="19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9"/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20"/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2000"/>
                            </p:stCondLst>
                            <p:childTnLst>
                              <p:par>
                                <p:cTn fill="hold" id="22" nodeType="after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1000" id="24"/>
                                        <p:tgtEl>
                                          <p:spTgt spid="19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3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>
                                        <p:cTn dur="1000" id="27"/>
                                        <p:tgtEl>
                                          <p:spTgt spid="19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3000"/>
                            </p:stCondLst>
                            <p:childTnLst>
                              <p:par>
                                <p:cTn fill="hold" id="29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1000" id="31"/>
                                        <p:tgtEl>
                                          <p:spTgt spid="19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dur="1000" id="34"/>
                                        <p:tgtEl>
                                          <p:spTgt spid="19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Graphic grpId="0" spid="2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9" name="Rectangle 11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/>
              <a:t>Найбільш небезпечні речовини для шкіри:</a:t>
            </a:r>
            <a:endParaRPr lang="ru-RU"/>
          </a:p>
        </p:txBody>
      </p:sp>
      <p:sp>
        <p:nvSpPr>
          <p:cNvPr id="201740" name="Rectangle 12"/>
          <p:cNvSpPr>
            <a:spLocks noGrp="1" noRot="1" noChangeArrowheads="1"/>
          </p:cNvSpPr>
          <p:nvPr>
            <p:ph type="body" idx="1"/>
          </p:nvPr>
        </p:nvSpPr>
        <p:spPr>
          <a:xfrm>
            <a:off x="2638425" y="1844675"/>
            <a:ext cx="6505575" cy="4692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uk-UA" sz="2300" dirty="0"/>
              <a:t>Проникаючи в очі, мозок, серце, печінку, селезінку та інші органи, накопичується там. Послаблює волосяну цибулину, сприяє випаданню волосся, появи лупи.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sz="2300" dirty="0"/>
              <a:t>Закупорює шкіру. Сповільнює ріст молодих клітин. Збільшує дегідратацію і знижує бар'єрну функцію шкіри. Є причиною алергійних висипів.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sz="2300" dirty="0"/>
              <a:t>При вологості повітря нижче 65-70% «витягують» вологу з глибших шарів </a:t>
            </a:r>
            <a:r>
              <a:rPr lang="uk-UA" sz="2300" dirty="0" smtClean="0"/>
              <a:t>шкіри, </a:t>
            </a:r>
            <a:r>
              <a:rPr lang="uk-UA" sz="2300" dirty="0"/>
              <a:t>викликають її зневоднення. Підсилюють пересихання глибоких шарів епідермісу, роблячи суху шкіру ще </a:t>
            </a:r>
            <a:r>
              <a:rPr lang="uk-UA" sz="2300" dirty="0" smtClean="0"/>
              <a:t>сухішою. </a:t>
            </a:r>
            <a:r>
              <a:rPr lang="uk-UA" sz="2300" dirty="0"/>
              <a:t>Можуть стати причиною шкірних тріщин.</a:t>
            </a:r>
            <a:r>
              <a:rPr lang="ru-RU" sz="2300" dirty="0"/>
              <a:t> </a:t>
            </a:r>
          </a:p>
        </p:txBody>
      </p:sp>
      <p:sp>
        <p:nvSpPr>
          <p:cNvPr id="201741" name="Rectangle 13"/>
          <p:cNvSpPr>
            <a:spLocks noChangeArrowheads="1"/>
          </p:cNvSpPr>
          <p:nvPr/>
        </p:nvSpPr>
        <p:spPr bwMode="auto">
          <a:xfrm>
            <a:off x="250825" y="1844675"/>
            <a:ext cx="2051050" cy="12239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/>
              <a:t>Sodium Lauryl </a:t>
            </a:r>
            <a:endParaRPr lang="uk-UA" b="1" dirty="0"/>
          </a:p>
          <a:p>
            <a:r>
              <a:rPr lang="en-US" b="1" dirty="0"/>
              <a:t>Sulfate </a:t>
            </a:r>
            <a:endParaRPr lang="uk-UA" b="1" dirty="0"/>
          </a:p>
          <a:p>
            <a:r>
              <a:rPr lang="ru-RU" b="1" dirty="0"/>
              <a:t>(</a:t>
            </a:r>
            <a:r>
              <a:rPr lang="ru-RU" b="1" dirty="0" err="1"/>
              <a:t>лаурил</a:t>
            </a:r>
            <a:r>
              <a:rPr lang="ru-RU" b="1" dirty="0"/>
              <a:t> сульфат </a:t>
            </a:r>
          </a:p>
          <a:p>
            <a:r>
              <a:rPr lang="ru-RU" b="1" dirty="0" err="1"/>
              <a:t>натрію</a:t>
            </a:r>
            <a:r>
              <a:rPr lang="ru-RU" b="1" dirty="0"/>
              <a:t> </a:t>
            </a:r>
            <a:r>
              <a:rPr lang="en-US" b="1" dirty="0"/>
              <a:t>SLS, SDS)</a:t>
            </a:r>
            <a:endParaRPr lang="ru-RU" b="1" dirty="0"/>
          </a:p>
        </p:txBody>
      </p:sp>
      <p:sp>
        <p:nvSpPr>
          <p:cNvPr id="231428" name="Line 14"/>
          <p:cNvSpPr>
            <a:spLocks noChangeShapeType="1"/>
          </p:cNvSpPr>
          <p:nvPr/>
        </p:nvSpPr>
        <p:spPr bwMode="auto">
          <a:xfrm>
            <a:off x="2339975" y="24209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1743" name="Rectangle 15"/>
          <p:cNvSpPr>
            <a:spLocks noChangeArrowheads="1"/>
          </p:cNvSpPr>
          <p:nvPr/>
        </p:nvSpPr>
        <p:spPr bwMode="auto">
          <a:xfrm>
            <a:off x="250825" y="3357563"/>
            <a:ext cx="2017713" cy="10080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/>
              <a:t>Mineral oil </a:t>
            </a:r>
            <a:endParaRPr lang="uk-UA" sz="2000" b="1" dirty="0"/>
          </a:p>
          <a:p>
            <a:r>
              <a:rPr lang="ru-RU" sz="2000" b="1" dirty="0"/>
              <a:t>(</a:t>
            </a:r>
            <a:r>
              <a:rPr lang="ru-RU" sz="2000" b="1" dirty="0" err="1" smtClean="0"/>
              <a:t>мінеральн</a:t>
            </a:r>
            <a:r>
              <a:rPr lang="en-US" sz="2000" b="1" dirty="0"/>
              <a:t>e </a:t>
            </a:r>
            <a:endParaRPr lang="uk-UA" sz="2000" b="1" dirty="0"/>
          </a:p>
          <a:p>
            <a:r>
              <a:rPr lang="ru-RU" sz="2000" b="1" dirty="0"/>
              <a:t>масло)</a:t>
            </a:r>
          </a:p>
        </p:txBody>
      </p:sp>
      <p:sp>
        <p:nvSpPr>
          <p:cNvPr id="231430" name="Line 16"/>
          <p:cNvSpPr>
            <a:spLocks noChangeShapeType="1"/>
          </p:cNvSpPr>
          <p:nvPr/>
        </p:nvSpPr>
        <p:spPr bwMode="auto">
          <a:xfrm>
            <a:off x="2268538" y="40052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1745" name="Rectangle 17"/>
          <p:cNvSpPr>
            <a:spLocks noChangeArrowheads="1"/>
          </p:cNvSpPr>
          <p:nvPr/>
        </p:nvSpPr>
        <p:spPr bwMode="auto">
          <a:xfrm>
            <a:off x="250825" y="4797425"/>
            <a:ext cx="1944688" cy="14398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/>
              <a:t>Glycerin, </a:t>
            </a:r>
            <a:endParaRPr lang="uk-UA" sz="2000" b="1" dirty="0"/>
          </a:p>
          <a:p>
            <a:r>
              <a:rPr lang="en-US" sz="2000" b="1" dirty="0" err="1"/>
              <a:t>Vaselin</a:t>
            </a:r>
            <a:r>
              <a:rPr lang="en-US" sz="2000" b="1" dirty="0"/>
              <a:t> </a:t>
            </a:r>
            <a:endParaRPr lang="uk-UA" sz="2000" b="1" dirty="0"/>
          </a:p>
          <a:p>
            <a:r>
              <a:rPr lang="ru-RU" sz="2000" b="1" dirty="0"/>
              <a:t>(</a:t>
            </a:r>
            <a:r>
              <a:rPr lang="ru-RU" sz="2000" b="1" dirty="0" err="1" smtClean="0"/>
              <a:t>гліцерин</a:t>
            </a:r>
            <a:r>
              <a:rPr lang="ru-RU" sz="2000" b="1" dirty="0"/>
              <a:t>, </a:t>
            </a:r>
          </a:p>
          <a:p>
            <a:r>
              <a:rPr lang="ru-RU" sz="2000" b="1" dirty="0" err="1" smtClean="0"/>
              <a:t>вазелін</a:t>
            </a:r>
            <a:r>
              <a:rPr lang="ru-RU" sz="2000" b="1" dirty="0"/>
              <a:t>)</a:t>
            </a:r>
          </a:p>
        </p:txBody>
      </p:sp>
      <p:sp>
        <p:nvSpPr>
          <p:cNvPr id="231432" name="Line 18"/>
          <p:cNvSpPr>
            <a:spLocks noChangeShapeType="1"/>
          </p:cNvSpPr>
          <p:nvPr/>
        </p:nvSpPr>
        <p:spPr bwMode="auto">
          <a:xfrm>
            <a:off x="2195513" y="5445125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41" grpId="0" animBg="1"/>
      <p:bldP spid="201743" grpId="0" animBg="1"/>
      <p:bldP spid="2017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/>
              <a:t>Найбільш небезпечні речовини для шкіри:</a:t>
            </a:r>
            <a:endParaRPr lang="ru-RU"/>
          </a:p>
        </p:txBody>
      </p:sp>
      <p:sp>
        <p:nvSpPr>
          <p:cNvPr id="206852" name="Rectangle 4"/>
          <p:cNvSpPr>
            <a:spLocks noRot="1" noChangeArrowheads="1"/>
          </p:cNvSpPr>
          <p:nvPr/>
        </p:nvSpPr>
        <p:spPr bwMode="auto">
          <a:xfrm>
            <a:off x="2638425" y="1844675"/>
            <a:ext cx="6505575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Чужорідні білки можуть підвищувати чутливість шкіри і викликати алергічні висипи.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Пошкоджує шкіру, завдяки сильному ефекту, що викликає корозію</a:t>
            </a:r>
            <a:r>
              <a:rPr lang="ru-RU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Пошкоджує і висушує шкіру. Провокує нервові розлади, порушення мозкової діяльності, викликає рак грудей, хворобу Альцгеймера,.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Не здатний проникати через мембрани клітин шкіри. Закупорює шкіру, перешкоджає нормальному диханню.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Закупорює пори. Організм не очищується через шкіру від токсинів і вуглекислого газу.</a:t>
            </a:r>
            <a:r>
              <a:rPr lang="ru-RU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Перешкоджає диханню шкіри і виділенню продуктів життєдіяльності. </a:t>
            </a:r>
            <a:endParaRPr lang="ru-RU" sz="2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6853" name="Rectangle 5"/>
          <p:cNvSpPr>
            <a:spLocks noChangeArrowheads="1"/>
          </p:cNvSpPr>
          <p:nvPr/>
        </p:nvSpPr>
        <p:spPr bwMode="auto">
          <a:xfrm>
            <a:off x="468313" y="1844675"/>
            <a:ext cx="1655762" cy="7207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200" b="1" dirty="0" err="1"/>
              <a:t>Lanolme</a:t>
            </a:r>
            <a:r>
              <a:rPr lang="en-US" sz="2200" b="1" dirty="0"/>
              <a:t> </a:t>
            </a:r>
            <a:endParaRPr lang="uk-UA" sz="2200" b="1" dirty="0"/>
          </a:p>
          <a:p>
            <a:r>
              <a:rPr lang="ru-RU" sz="2200" b="1" dirty="0"/>
              <a:t>(</a:t>
            </a:r>
            <a:r>
              <a:rPr lang="ru-RU" sz="2200" b="1" dirty="0" err="1"/>
              <a:t>ланолін</a:t>
            </a:r>
            <a:r>
              <a:rPr lang="ru-RU" sz="2200" b="1" dirty="0"/>
              <a:t>).</a:t>
            </a:r>
          </a:p>
        </p:txBody>
      </p:sp>
      <p:sp>
        <p:nvSpPr>
          <p:cNvPr id="232452" name="Line 6"/>
          <p:cNvSpPr>
            <a:spLocks noChangeShapeType="1"/>
          </p:cNvSpPr>
          <p:nvPr/>
        </p:nvSpPr>
        <p:spPr bwMode="auto">
          <a:xfrm>
            <a:off x="2124075" y="220503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855" name="Rectangle 7"/>
          <p:cNvSpPr>
            <a:spLocks noChangeArrowheads="1"/>
          </p:cNvSpPr>
          <p:nvPr/>
        </p:nvSpPr>
        <p:spPr bwMode="auto">
          <a:xfrm>
            <a:off x="468313" y="2708275"/>
            <a:ext cx="1727200" cy="5762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 err="1"/>
              <a:t>Carbomer</a:t>
            </a:r>
            <a:r>
              <a:rPr lang="en-US" b="1" dirty="0"/>
              <a:t> </a:t>
            </a:r>
            <a:endParaRPr lang="uk-UA" b="1" dirty="0"/>
          </a:p>
          <a:p>
            <a:r>
              <a:rPr lang="ru-RU" b="1" dirty="0"/>
              <a:t>(</a:t>
            </a:r>
            <a:r>
              <a:rPr lang="ru-RU" b="1" dirty="0" err="1"/>
              <a:t>карбомер</a:t>
            </a:r>
            <a:r>
              <a:rPr lang="ru-RU" b="1" dirty="0"/>
              <a:t>)</a:t>
            </a:r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0" y="3500438"/>
            <a:ext cx="2195513" cy="9366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 err="1"/>
              <a:t>Aluminium</a:t>
            </a:r>
            <a:r>
              <a:rPr lang="en-US" b="1" dirty="0"/>
              <a:t> </a:t>
            </a:r>
            <a:endParaRPr lang="uk-UA" b="1" dirty="0"/>
          </a:p>
          <a:p>
            <a:r>
              <a:rPr lang="en-US" b="1" dirty="0"/>
              <a:t>silicate </a:t>
            </a:r>
            <a:endParaRPr lang="uk-UA" b="1" dirty="0"/>
          </a:p>
          <a:p>
            <a:r>
              <a:rPr lang="ru-RU" b="1" dirty="0"/>
              <a:t>(</a:t>
            </a:r>
            <a:r>
              <a:rPr lang="ru-RU" b="1" dirty="0" err="1"/>
              <a:t>силікат</a:t>
            </a:r>
            <a:r>
              <a:rPr lang="ru-RU" b="1" dirty="0"/>
              <a:t> </a:t>
            </a:r>
            <a:r>
              <a:rPr lang="ru-RU" b="1" dirty="0" err="1"/>
              <a:t>алюмінію</a:t>
            </a:r>
            <a:r>
              <a:rPr lang="ru-RU" b="1" dirty="0"/>
              <a:t>)</a:t>
            </a:r>
          </a:p>
        </p:txBody>
      </p:sp>
      <p:sp>
        <p:nvSpPr>
          <p:cNvPr id="232455" name="Line 9"/>
          <p:cNvSpPr>
            <a:spLocks noChangeShapeType="1"/>
          </p:cNvSpPr>
          <p:nvPr/>
        </p:nvSpPr>
        <p:spPr bwMode="auto">
          <a:xfrm>
            <a:off x="2195513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2456" name="Line 10"/>
          <p:cNvSpPr>
            <a:spLocks noChangeShapeType="1"/>
          </p:cNvSpPr>
          <p:nvPr/>
        </p:nvSpPr>
        <p:spPr bwMode="auto">
          <a:xfrm>
            <a:off x="2195513" y="39338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859" name="Rectangle 11"/>
          <p:cNvSpPr>
            <a:spLocks noChangeArrowheads="1"/>
          </p:cNvSpPr>
          <p:nvPr/>
        </p:nvSpPr>
        <p:spPr bwMode="auto">
          <a:xfrm>
            <a:off x="179388" y="4652963"/>
            <a:ext cx="1728787" cy="6477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/>
              <a:t>Collagen </a:t>
            </a:r>
            <a:endParaRPr lang="uk-UA" sz="2000" b="1" dirty="0"/>
          </a:p>
          <a:p>
            <a:r>
              <a:rPr lang="ru-RU" sz="2000" b="1" dirty="0"/>
              <a:t>(</a:t>
            </a:r>
            <a:r>
              <a:rPr lang="ru-RU" sz="2000" b="1" dirty="0" err="1" smtClean="0"/>
              <a:t>колаген</a:t>
            </a:r>
            <a:r>
              <a:rPr lang="ru-RU" sz="2000" b="1" dirty="0"/>
              <a:t>)</a:t>
            </a:r>
          </a:p>
        </p:txBody>
      </p:sp>
      <p:sp>
        <p:nvSpPr>
          <p:cNvPr id="232458" name="Line 12"/>
          <p:cNvSpPr>
            <a:spLocks noChangeShapeType="1"/>
          </p:cNvSpPr>
          <p:nvPr/>
        </p:nvSpPr>
        <p:spPr bwMode="auto">
          <a:xfrm>
            <a:off x="1908175" y="5013325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0" y="5589588"/>
            <a:ext cx="2484438" cy="5048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/>
              <a:t>Seaweed </a:t>
            </a:r>
            <a:r>
              <a:rPr lang="ru-RU" sz="2000" b="1" dirty="0"/>
              <a:t>(Агар-агар)</a:t>
            </a:r>
          </a:p>
        </p:txBody>
      </p:sp>
      <p:sp>
        <p:nvSpPr>
          <p:cNvPr id="206863" name="Rectangle 15"/>
          <p:cNvSpPr>
            <a:spLocks noChangeArrowheads="1"/>
          </p:cNvSpPr>
          <p:nvPr/>
        </p:nvSpPr>
        <p:spPr bwMode="auto">
          <a:xfrm>
            <a:off x="412841" y="6262687"/>
            <a:ext cx="2087563" cy="5492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 err="1"/>
              <a:t>Bentonite</a:t>
            </a:r>
            <a:r>
              <a:rPr lang="en-US" b="1" dirty="0"/>
              <a:t> </a:t>
            </a:r>
            <a:endParaRPr lang="uk-UA" b="1" dirty="0"/>
          </a:p>
          <a:p>
            <a:r>
              <a:rPr lang="ru-RU" b="1" dirty="0"/>
              <a:t>(</a:t>
            </a:r>
            <a:r>
              <a:rPr lang="ru-RU" b="1" dirty="0" err="1"/>
              <a:t>Бентоніт</a:t>
            </a:r>
            <a:r>
              <a:rPr lang="ru-RU" b="1" dirty="0"/>
              <a:t>)</a:t>
            </a:r>
          </a:p>
        </p:txBody>
      </p:sp>
      <p:sp>
        <p:nvSpPr>
          <p:cNvPr id="232461" name="Line 17"/>
          <p:cNvSpPr>
            <a:spLocks noChangeShapeType="1"/>
          </p:cNvSpPr>
          <p:nvPr/>
        </p:nvSpPr>
        <p:spPr bwMode="auto">
          <a:xfrm>
            <a:off x="2555875" y="587692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2462" name="Line 18"/>
          <p:cNvSpPr>
            <a:spLocks noChangeShapeType="1"/>
          </p:cNvSpPr>
          <p:nvPr/>
        </p:nvSpPr>
        <p:spPr bwMode="auto">
          <a:xfrm>
            <a:off x="2555875" y="65976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  <p:bldP spid="206853" grpId="0" animBg="1"/>
      <p:bldP spid="206855" grpId="0" animBg="1"/>
      <p:bldP spid="206856" grpId="0" animBg="1"/>
      <p:bldP spid="206859" grpId="0" animBg="1"/>
      <p:bldP spid="206861" grpId="0" animBg="1"/>
      <p:bldP spid="2068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Небезпечні речовини, наявні </a:t>
            </a:r>
            <a:r>
              <a:rPr lang="uk-UA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косметичних </a:t>
            </a:r>
            <a:r>
              <a:rPr lang="uk-UA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засобах наступних марок:</a:t>
            </a:r>
            <a:endParaRPr lang="ru-RU" sz="32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1972" name="Rectangle 4"/>
          <p:cNvSpPr>
            <a:spLocks noRot="1" noChangeArrowheads="1"/>
          </p:cNvSpPr>
          <p:nvPr/>
        </p:nvSpPr>
        <p:spPr bwMode="auto">
          <a:xfrm>
            <a:off x="719138" y="1773238"/>
            <a:ext cx="8424862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000000"/>
                </a:solidFill>
              </a:rPr>
              <a:t>Pantene </a:t>
            </a:r>
            <a:r>
              <a:rPr lang="ru-RU" sz="3000" dirty="0">
                <a:solidFill>
                  <a:srgbClr val="000000"/>
                </a:solidFill>
              </a:rPr>
              <a:t>(шампунь і бальзам-</a:t>
            </a:r>
            <a:r>
              <a:rPr lang="ru-RU" sz="3000" dirty="0" err="1">
                <a:solidFill>
                  <a:srgbClr val="000000"/>
                </a:solidFill>
              </a:rPr>
              <a:t>ополіскувач</a:t>
            </a:r>
            <a:r>
              <a:rPr lang="ru-RU" sz="3000" dirty="0" smtClean="0">
                <a:solidFill>
                  <a:srgbClr val="000000"/>
                </a:solidFill>
              </a:rPr>
              <a:t>);</a:t>
            </a:r>
            <a:endParaRPr lang="ru-RU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000000"/>
                </a:solidFill>
              </a:rPr>
              <a:t>Palmolive </a:t>
            </a:r>
            <a:r>
              <a:rPr lang="ru-RU" sz="3000" dirty="0">
                <a:solidFill>
                  <a:srgbClr val="000000"/>
                </a:solidFill>
              </a:rPr>
              <a:t>(гель для душу</a:t>
            </a:r>
            <a:r>
              <a:rPr lang="ru-RU" sz="3000" dirty="0" smtClean="0">
                <a:solidFill>
                  <a:srgbClr val="000000"/>
                </a:solidFill>
              </a:rPr>
              <a:t>);</a:t>
            </a:r>
            <a:endParaRPr lang="ru-RU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uk-UA" sz="3000" dirty="0" err="1">
                <a:solidFill>
                  <a:srgbClr val="000000"/>
                </a:solidFill>
              </a:rPr>
              <a:t>Sunsilk</a:t>
            </a:r>
            <a:r>
              <a:rPr lang="uk-UA" sz="3000" dirty="0">
                <a:solidFill>
                  <a:srgbClr val="000000"/>
                </a:solidFill>
              </a:rPr>
              <a:t> (засоби по догляду за волоссям</a:t>
            </a:r>
            <a:r>
              <a:rPr lang="uk-UA" sz="3000" dirty="0" smtClean="0">
                <a:solidFill>
                  <a:srgbClr val="000000"/>
                </a:solidFill>
              </a:rPr>
              <a:t>);</a:t>
            </a:r>
            <a:endParaRPr lang="uk-UA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000" dirty="0">
                <a:solidFill>
                  <a:srgbClr val="000000"/>
                </a:solidFill>
              </a:rPr>
              <a:t>Dove </a:t>
            </a:r>
            <a:r>
              <a:rPr lang="ru-RU" sz="3000" dirty="0">
                <a:solidFill>
                  <a:srgbClr val="000000"/>
                </a:solidFill>
              </a:rPr>
              <a:t>(</a:t>
            </a:r>
            <a:r>
              <a:rPr lang="ru-RU" sz="3000" dirty="0" err="1" smtClean="0">
                <a:solidFill>
                  <a:srgbClr val="000000"/>
                </a:solidFill>
              </a:rPr>
              <a:t>шампуні</a:t>
            </a:r>
            <a:r>
              <a:rPr lang="ru-RU" sz="3000" dirty="0" smtClean="0">
                <a:solidFill>
                  <a:srgbClr val="000000"/>
                </a:solidFill>
              </a:rPr>
              <a:t>, </a:t>
            </a:r>
            <a:r>
              <a:rPr lang="ru-RU" sz="3000" dirty="0">
                <a:solidFill>
                  <a:srgbClr val="000000"/>
                </a:solidFill>
              </a:rPr>
              <a:t>гель для </a:t>
            </a:r>
            <a:r>
              <a:rPr lang="ru-RU" sz="3000" dirty="0" smtClean="0">
                <a:solidFill>
                  <a:srgbClr val="000000"/>
                </a:solidFill>
              </a:rPr>
              <a:t>душу, мило</a:t>
            </a:r>
            <a:r>
              <a:rPr lang="ru-RU" sz="3000" dirty="0">
                <a:solidFill>
                  <a:srgbClr val="000000"/>
                </a:solidFill>
              </a:rPr>
              <a:t>, </a:t>
            </a:r>
            <a:r>
              <a:rPr lang="ru-RU" sz="3000" dirty="0" err="1" smtClean="0">
                <a:solidFill>
                  <a:srgbClr val="000000"/>
                </a:solidFill>
              </a:rPr>
              <a:t>креми</a:t>
            </a:r>
            <a:r>
              <a:rPr lang="ru-RU" sz="3000" dirty="0" smtClean="0">
                <a:solidFill>
                  <a:srgbClr val="000000"/>
                </a:solidFill>
              </a:rPr>
              <a:t>);</a:t>
            </a:r>
            <a:endParaRPr lang="ru-RU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000000"/>
                </a:solidFill>
              </a:rPr>
              <a:t>MIA </a:t>
            </a:r>
            <a:r>
              <a:rPr lang="ru-RU" sz="3000" dirty="0">
                <a:solidFill>
                  <a:srgbClr val="000000"/>
                </a:solidFill>
              </a:rPr>
              <a:t>(крем</a:t>
            </a:r>
            <a:r>
              <a:rPr lang="ru-RU" sz="3000" dirty="0" smtClean="0">
                <a:solidFill>
                  <a:srgbClr val="000000"/>
                </a:solidFill>
              </a:rPr>
              <a:t>);</a:t>
            </a:r>
            <a:endParaRPr lang="ru-RU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000000"/>
                </a:solidFill>
              </a:rPr>
              <a:t>AVON </a:t>
            </a:r>
            <a:r>
              <a:rPr lang="ru-RU" sz="3000" dirty="0">
                <a:solidFill>
                  <a:srgbClr val="000000"/>
                </a:solidFill>
              </a:rPr>
              <a:t>(шампунь, крем, гель для душу, декоративна косметика</a:t>
            </a:r>
            <a:r>
              <a:rPr lang="ru-RU" sz="3000" dirty="0" smtClean="0">
                <a:solidFill>
                  <a:srgbClr val="000000"/>
                </a:solidFill>
              </a:rPr>
              <a:t>);</a:t>
            </a:r>
            <a:endParaRPr lang="ru-RU" sz="30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3000" dirty="0" err="1">
                <a:solidFill>
                  <a:srgbClr val="000000"/>
                </a:solidFill>
              </a:rPr>
              <a:t>Oriflame</a:t>
            </a:r>
            <a:r>
              <a:rPr lang="en-US" sz="3000" dirty="0">
                <a:solidFill>
                  <a:srgbClr val="000000"/>
                </a:solidFill>
              </a:rPr>
              <a:t> </a:t>
            </a:r>
            <a:r>
              <a:rPr lang="ru-RU" sz="3000" dirty="0">
                <a:solidFill>
                  <a:srgbClr val="000000"/>
                </a:solidFill>
              </a:rPr>
              <a:t>(шампунь, крем, гель для душу, декоративна косметика).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200" dirty="0"/>
              <a:t>Небезпечні </a:t>
            </a:r>
            <a:r>
              <a:rPr lang="uk-UA" sz="3200" dirty="0" smtClean="0"/>
              <a:t>речовини </a:t>
            </a:r>
            <a:r>
              <a:rPr lang="uk-UA" sz="3200" dirty="0"/>
              <a:t>наявні косметичних засобах наступних марок:</a:t>
            </a:r>
            <a:endParaRPr lang="ru-RU" sz="3200" dirty="0"/>
          </a:p>
        </p:txBody>
      </p:sp>
      <p:pic>
        <p:nvPicPr>
          <p:cNvPr id="208913" name="Picture 17" descr="balzam-opolaskivatel-pantene-pro-v-pitanie-i-blesk-1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628775"/>
            <a:ext cx="251936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15" name="Picture 19" descr="3868-1-palmolive-sg-naturals-black-orchid-2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4437063"/>
            <a:ext cx="1492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17" name="Picture 21" descr="sunsilk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4471988"/>
            <a:ext cx="1727200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19" name="Picture 23" descr="382249489031767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433888"/>
            <a:ext cx="363537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21" name="Picture 25" descr="Mia%20%D0%BA%D1%80%D0%B5%D0%BC%20%D0%9B%D0%B5%D0%B3%D0%BA%D0%B8%D0%B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37063"/>
            <a:ext cx="1176338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23" name="Picture 27" descr="sho_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0338" y="1700213"/>
            <a:ext cx="24574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25" name="Picture 29" descr="12e044b63d9aa7d22f25d8b42d41476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48038" y="1484313"/>
            <a:ext cx="2627312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89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8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89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8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0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uk-UA" sz="4100" kern="1200">
                <a:solidFill>
                  <a:schemeClr val="tx1"/>
                </a:solidFill>
                <a:effectLst/>
                <a:latin typeface="Arial" charset="0"/>
              </a:rPr>
              <a:t>Міфи про користь косметики</a:t>
            </a:r>
            <a:endParaRPr lang="ru-RU" sz="4100" kern="120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9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507413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uk-UA" sz="2800" dirty="0">
                <a:latin typeface="Times New Roman" pitchFamily="18" charset="0"/>
              </a:rPr>
              <a:t>Міф № 1</a:t>
            </a:r>
            <a:br>
              <a:rPr lang="uk-UA" sz="2800" dirty="0">
                <a:latin typeface="Times New Roman" pitchFamily="18" charset="0"/>
              </a:rPr>
            </a:br>
            <a:r>
              <a:rPr lang="uk-UA" sz="2800" u="sng" dirty="0">
                <a:latin typeface="Times New Roman" pitchFamily="18" charset="0"/>
              </a:rPr>
              <a:t>Напис на флакончику «</a:t>
            </a:r>
            <a:r>
              <a:rPr lang="uk-UA" sz="2800" u="sng" dirty="0" smtClean="0">
                <a:latin typeface="Times New Roman" pitchFamily="18" charset="0"/>
              </a:rPr>
              <a:t>протестована дерматологами</a:t>
            </a:r>
            <a:r>
              <a:rPr lang="uk-UA" sz="2800" u="sng" dirty="0">
                <a:latin typeface="Times New Roman" pitchFamily="18" charset="0"/>
              </a:rPr>
              <a:t>».</a:t>
            </a:r>
            <a:r>
              <a:rPr lang="uk-UA" sz="2800" dirty="0">
                <a:latin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</a:rPr>
            </a:br>
            <a:r>
              <a:rPr lang="uk-UA" sz="2800" dirty="0">
                <a:latin typeface="Times New Roman" pitchFamily="18" charset="0"/>
              </a:rPr>
              <a:t>Насправді, цей напис несе не так багато корисної інформації в собі, адже ніде не вказані результати дослідження, не описані протипоказання до застосування.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sz="2800" dirty="0">
                <a:latin typeface="Times New Roman" pitchFamily="18" charset="0"/>
              </a:rPr>
              <a:t> Міф № 2</a:t>
            </a:r>
            <a:br>
              <a:rPr lang="uk-UA" sz="2800" dirty="0">
                <a:latin typeface="Times New Roman" pitchFamily="18" charset="0"/>
              </a:rPr>
            </a:br>
            <a:r>
              <a:rPr lang="uk-UA" sz="2800" u="sng" dirty="0">
                <a:latin typeface="Times New Roman" pitchFamily="18" charset="0"/>
              </a:rPr>
              <a:t>Найкраща косметика коштує дуже дорого.</a:t>
            </a:r>
            <a:r>
              <a:rPr lang="uk-UA" sz="2800" dirty="0">
                <a:latin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</a:rPr>
            </a:br>
            <a:r>
              <a:rPr lang="uk-UA" sz="2800" dirty="0">
                <a:latin typeface="Times New Roman" pitchFamily="18" charset="0"/>
              </a:rPr>
              <a:t>Насправді, ціна не завжди служить орієнтиром хорошої косметики. Звичайно,  гроші - вагомий показник якості, проте багато фірм беруть велику комісію за свій бренд.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800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0" dirty="0" smtClean="0">
                <a:solidFill>
                  <a:srgbClr val="000000"/>
                </a:solidFill>
                <a:effectLst/>
              </a:rPr>
              <a:t>Маркування складу косметичних засобів:</a:t>
            </a:r>
            <a:endParaRPr lang="ru-RU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23654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55650" y="2781300"/>
            <a:ext cx="8007350" cy="38179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b="1" smtClean="0">
                <a:solidFill>
                  <a:srgbClr val="000000"/>
                </a:solidFill>
                <a:effectLst/>
              </a:rPr>
              <a:t>У більшості випадків це рекламні заяви виробника чи продавця.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b="1" smtClean="0">
                <a:solidFill>
                  <a:srgbClr val="000000"/>
                </a:solidFill>
                <a:effectLst/>
              </a:rPr>
              <a:t>Рекламована і пропонована нам "натуральна косметика" насправді є звичайним рекламним трюком. Юридичного визначення слова "натуральний" немає, і воно найчастіше позначає те, що забажає виробник продукції.</a:t>
            </a:r>
            <a:endParaRPr lang="ru-RU" sz="2400" b="1" smtClean="0">
              <a:solidFill>
                <a:srgbClr val="000000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uk-UA" sz="2400" b="1" smtClean="0">
                <a:solidFill>
                  <a:srgbClr val="000000"/>
                </a:solidFill>
                <a:effectLst/>
              </a:rPr>
              <a:t>При виборі будь-якого косметичного засобу краще порадитись з фахівцем - дерматологом, косметологом, перукарем та ретельно вивчити склад пропонованого товару.</a:t>
            </a:r>
            <a:endParaRPr lang="ru-RU" sz="2400" b="1" smtClean="0">
              <a:solidFill>
                <a:srgbClr val="000000"/>
              </a:solidFill>
              <a:effectLst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323850" y="1700213"/>
            <a:ext cx="8353425" cy="86518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sz="2400" b="1"/>
              <a:t>Твердження: «без консервантів»,«натуральний </a:t>
            </a:r>
          </a:p>
          <a:p>
            <a:r>
              <a:rPr lang="uk-UA" sz="2400" b="1"/>
              <a:t>продукт», «охолоджуючий», «містить цілющі трави».</a:t>
            </a:r>
            <a:endParaRPr lang="ru-RU" sz="24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/>
              <a:t>Критерії вибору косметики</a:t>
            </a:r>
            <a:endParaRPr lang="ru-RU"/>
          </a:p>
        </p:txBody>
      </p:sp>
      <p:graphicFrame>
        <p:nvGraphicFramePr>
          <p:cNvPr id="214021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776413"/>
          <a:ext cx="8893175" cy="508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4" name="Диаграмма" r:id="rId3" imgW="8067528" imgH="4610202" progId="MSGraph.Chart.8">
                  <p:embed followColorScheme="full"/>
                </p:oleObj>
              </mc:Choice>
              <mc:Fallback>
                <p:oleObj name="Диаграмма" r:id="rId3" imgW="8067528" imgH="4610202" progId="MSGraph.Chart.8">
                  <p:embed followColorScheme="full"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6413"/>
                        <a:ext cx="8893175" cy="508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AutoShape 4"/>
          <p:cNvSpPr>
            <a:spLocks noChangeArrowheads="1"/>
          </p:cNvSpPr>
          <p:nvPr/>
        </p:nvSpPr>
        <p:spPr bwMode="auto">
          <a:xfrm>
            <a:off x="323850" y="0"/>
            <a:ext cx="2303463" cy="1439863"/>
          </a:xfrm>
          <a:prstGeom prst="wedgeRoundRectCallout">
            <a:avLst>
              <a:gd name="adj1" fmla="val -47588"/>
              <a:gd name="adj2" fmla="val 65106"/>
              <a:gd name="adj3" fmla="val 16667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000">
                <a:solidFill>
                  <a:srgbClr val="000000"/>
                </a:solidFill>
              </a:rPr>
              <a:t>З якого віку рекомендовано користуватися косметикою?</a:t>
            </a:r>
            <a:r>
              <a:rPr lang="ru-RU"/>
              <a:t> </a:t>
            </a:r>
          </a:p>
        </p:txBody>
      </p:sp>
      <p:sp>
        <p:nvSpPr>
          <p:cNvPr id="239618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effectLst/>
              </a:rPr>
              <a:t> </a:t>
            </a:r>
            <a:endParaRPr lang="ru-RU" smtClean="0">
              <a:effectLst/>
            </a:endParaRPr>
          </a:p>
        </p:txBody>
      </p:sp>
      <p:sp>
        <p:nvSpPr>
          <p:cNvPr id="239619" name="Rectangle 7"/>
          <p:cNvSpPr>
            <a:spLocks noGrp="1" noRot="1" noChangeArrowheads="1"/>
          </p:cNvSpPr>
          <p:nvPr>
            <p:ph type="body" idx="1"/>
          </p:nvPr>
        </p:nvSpPr>
        <p:spPr>
          <a:xfrm>
            <a:off x="2700338" y="0"/>
            <a:ext cx="6227762" cy="6858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sz="2400" dirty="0" smtClean="0">
                <a:solidFill>
                  <a:srgbClr val="000000"/>
                </a:solidFill>
                <a:effectLst/>
              </a:rPr>
              <a:t>Декоративну косметику можна відкласти подалі. Косметикою для догляду за шкірою слід починати користуватися з того моменту, як починається період статевого дозрівання. Тобто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, з 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12-14 років.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sz="2400" dirty="0" smtClean="0">
                <a:solidFill>
                  <a:srgbClr val="000000"/>
                </a:solidFill>
                <a:effectLst/>
              </a:rPr>
              <a:t>Підліткам не варто використовувати тональний крем через вміст у ньому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вазеліну,мінеральної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солі, тальку, бо вони закупорюють пори.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sz="2400" dirty="0" smtClean="0">
                <a:solidFill>
                  <a:srgbClr val="000000"/>
                </a:solidFill>
                <a:effectLst/>
              </a:rPr>
              <a:t>Підліткам потрібно мити обличчя не з милом, а різними гелями і пінками.</a:t>
            </a:r>
          </a:p>
          <a:p>
            <a:pPr>
              <a:lnSpc>
                <a:spcPct val="90000"/>
              </a:lnSpc>
              <a:buNone/>
            </a:pPr>
            <a:r>
              <a:rPr lang="uk-UA" sz="2400" dirty="0" smtClean="0">
                <a:solidFill>
                  <a:srgbClr val="000000"/>
                </a:solidFill>
                <a:effectLst/>
              </a:rPr>
              <a:t>Найбільше звертаються жінки старшого віку, років </a:t>
            </a:r>
            <a:r>
              <a:rPr lang="uk-UA" sz="2400" dirty="0">
                <a:solidFill>
                  <a:srgbClr val="000000"/>
                </a:solidFill>
                <a:effectLst/>
              </a:rPr>
              <a:t>30-40років;на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другому місці молоді люди,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16-20 років</a:t>
            </a:r>
            <a:r>
              <a:rPr lang="uk-UA" sz="2400" dirty="0">
                <a:solidFill>
                  <a:srgbClr val="000000"/>
                </a:solidFill>
                <a:effectLst/>
              </a:rPr>
              <a:t>.</a:t>
            </a:r>
            <a:endParaRPr lang="uk-UA" sz="2400" dirty="0" smtClean="0">
              <a:solidFill>
                <a:srgbClr val="000000"/>
              </a:solidFill>
              <a:effectLst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sz="2400" dirty="0" err="1" smtClean="0">
                <a:solidFill>
                  <a:srgbClr val="000000"/>
                </a:solidFill>
                <a:effectLst/>
              </a:rPr>
              <a:t>Герпес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,</a:t>
            </a:r>
            <a:r>
              <a:rPr lang="uk-UA" sz="2400" dirty="0">
                <a:solidFill>
                  <a:srgbClr val="000000"/>
                </a:solidFill>
                <a:effectLst/>
              </a:rPr>
              <a:t>ч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орні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цятки на 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шкірі, суха шкіра, вугрі, висипи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</a:rPr>
              <a:t>Nivea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 – серія косметики для підлітків, </a:t>
            </a:r>
            <a:r>
              <a:rPr lang="en-US" sz="2400" dirty="0" err="1" smtClean="0">
                <a:solidFill>
                  <a:srgbClr val="000000"/>
                </a:solidFill>
                <a:effectLst/>
              </a:rPr>
              <a:t>Oriflame</a:t>
            </a:r>
            <a:r>
              <a:rPr lang="uk-UA" sz="2400" dirty="0" err="1" smtClean="0">
                <a:solidFill>
                  <a:srgbClr val="000000"/>
                </a:solidFill>
                <a:effectLst/>
              </a:rPr>
              <a:t>–для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 підлітків, </a:t>
            </a:r>
            <a:r>
              <a:rPr lang="en-US" sz="2400" dirty="0" smtClean="0">
                <a:solidFill>
                  <a:srgbClr val="000000"/>
                </a:solidFill>
                <a:effectLst/>
              </a:rPr>
              <a:t>Mia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effectLst/>
              </a:rPr>
              <a:t> Vichy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.</a:t>
            </a:r>
            <a:endParaRPr lang="ru-RU" sz="240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222217" name="AutoShape 9"/>
          <p:cNvSpPr>
            <a:spLocks noChangeArrowheads="1"/>
          </p:cNvSpPr>
          <p:nvPr/>
        </p:nvSpPr>
        <p:spPr bwMode="auto">
          <a:xfrm>
            <a:off x="0" y="1628775"/>
            <a:ext cx="2663825" cy="1081088"/>
          </a:xfrm>
          <a:prstGeom prst="wedgeRectCallout">
            <a:avLst>
              <a:gd name="adj1" fmla="val -43088"/>
              <a:gd name="adj2" fmla="val 68208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>
                <a:solidFill>
                  <a:srgbClr val="000000"/>
                </a:solidFill>
              </a:rPr>
              <a:t>Чи приносить шкоду дівчатам користування тональним кремом?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222218" name="AutoShape 10"/>
          <p:cNvSpPr>
            <a:spLocks noChangeArrowheads="1"/>
          </p:cNvSpPr>
          <p:nvPr/>
        </p:nvSpPr>
        <p:spPr bwMode="auto">
          <a:xfrm>
            <a:off x="900113" y="3933825"/>
            <a:ext cx="1871662" cy="793750"/>
          </a:xfrm>
          <a:prstGeom prst="cloudCallout">
            <a:avLst>
              <a:gd name="adj1" fmla="val -62167"/>
              <a:gd name="adj2" fmla="val 61199"/>
            </a:avLst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uk-UA" sz="1600">
                <a:solidFill>
                  <a:srgbClr val="000000"/>
                </a:solidFill>
              </a:rPr>
              <a:t>Вікова кате-горія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2220" name="AutoShape 12"/>
          <p:cNvSpPr>
            <a:spLocks noChangeArrowheads="1"/>
          </p:cNvSpPr>
          <p:nvPr/>
        </p:nvSpPr>
        <p:spPr bwMode="auto">
          <a:xfrm>
            <a:off x="179388" y="4797425"/>
            <a:ext cx="2592387" cy="865188"/>
          </a:xfrm>
          <a:prstGeom prst="wedgeRectCallout">
            <a:avLst>
              <a:gd name="adj1" fmla="val -49815"/>
              <a:gd name="adj2" fmla="val 6834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>
                <a:solidFill>
                  <a:srgbClr val="000000"/>
                </a:solidFill>
              </a:rPr>
              <a:t>З якими проблемами найчастіше звертаються</a:t>
            </a:r>
            <a:r>
              <a:rPr lang="ru-RU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222221" name="AutoShape 13"/>
          <p:cNvSpPr>
            <a:spLocks noChangeArrowheads="1"/>
          </p:cNvSpPr>
          <p:nvPr/>
        </p:nvSpPr>
        <p:spPr bwMode="auto">
          <a:xfrm>
            <a:off x="179388" y="2852738"/>
            <a:ext cx="2484437" cy="1008062"/>
          </a:xfrm>
          <a:prstGeom prst="wedgeRoundRectCallout">
            <a:avLst>
              <a:gd name="adj1" fmla="val -50829"/>
              <a:gd name="adj2" fmla="val 67954"/>
              <a:gd name="adj3" fmla="val 16667"/>
            </a:avLst>
          </a:prstGeom>
          <a:solidFill>
            <a:srgbClr val="66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600">
                <a:solidFill>
                  <a:srgbClr val="000000"/>
                </a:solidFill>
              </a:rPr>
              <a:t>Що краще використовувати для вмивання обличчя?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2222" name="AutoShape 14"/>
          <p:cNvSpPr>
            <a:spLocks noChangeArrowheads="1"/>
          </p:cNvSpPr>
          <p:nvPr/>
        </p:nvSpPr>
        <p:spPr bwMode="auto">
          <a:xfrm>
            <a:off x="395288" y="5805488"/>
            <a:ext cx="2376487" cy="935037"/>
          </a:xfrm>
          <a:prstGeom prst="wedgeRectCallout">
            <a:avLst>
              <a:gd name="adj1" fmla="val -52204"/>
              <a:gd name="adj2" fmla="val 64259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600">
                <a:solidFill>
                  <a:srgbClr val="000000"/>
                </a:solidFill>
              </a:rPr>
              <a:t>Якою косметикою користуватися підліткам?</a:t>
            </a:r>
            <a:r>
              <a:rPr lang="ru-RU" sz="16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2" grpId="0" animBg="1"/>
      <p:bldP spid="222217" grpId="0" animBg="1"/>
      <p:bldP spid="222218" grpId="0" animBg="1"/>
      <p:bldP spid="222220" grpId="0" animBg="1"/>
      <p:bldP spid="222221" grpId="0" animBg="1"/>
      <p:bldP spid="2222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Проблемні питання</a:t>
            </a: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6947" name="Rectangle 35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Що відносять до сучасних косметичних засобів?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Чи може косметика бути небезпечною для шкіри?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Які фактори впливають на безпечність косметики?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Чи може виникати алергія на косметику?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Чи існує спеціальна косметика для підлітків?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Що потрібно враховувати при виборі косметичних засобів?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Чи можуть народні засоби замінити косметику?</a:t>
            </a:r>
          </a:p>
          <a:p>
            <a:pPr eaLnBrk="1" hangingPunct="1">
              <a:defRPr/>
            </a:pPr>
            <a:r>
              <a:rPr lang="uk-UA" sz="23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Чи варто підліткам користуватися декоративною косметикою?</a:t>
            </a:r>
            <a:endParaRPr lang="ru-RU" sz="2300" b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205" name="Rectangle 3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effectLst/>
              </a:rPr>
              <a:t> </a:t>
            </a:r>
            <a:endParaRPr lang="ru-RU" smtClean="0">
              <a:effectLst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52367229"/>
              </p:ext>
            </p:extLst>
          </p:nvPr>
        </p:nvGraphicFramePr>
        <p:xfrm>
          <a:off x="0" y="315913"/>
          <a:ext cx="8604250" cy="419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0206" name="Picture 46" descr="1341647413_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941888"/>
            <a:ext cx="24288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08" name="Picture 48" descr="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55875" y="4581525"/>
            <a:ext cx="15970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0" name="Picture 50" descr="38341787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3" y="4868863"/>
            <a:ext cx="1976437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2" name="Picture 52" descr="romashka-aptechnaya-protivopokazaniy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59563" y="4797425"/>
            <a:ext cx="2109787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effectLst/>
              </a:rPr>
              <a:t>Поради по використанню косметики</a:t>
            </a:r>
            <a:endParaRPr lang="ru-RU" smtClean="0">
              <a:effectLst/>
            </a:endParaRPr>
          </a:p>
        </p:txBody>
      </p:sp>
      <p:sp>
        <p:nvSpPr>
          <p:cNvPr id="241666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uk-UA" smtClean="0">
                <a:effectLst/>
              </a:rPr>
              <a:t> </a:t>
            </a:r>
            <a:endParaRPr lang="ru-RU" smtClean="0">
              <a:effectLst/>
            </a:endParaRPr>
          </a:p>
        </p:txBody>
      </p:sp>
      <p:sp>
        <p:nvSpPr>
          <p:cNvPr id="225284" name="AutoShape 4"/>
          <p:cNvSpPr>
            <a:spLocks noChangeArrowheads="1"/>
          </p:cNvSpPr>
          <p:nvPr/>
        </p:nvSpPr>
        <p:spPr bwMode="auto">
          <a:xfrm>
            <a:off x="323850" y="1916113"/>
            <a:ext cx="2592388" cy="1728787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 algn="in">
            <a:solidFill>
              <a:srgbClr val="000000"/>
            </a:solidFill>
            <a:round/>
            <a:headEnd/>
            <a:tailEnd/>
          </a:ln>
        </p:spPr>
        <p:txBody>
          <a:bodyPr lIns="36576" tIns="36576" rIns="36576" bIns="36576"/>
          <a:lstStyle/>
          <a:p>
            <a:pPr algn="l"/>
            <a:r>
              <a:rPr lang="uk-UA" altLang="zh-TW" sz="1400" b="1">
                <a:solidFill>
                  <a:srgbClr val="000000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Наприклад, після трьох місяців використання, туш для вій стає небезпечною. У ній заводяться шкідливі мікроорганізми, які здатні викликати кон'юктивіт, бактеріальний кератит та ін. </a:t>
            </a:r>
            <a:endParaRPr lang="ru-RU" sz="1400" b="1">
              <a:ea typeface="PMingLiU" charset="-128"/>
              <a:cs typeface="Times New Roman" pitchFamily="18" charset="0"/>
            </a:endParaRPr>
          </a:p>
        </p:txBody>
      </p:sp>
      <p:pic>
        <p:nvPicPr>
          <p:cNvPr id="172072" name="Picture 40" descr="20533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133600"/>
            <a:ext cx="1414463" cy="1414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286" name="AutoShape 6"/>
          <p:cNvSpPr>
            <a:spLocks noChangeArrowheads="1"/>
          </p:cNvSpPr>
          <p:nvPr/>
        </p:nvSpPr>
        <p:spPr bwMode="auto">
          <a:xfrm>
            <a:off x="4284663" y="1916113"/>
            <a:ext cx="2339975" cy="1773237"/>
          </a:xfrm>
          <a:prstGeom prst="flowChartMagneticTape">
            <a:avLst/>
          </a:prstGeom>
          <a:solidFill>
            <a:srgbClr val="CC99FF"/>
          </a:solidFill>
          <a:ln w="9525" algn="in">
            <a:solidFill>
              <a:srgbClr val="000000"/>
            </a:solidFill>
            <a:miter lim="800000"/>
            <a:headEnd/>
            <a:tailEnd/>
          </a:ln>
        </p:spPr>
        <p:txBody>
          <a:bodyPr lIns="36576" tIns="36576" rIns="36576" bIns="36576"/>
          <a:lstStyle/>
          <a:p>
            <a:pPr algn="l"/>
            <a:r>
              <a:rPr lang="uk-UA" altLang="zh-TW" b="1">
                <a:solidFill>
                  <a:srgbClr val="FFFFFF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Тональний крем може прослужити до одного року. </a:t>
            </a:r>
            <a:endParaRPr lang="ru-RU" b="1">
              <a:ea typeface="PMingLiU" charset="-128"/>
              <a:cs typeface="Times New Roman" pitchFamily="18" charset="0"/>
            </a:endParaRPr>
          </a:p>
        </p:txBody>
      </p:sp>
      <p:pic>
        <p:nvPicPr>
          <p:cNvPr id="225287" name="il_fi" descr="1227174328_big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2060575"/>
            <a:ext cx="2411412" cy="16097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225288" name="AutoShape 8"/>
          <p:cNvSpPr>
            <a:spLocks noChangeArrowheads="1"/>
          </p:cNvSpPr>
          <p:nvPr/>
        </p:nvSpPr>
        <p:spPr bwMode="auto">
          <a:xfrm>
            <a:off x="684213" y="4149725"/>
            <a:ext cx="2195512" cy="2133600"/>
          </a:xfrm>
          <a:prstGeom prst="foldedCorner">
            <a:avLst>
              <a:gd name="adj" fmla="val 17588"/>
            </a:avLst>
          </a:prstGeom>
          <a:gradFill rotWithShape="1">
            <a:gsLst>
              <a:gs pos="0">
                <a:srgbClr val="FF99FF"/>
              </a:gs>
              <a:gs pos="100000">
                <a:srgbClr val="764776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36576" tIns="36576" rIns="36576" bIns="36576"/>
          <a:lstStyle/>
          <a:p>
            <a:pPr algn="l"/>
            <a:r>
              <a:rPr lang="uk-UA" altLang="zh-TW" sz="2400" b="1">
                <a:solidFill>
                  <a:srgbClr val="FFFFFF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Помаду можна використовувати не більше як півтора року.</a:t>
            </a:r>
            <a:endParaRPr lang="ru-RU" sz="2400" b="1">
              <a:ea typeface="PMingLiU" charset="-128"/>
              <a:cs typeface="Times New Roman" pitchFamily="18" charset="0"/>
            </a:endParaRPr>
          </a:p>
        </p:txBody>
      </p:sp>
      <p:pic>
        <p:nvPicPr>
          <p:cNvPr id="172074" name="Picture 42" descr="lipstick2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4149725"/>
            <a:ext cx="1787525" cy="2159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41673" name="AutoShape 10"/>
          <p:cNvSpPr>
            <a:spLocks noChangeArrowheads="1"/>
          </p:cNvSpPr>
          <p:nvPr/>
        </p:nvSpPr>
        <p:spPr bwMode="auto">
          <a:xfrm>
            <a:off x="5435600" y="4149725"/>
            <a:ext cx="3348038" cy="2519363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9966FF"/>
            </a:solidFill>
            <a:round/>
            <a:headEnd/>
            <a:tailEnd/>
          </a:ln>
        </p:spPr>
        <p:txBody>
          <a:bodyPr lIns="36576" tIns="36576" rIns="36576" bIns="36576"/>
          <a:lstStyle/>
          <a:p>
            <a:r>
              <a:rPr lang="uk-UA" altLang="zh-TW" sz="2000" b="1">
                <a:solidFill>
                  <a:srgbClr val="000000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Варто пам'ятати, що коли виходить термін дії косметичної продукції, вона стає шкідливою для здоров'я. </a:t>
            </a:r>
            <a:endParaRPr lang="ru-RU" sz="2000" b="1">
              <a:ea typeface="PMingLiU" charset="-128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1720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17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6" grpId="0" animBg="1"/>
      <p:bldP spid="22528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effectLst/>
              </a:rPr>
              <a:t>Поради по використанню косметики</a:t>
            </a:r>
            <a:endParaRPr lang="ru-RU" smtClean="0">
              <a:effectLst/>
            </a:endParaRPr>
          </a:p>
        </p:txBody>
      </p:sp>
      <p:sp>
        <p:nvSpPr>
          <p:cNvPr id="242690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uk-UA" smtClean="0">
                <a:effectLst/>
              </a:rPr>
              <a:t> </a:t>
            </a:r>
            <a:endParaRPr lang="ru-RU" smtClean="0">
              <a:effectLst/>
            </a:endParaRPr>
          </a:p>
        </p:txBody>
      </p:sp>
      <p:sp>
        <p:nvSpPr>
          <p:cNvPr id="226308" name="AutoShape 4"/>
          <p:cNvSpPr>
            <a:spLocks noChangeArrowheads="1"/>
          </p:cNvSpPr>
          <p:nvPr/>
        </p:nvSpPr>
        <p:spPr bwMode="auto">
          <a:xfrm>
            <a:off x="4787900" y="1700213"/>
            <a:ext cx="3889375" cy="2376487"/>
          </a:xfrm>
          <a:prstGeom prst="flowChartDelay">
            <a:avLst/>
          </a:prstGeom>
          <a:solidFill>
            <a:srgbClr val="CC99FF"/>
          </a:solidFill>
          <a:ln w="9525" algn="in">
            <a:solidFill>
              <a:srgbClr val="000000"/>
            </a:solidFill>
            <a:miter lim="800000"/>
            <a:headEnd/>
            <a:tailEnd/>
          </a:ln>
        </p:spPr>
        <p:txBody>
          <a:bodyPr lIns="36576" tIns="36576" rIns="36576" bIns="36576"/>
          <a:lstStyle/>
          <a:p>
            <a:pPr algn="l"/>
            <a:r>
              <a:rPr lang="uk-UA" altLang="zh-TW" sz="1600" b="1">
                <a:solidFill>
                  <a:srgbClr val="000000"/>
                </a:solidFill>
                <a:latin typeface="Comic Sans MS" pitchFamily="66" charset="0"/>
                <a:ea typeface="PMingLiU" charset="-128"/>
                <a:cs typeface="Comic Sans MS" pitchFamily="66" charset="0"/>
              </a:rPr>
              <a:t>Зберігати косметику потрібно при кімнатній температурі, далеко від сонячних променів. Періодично (раз на місяць) потрібно переглядати косметичні засоби і перевіряти їх на термін придатності.</a:t>
            </a:r>
            <a:endParaRPr lang="ru-RU" sz="1600">
              <a:ea typeface="PMingLiU" charset="-128"/>
              <a:cs typeface="Comic Sans MS" pitchFamily="66" charset="0"/>
            </a:endParaRPr>
          </a:p>
        </p:txBody>
      </p:sp>
      <p:sp>
        <p:nvSpPr>
          <p:cNvPr id="226309" name="AutoShape 5"/>
          <p:cNvSpPr>
            <a:spLocks noChangeArrowheads="1"/>
          </p:cNvSpPr>
          <p:nvPr/>
        </p:nvSpPr>
        <p:spPr bwMode="auto">
          <a:xfrm>
            <a:off x="1403350" y="1989138"/>
            <a:ext cx="2519363" cy="1582737"/>
          </a:xfrm>
          <a:prstGeom prst="foldedCorner">
            <a:avLst>
              <a:gd name="adj" fmla="val 16542"/>
            </a:avLst>
          </a:prstGeom>
          <a:solidFill>
            <a:srgbClr val="FFCC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36576" tIns="36576" rIns="36576" bIns="36576"/>
          <a:lstStyle/>
          <a:p>
            <a:pPr algn="just"/>
            <a:r>
              <a:rPr lang="uk-UA" altLang="zh-TW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Косметичний засіб, придбаний на ринку або з рук, не гарантує йогл якості та ефективності.</a:t>
            </a:r>
            <a:endParaRPr lang="ru-RU" b="1"/>
          </a:p>
        </p:txBody>
      </p:sp>
      <p:sp>
        <p:nvSpPr>
          <p:cNvPr id="226310" name="AutoShape 6"/>
          <p:cNvSpPr>
            <a:spLocks noChangeArrowheads="1"/>
          </p:cNvSpPr>
          <p:nvPr/>
        </p:nvSpPr>
        <p:spPr bwMode="auto">
          <a:xfrm>
            <a:off x="323850" y="3933825"/>
            <a:ext cx="3816350" cy="2771775"/>
          </a:xfrm>
          <a:prstGeom prst="flowChartDelay">
            <a:avLst/>
          </a:prstGeom>
          <a:solidFill>
            <a:srgbClr val="FF66FF"/>
          </a:solidFill>
          <a:ln w="9525" algn="in">
            <a:solidFill>
              <a:srgbClr val="000000"/>
            </a:solidFill>
            <a:miter lim="800000"/>
            <a:headEnd/>
            <a:tailEnd/>
          </a:ln>
        </p:spPr>
        <p:txBody>
          <a:bodyPr lIns="36576" tIns="36576" rIns="36576" bIns="36576"/>
          <a:lstStyle/>
          <a:p>
            <a:pPr algn="l"/>
            <a:r>
              <a:rPr lang="uk-UA" altLang="zh-TW" sz="2000" b="1">
                <a:solidFill>
                  <a:srgbClr val="000000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Не можна користуватися чужою косметикою і не потрібно дозволяти іншим користуватися своєю. Є ризик захворіти на герпес, кон'юктивіт, грибок чи іншу шкірну хворобу.</a:t>
            </a:r>
            <a:r>
              <a:rPr lang="uk-UA" altLang="zh-TW" sz="1300" b="1">
                <a:solidFill>
                  <a:srgbClr val="000000"/>
                </a:solidFill>
                <a:latin typeface="Times New Roman" pitchFamily="18" charset="0"/>
                <a:ea typeface="PMingLiU" charset="-128"/>
                <a:cs typeface="Times New Roman" pitchFamily="18" charset="0"/>
              </a:rPr>
              <a:t> </a:t>
            </a:r>
            <a:endParaRPr lang="ru-RU">
              <a:ea typeface="PMingLiU" charset="-128"/>
              <a:cs typeface="Times New Roman" pitchFamily="18" charset="0"/>
            </a:endParaRPr>
          </a:p>
        </p:txBody>
      </p:sp>
      <p:pic>
        <p:nvPicPr>
          <p:cNvPr id="226311" name="il_fi" descr="28424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6926">
            <a:off x="7308850" y="4005263"/>
            <a:ext cx="1655763" cy="26638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226312" name="il_fi" descr="0a28fb266eceae9598f1b764e4f2bcb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33393">
            <a:off x="4356100" y="4508500"/>
            <a:ext cx="2232025" cy="18256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8" grpId="0" animBg="1"/>
      <p:bldP spid="226309" grpId="0" animBg="1"/>
      <p:bldP spid="2263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Висновки</a:t>
            </a:r>
            <a:endParaRPr lang="ru-RU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3714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uk-UA" dirty="0" smtClean="0">
                <a:effectLst/>
              </a:rPr>
              <a:t>При виборі косметики керуватися не тільки рекламою, а ретельно вивчати склад</a:t>
            </a:r>
            <a:r>
              <a:rPr lang="uk-UA" dirty="0">
                <a:effectLst/>
              </a:rPr>
              <a:t>;</a:t>
            </a:r>
            <a:endParaRPr lang="uk-UA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uk-UA" dirty="0" smtClean="0">
                <a:effectLst/>
              </a:rPr>
              <a:t>Підліткам не варто користуватися декоративною косметикою;</a:t>
            </a:r>
          </a:p>
          <a:p>
            <a:pPr>
              <a:lnSpc>
                <a:spcPct val="90000"/>
              </a:lnSpc>
            </a:pPr>
            <a:r>
              <a:rPr lang="uk-UA" dirty="0" smtClean="0">
                <a:effectLst/>
              </a:rPr>
              <a:t>Підбирати косметичні засоби необхідно відповідно віку.</a:t>
            </a:r>
            <a:br>
              <a:rPr lang="uk-UA" dirty="0" smtClean="0">
                <a:effectLst/>
              </a:rPr>
            </a:br>
            <a:r>
              <a:rPr lang="uk-UA" dirty="0" smtClean="0">
                <a:effectLst/>
              </a:rPr>
              <a:t>Використовувати народні засоби</a:t>
            </a:r>
          </a:p>
          <a:p>
            <a:pPr>
              <a:lnSpc>
                <a:spcPct val="90000"/>
              </a:lnSpc>
            </a:pPr>
            <a:r>
              <a:rPr lang="uk-UA" dirty="0" smtClean="0">
                <a:effectLst/>
              </a:rPr>
              <a:t>буклет</a:t>
            </a:r>
          </a:p>
          <a:p>
            <a:pPr>
              <a:lnSpc>
                <a:spcPct val="90000"/>
              </a:lnSpc>
            </a:pPr>
            <a:r>
              <a:rPr lang="uk-UA" dirty="0" smtClean="0">
                <a:effectLst/>
                <a:hlinkClick r:id="rId2"/>
              </a:rPr>
              <a:t>http://vk.com/kosmetika9b</a:t>
            </a:r>
            <a:r>
              <a:rPr lang="uk-UA" dirty="0" smtClean="0">
                <a:effectLst/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2" name="WordArt 4"/>
          <p:cNvSpPr>
            <a:spLocks noChangeArrowheads="1" noChangeShapeType="1" noTextEdit="1"/>
          </p:cNvSpPr>
          <p:nvPr/>
        </p:nvSpPr>
        <p:spPr bwMode="auto">
          <a:xfrm>
            <a:off x="1258888" y="1196975"/>
            <a:ext cx="6480175" cy="38782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4125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Дякуємо за увагу!!!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7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Що таке косметика і гігієна шкіри?</a:t>
            </a: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10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1905000"/>
            <a:ext cx="409384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uk-UA" sz="1400" dirty="0" smtClean="0">
                <a:effectLst/>
              </a:rPr>
              <a:t>      </a:t>
            </a:r>
            <a:r>
              <a:rPr lang="uk-UA" sz="3000" b="1" dirty="0" smtClean="0">
                <a:solidFill>
                  <a:srgbClr val="000000"/>
                </a:solidFill>
                <a:effectLst/>
              </a:rPr>
              <a:t>Косметика (від </a:t>
            </a:r>
            <a:r>
              <a:rPr lang="uk-UA" sz="3000" b="1" dirty="0" err="1" smtClean="0">
                <a:solidFill>
                  <a:srgbClr val="000000"/>
                </a:solidFill>
                <a:effectLst/>
              </a:rPr>
              <a:t>грец.—мистецтво</a:t>
            </a:r>
            <a:r>
              <a:rPr lang="uk-UA" sz="3000" b="1" dirty="0" smtClean="0">
                <a:solidFill>
                  <a:srgbClr val="000000"/>
                </a:solidFill>
                <a:effectLst/>
              </a:rPr>
              <a:t> прикрашати) -— речовина, що використовується для поліпшення зовнішнього вигляду або запаху людського тіла.</a:t>
            </a:r>
            <a:r>
              <a:rPr lang="uk-UA" sz="2400" dirty="0" smtClean="0">
                <a:solidFill>
                  <a:srgbClr val="000000"/>
                </a:solidFill>
                <a:effectLst/>
              </a:rPr>
              <a:t> </a:t>
            </a:r>
            <a:endParaRPr lang="ru-RU" sz="240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169990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5004048" y="1905000"/>
            <a:ext cx="3841502" cy="45481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uk-U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Гігієнічний косметичний догляд </a:t>
            </a:r>
            <a:r>
              <a:rPr lang="uk-U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шкіри </a:t>
            </a:r>
            <a:r>
              <a:rPr lang="uk-UA" sz="2500" b="1" dirty="0" smtClean="0">
                <a:solidFill>
                  <a:srgbClr val="000000"/>
                </a:solidFill>
                <a:effectLst/>
              </a:rPr>
              <a:t>— раціональне застосування косметичних засобів і косметичних процедур </a:t>
            </a:r>
            <a:r>
              <a:rPr lang="uk-UA" sz="2500" b="1" dirty="0">
                <a:solidFill>
                  <a:srgbClr val="000000"/>
                </a:solidFill>
                <a:effectLst/>
              </a:rPr>
              <a:t>з</a:t>
            </a:r>
            <a:r>
              <a:rPr lang="uk-UA" sz="2500" b="1" dirty="0" smtClean="0">
                <a:solidFill>
                  <a:srgbClr val="000000"/>
                </a:solidFill>
                <a:effectLst/>
              </a:rPr>
              <a:t> </a:t>
            </a:r>
            <a:r>
              <a:rPr lang="uk-UA" sz="2500" b="1" dirty="0" smtClean="0">
                <a:solidFill>
                  <a:srgbClr val="000000"/>
                </a:solidFill>
                <a:effectLst/>
              </a:rPr>
              <a:t>метою нормалізації фізіологічних функцій і попередження виникнення патологічних станів шкіри та її придатків.</a:t>
            </a:r>
            <a:endParaRPr lang="ru-RU" sz="2500" b="1" dirty="0" smtClean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68313" y="47625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uk-UA"/>
              <a:t> </a:t>
            </a:r>
            <a:endParaRPr lang="ru-RU"/>
          </a:p>
        </p:txBody>
      </p:sp>
      <p:grpSp>
        <p:nvGrpSpPr>
          <p:cNvPr id="2" name="Diagram 7"/>
          <p:cNvGrpSpPr>
            <a:grpSpLocks noChangeAspect="1"/>
          </p:cNvGrpSpPr>
          <p:nvPr/>
        </p:nvGrpSpPr>
        <p:grpSpPr bwMode="auto">
          <a:xfrm>
            <a:off x="-2052638" y="0"/>
            <a:ext cx="13536613" cy="6959600"/>
            <a:chOff x="510" y="1176"/>
            <a:chExt cx="5035" cy="2631"/>
          </a:xfrm>
        </p:grpSpPr>
        <p:graphicFrame>
          <p:nvGraphicFramePr>
            <p:cNvPr id="4" name="Схема 3"/>
            <p:cNvGraphicFramePr/>
            <p:nvPr/>
          </p:nvGraphicFramePr>
          <p:xfrm>
            <a:off x="510" y="1176"/>
            <a:ext cx="5035" cy="263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Picture 30" descr="1742855"/>
            <p:cNvSpPr>
              <a:spLocks noChangeAspect="1" noChangeArrowheads="1"/>
            </p:cNvSpPr>
            <p:nvPr/>
          </p:nvSpPr>
          <p:spPr bwMode="auto">
            <a:xfrm>
              <a:off x="1448" y="1176"/>
              <a:ext cx="562" cy="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pic>
        <p:nvPicPr>
          <p:cNvPr id="172064" name="Picture 32" descr="13342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950" y="1844675"/>
            <a:ext cx="11890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66" name="Picture 34" descr="p724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950" y="3716338"/>
            <a:ext cx="1198563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68" name="Picture 36" descr="eepc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03350" y="5157788"/>
            <a:ext cx="8937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70" name="Picture 38" descr="http://www.mirlady.com/_data/nogti-lak-0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27988" y="3716338"/>
            <a:ext cx="1017587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72" name="Picture 40" descr="20533_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04025" y="4986338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74" name="Picture 42" descr="lipstick200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012113" y="1989138"/>
            <a:ext cx="11318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76" name="Picture 44" descr="yak-viznachiti-spravzhni-parfumi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08850" y="225425"/>
            <a:ext cx="15113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6" name="Rectangle 8"/>
          <p:cNvSpPr>
            <a:spLocks noChangeArrowheads="1"/>
          </p:cNvSpPr>
          <p:nvPr/>
        </p:nvSpPr>
        <p:spPr bwMode="auto">
          <a:xfrm>
            <a:off x="827088" y="4149725"/>
            <a:ext cx="7775575" cy="2374900"/>
          </a:xfrm>
          <a:prstGeom prst="rect">
            <a:avLst/>
          </a:prstGeom>
          <a:gradFill rotWithShape="1">
            <a:gsLst>
              <a:gs pos="0">
                <a:srgbClr val="FD9B87"/>
              </a:gs>
              <a:gs pos="50000">
                <a:schemeClr val="bg1"/>
              </a:gs>
              <a:gs pos="100000">
                <a:srgbClr val="FD9B87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173058" name="Rectangle 7"/>
          <p:cNvSpPr>
            <a:spLocks noChangeArrowheads="1"/>
          </p:cNvSpPr>
          <p:nvPr/>
        </p:nvSpPr>
        <p:spPr bwMode="auto">
          <a:xfrm>
            <a:off x="827088" y="2997200"/>
            <a:ext cx="7921625" cy="10080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173059" name="Rectangle 6"/>
          <p:cNvSpPr>
            <a:spLocks noChangeArrowheads="1"/>
          </p:cNvSpPr>
          <p:nvPr/>
        </p:nvSpPr>
        <p:spPr bwMode="auto">
          <a:xfrm>
            <a:off x="827088" y="1844675"/>
            <a:ext cx="813752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217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Трохи історії</a:t>
            </a:r>
            <a:endParaRPr lang="ru-RU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306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1844675"/>
            <a:ext cx="8066087" cy="51831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800" smtClean="0">
                <a:solidFill>
                  <a:srgbClr val="3D2D32"/>
                </a:solidFill>
                <a:effectLst/>
              </a:rPr>
              <a:t>Відома цариця </a:t>
            </a:r>
            <a:r>
              <a:rPr lang="uk-UA" sz="2800" i="1" smtClean="0">
                <a:solidFill>
                  <a:srgbClr val="3D2D32"/>
                </a:solidFill>
                <a:effectLst/>
              </a:rPr>
              <a:t>Клеопатра написала книгу про косметику і заснувала для виробництва парфумерних виробів цілу фабрику. </a:t>
            </a:r>
          </a:p>
          <a:p>
            <a:pPr>
              <a:lnSpc>
                <a:spcPct val="80000"/>
              </a:lnSpc>
            </a:pPr>
            <a:r>
              <a:rPr lang="uk-UA" sz="2800" smtClean="0">
                <a:solidFill>
                  <a:srgbClr val="3D2D32"/>
                </a:solidFill>
                <a:effectLst/>
              </a:rPr>
              <a:t>Для запобігання сивини використовували жир чорних змій, кров чорних биків та яйця сорок і ворон. </a:t>
            </a:r>
          </a:p>
          <a:p>
            <a:pPr>
              <a:lnSpc>
                <a:spcPct val="80000"/>
              </a:lnSpc>
            </a:pPr>
            <a:r>
              <a:rPr lang="uk-UA" sz="2800" smtClean="0">
                <a:solidFill>
                  <a:srgbClr val="3D2D32"/>
                </a:solidFill>
                <a:effectLst/>
              </a:rPr>
              <a:t>Стародавні перукарі були впевнені, що мазі, виготовлені на основі лев'ячого жиру, сприяють густоті і росту волосся. Цінувалися мазі, до складу яких входили риб'ячий жир, порошок із копит ослів. Ці засоби були предметами експорту й продавалися за великі гроші.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6"/>
          <p:cNvSpPr>
            <a:spLocks noChangeArrowheads="1"/>
          </p:cNvSpPr>
          <p:nvPr/>
        </p:nvSpPr>
        <p:spPr bwMode="auto">
          <a:xfrm>
            <a:off x="900113" y="4868863"/>
            <a:ext cx="8243887" cy="18732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174082" name="Rectangle 5"/>
          <p:cNvSpPr>
            <a:spLocks noChangeArrowheads="1"/>
          </p:cNvSpPr>
          <p:nvPr/>
        </p:nvSpPr>
        <p:spPr bwMode="auto">
          <a:xfrm>
            <a:off x="900113" y="3141663"/>
            <a:ext cx="7993062" cy="1727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174083" name="Rectangle 4"/>
          <p:cNvSpPr>
            <a:spLocks noChangeArrowheads="1"/>
          </p:cNvSpPr>
          <p:nvPr/>
        </p:nvSpPr>
        <p:spPr bwMode="auto">
          <a:xfrm>
            <a:off x="827088" y="1484313"/>
            <a:ext cx="7993062" cy="15843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219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Трохи історії</a:t>
            </a:r>
            <a:endParaRPr lang="ru-RU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08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1557338"/>
            <a:ext cx="8066087" cy="5470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400" smtClean="0">
                <a:solidFill>
                  <a:srgbClr val="3D2D32"/>
                </a:solidFill>
                <a:effectLst/>
              </a:rPr>
              <a:t>Римські красуні почали широко застосовувати косметику вже в сер. І ст. н.е. Тушшю для вій і тінями для повік служила сурма, крейда надавала обличчю необхідної білизни. Волосся фарбували хною, а зуби чистили порошком з пемзи.</a:t>
            </a:r>
          </a:p>
          <a:p>
            <a:pPr>
              <a:lnSpc>
                <a:spcPct val="80000"/>
              </a:lnSpc>
            </a:pPr>
            <a:r>
              <a:rPr lang="uk-UA" sz="2400" smtClean="0">
                <a:solidFill>
                  <a:srgbClr val="3D2D32"/>
                </a:solidFill>
                <a:effectLst/>
              </a:rPr>
              <a:t>У Середні віки та в епоху Ренесансу модною тенденцією в косметиці стала бліда шкіра, яка була ознакою аристократичності. Але використання відбілюючих засобів для обличчя було небезпечним для здоров'я і життя людей, оскільки до складу пудри входив миш'як. </a:t>
            </a:r>
          </a:p>
          <a:p>
            <a:pPr>
              <a:lnSpc>
                <a:spcPct val="80000"/>
              </a:lnSpc>
            </a:pPr>
            <a:r>
              <a:rPr lang="uk-UA" sz="2400" smtClean="0">
                <a:solidFill>
                  <a:srgbClr val="3D2D32"/>
                </a:solidFill>
                <a:effectLst/>
              </a:rPr>
              <a:t>З середини </a:t>
            </a:r>
            <a:r>
              <a:rPr lang="en-US" sz="2400" smtClean="0">
                <a:solidFill>
                  <a:srgbClr val="3D2D32"/>
                </a:solidFill>
                <a:effectLst/>
              </a:rPr>
              <a:t>XVIII </a:t>
            </a:r>
            <a:r>
              <a:rPr lang="uk-UA" sz="2400" smtClean="0">
                <a:solidFill>
                  <a:srgbClr val="3D2D32"/>
                </a:solidFill>
                <a:effectLst/>
              </a:rPr>
              <a:t>століття в моду увійшли рум'яна і помада, які надавали обличчю здорового кольору. Але нерідко аптекарі додавали отруйну ртуть, азотну кислоту - ці речовини дуже небезпечні для життя людини. Ось звідки пішла приказка </a:t>
            </a:r>
            <a:r>
              <a:rPr lang="uk-UA" sz="2400" b="1" i="1" u="sng" smtClean="0">
                <a:solidFill>
                  <a:srgbClr val="3D2D32"/>
                </a:solidFill>
                <a:effectLst/>
              </a:rPr>
              <a:t>„Краса вимагає жертв".</a:t>
            </a:r>
            <a:endParaRPr lang="ru-RU" sz="2400" b="1" i="1" u="sng" smtClean="0">
              <a:solidFill>
                <a:srgbClr val="3D2D32"/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11413" y="188913"/>
            <a:ext cx="6275387" cy="952500"/>
          </a:xfrm>
        </p:spPr>
        <p:txBody>
          <a:bodyPr/>
          <a:lstStyle/>
          <a:p>
            <a:pPr eaLnBrk="1" hangingPunct="1">
              <a:defRPr/>
            </a:pPr>
            <a:r>
              <a:rPr lang="uk-UA"/>
              <a:t>Типи косметики</a:t>
            </a:r>
            <a:endParaRPr lang="ru-RU"/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716463" y="1125538"/>
            <a:ext cx="4129087" cy="5543550"/>
          </a:xfrm>
        </p:spPr>
        <p:txBody>
          <a:bodyPr/>
          <a:lstStyle/>
          <a:p>
            <a:pPr eaLnBrk="1" hangingPunct="1">
              <a:defRPr/>
            </a:pPr>
            <a:r>
              <a:rPr lang="uk-UA" sz="3000"/>
              <a:t>Засоби від холоду, вітру, сонця, вологості.</a:t>
            </a:r>
          </a:p>
          <a:p>
            <a:pPr eaLnBrk="1" hangingPunct="1">
              <a:defRPr/>
            </a:pPr>
            <a:r>
              <a:rPr lang="uk-UA" sz="3000"/>
              <a:t>Лікує косметичні вади обличчя і тіла. При цьому використовуються медичні препарати.</a:t>
            </a:r>
          </a:p>
          <a:p>
            <a:pPr eaLnBrk="1" hangingPunct="1">
              <a:defRPr/>
            </a:pPr>
            <a:r>
              <a:rPr lang="uk-UA" sz="3000"/>
              <a:t>Це мистецтво прикрашати обличчя, мистецтво зачіски</a:t>
            </a:r>
            <a:endParaRPr lang="ru-RU" sz="3000"/>
          </a:p>
        </p:txBody>
      </p:sp>
      <p:pic>
        <p:nvPicPr>
          <p:cNvPr id="179215" name="Picture 15" descr="baby-c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33997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6" name="WordArt 16"/>
          <p:cNvSpPr>
            <a:spLocks noChangeArrowheads="1" noChangeShapeType="1" noTextEdit="1"/>
          </p:cNvSpPr>
          <p:nvPr/>
        </p:nvSpPr>
        <p:spPr bwMode="auto">
          <a:xfrm>
            <a:off x="2627313" y="1484313"/>
            <a:ext cx="19145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Гігієнічна</a:t>
            </a:r>
          </a:p>
        </p:txBody>
      </p:sp>
      <p:pic>
        <p:nvPicPr>
          <p:cNvPr id="179217" name="Picture 4" descr="настои трав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2738"/>
            <a:ext cx="22320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8" name="WordArt 18"/>
          <p:cNvSpPr>
            <a:spLocks noChangeArrowheads="1" noChangeShapeType="1" noTextEdit="1"/>
          </p:cNvSpPr>
          <p:nvPr/>
        </p:nvSpPr>
        <p:spPr bwMode="auto">
          <a:xfrm>
            <a:off x="2484438" y="3429000"/>
            <a:ext cx="22764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Лікувальна</a:t>
            </a:r>
          </a:p>
        </p:txBody>
      </p:sp>
      <p:pic>
        <p:nvPicPr>
          <p:cNvPr id="179220" name="Picture 5" descr="декоративная космети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59375"/>
            <a:ext cx="22685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21" name="WordArt 21"/>
          <p:cNvSpPr>
            <a:spLocks noChangeArrowheads="1" noChangeShapeType="1" noTextEdit="1"/>
          </p:cNvSpPr>
          <p:nvPr/>
        </p:nvSpPr>
        <p:spPr bwMode="auto">
          <a:xfrm>
            <a:off x="2339975" y="5589588"/>
            <a:ext cx="2647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Декоративна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7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16" grpId="0" animBg="1"/>
      <p:bldP spid="179218" grpId="0" animBg="1"/>
      <p:bldP spid="1792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23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effectLst/>
              </a:rPr>
              <a:t> </a:t>
            </a:r>
            <a:endParaRPr lang="ru-RU" smtClean="0">
              <a:effectLst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107950" y="260350"/>
          <a:ext cx="8785225" cy="2327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6324" name="WordArt 37" descr="5%"/>
          <p:cNvSpPr>
            <a:spLocks noChangeArrowheads="1" noChangeShapeType="1" noTextEdit="1"/>
          </p:cNvSpPr>
          <p:nvPr/>
        </p:nvSpPr>
        <p:spPr bwMode="auto">
          <a:xfrm>
            <a:off x="1476375" y="2852738"/>
            <a:ext cx="6824663" cy="11430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r>
              <a:rPr lang="ru-RU" sz="28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pct5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Основні проблеми шкіри у підлітків</a:t>
            </a:r>
          </a:p>
        </p:txBody>
      </p:sp>
      <p:sp>
        <p:nvSpPr>
          <p:cNvPr id="226325" name="Text Box 38"/>
          <p:cNvSpPr txBox="1">
            <a:spLocks noChangeArrowheads="1"/>
          </p:cNvSpPr>
          <p:nvPr/>
        </p:nvSpPr>
        <p:spPr bwMode="auto">
          <a:xfrm>
            <a:off x="0" y="40767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solidFill>
                  <a:srgbClr val="000000"/>
                </a:solidFill>
              </a:rPr>
              <a:t>Вугри    Прищі    Сухість шкіри    Чорні цятки   Велика чутливість шкіри</a:t>
            </a:r>
            <a:endParaRPr lang="ru-RU" sz="2000" b="1" dirty="0">
              <a:solidFill>
                <a:srgbClr val="000000"/>
              </a:solidFill>
            </a:endParaRPr>
          </a:p>
        </p:txBody>
      </p:sp>
      <p:pic>
        <p:nvPicPr>
          <p:cNvPr id="226326" name="Picture 40" descr="ANd9GcS4l2OCxOCDHFM43qO3feRp-T8EfOKAmDjIkf0KYiKnx6QVsxoD7qpLz5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4797425"/>
            <a:ext cx="20875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27" name="Picture 42" descr="ANd9GcSUq8S6YVHQiVZ-bAlfsxXKTBKhQ_7wNu7NZAJstY_GU0qd5HWFKEZ5l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472440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28" name="Picture 44" descr="suha-gol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46529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29" name="Picture 46" descr="suhist-gol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77050" y="45815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>
          <a:xfrm>
            <a:off x="534988" y="387350"/>
            <a:ext cx="822960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uk-UA" sz="4100" kern="1200"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lang="ru-RU" sz="4100" kern="120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62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68313" y="260350"/>
            <a:ext cx="8007350" cy="4191000"/>
          </a:xfrm>
          <a:noFill/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uk-UA" sz="2600" smtClean="0">
                <a:effectLst/>
              </a:rPr>
              <a:t>   </a:t>
            </a:r>
            <a:r>
              <a:rPr lang="uk-UA" sz="2600" b="1" smtClean="0">
                <a:solidFill>
                  <a:srgbClr val="000000"/>
                </a:solidFill>
                <a:effectLst/>
              </a:rPr>
              <a:t>На сьогоднішній день ринок продукції в Україні представляє дуже широкий вибір косметики. Косметична </a:t>
            </a:r>
            <a:r>
              <a:rPr lang="ru-RU" sz="2600" b="1" smtClean="0">
                <a:solidFill>
                  <a:srgbClr val="000000"/>
                </a:solidFill>
                <a:effectLst/>
              </a:rPr>
              <a:t> </a:t>
            </a:r>
            <a:r>
              <a:rPr lang="uk-UA" sz="2600" b="1" smtClean="0">
                <a:solidFill>
                  <a:srgbClr val="000000"/>
                </a:solidFill>
                <a:effectLst/>
              </a:rPr>
              <a:t>продукція - це не тільки удосконалення своєї зовнішності, але й ризик, тому, що вона дає побічні ефекти.</a:t>
            </a:r>
            <a:endParaRPr lang="ru-RU" sz="2600" b="1" smtClean="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611188" y="2492375"/>
          <a:ext cx="777557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 build="p"/>
      <p:bldGraphic spid="2" grpId="0">
        <p:bldAsOne/>
      </p:bldGraphic>
    </p:bldLst>
  </p:timing>
</p:sld>
</file>

<file path=ppt/theme/theme1.xml><?xml version="1.0" encoding="utf-8"?>
<a:theme xmlns:a="http://schemas.openxmlformats.org/drawingml/2006/main" name="Трава">
  <a:themeElements>
    <a:clrScheme name="Трава 10">
      <a:dk1>
        <a:srgbClr val="573F8B"/>
      </a:dk1>
      <a:lt1>
        <a:srgbClr val="FFFFFF"/>
      </a:lt1>
      <a:dk2>
        <a:srgbClr val="FF99FF"/>
      </a:dk2>
      <a:lt2>
        <a:srgbClr val="D9D9FF"/>
      </a:lt2>
      <a:accent1>
        <a:srgbClr val="9999FF"/>
      </a:accent1>
      <a:accent2>
        <a:srgbClr val="FFCCFF"/>
      </a:accent2>
      <a:accent3>
        <a:srgbClr val="FFCAFF"/>
      </a:accent3>
      <a:accent4>
        <a:srgbClr val="DADADA"/>
      </a:accent4>
      <a:accent5>
        <a:srgbClr val="CACAFF"/>
      </a:accent5>
      <a:accent6>
        <a:srgbClr val="E7B9E7"/>
      </a:accent6>
      <a:hlink>
        <a:srgbClr val="99F3FF"/>
      </a:hlink>
      <a:folHlink>
        <a:srgbClr val="CCCCFF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9">
        <a:dk1>
          <a:srgbClr val="573F8B"/>
        </a:dk1>
        <a:lt1>
          <a:srgbClr val="FFFFFF"/>
        </a:lt1>
        <a:dk2>
          <a:srgbClr val="CC66FF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E2B8FF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10">
        <a:dk1>
          <a:srgbClr val="573F8B"/>
        </a:dk1>
        <a:lt1>
          <a:srgbClr val="FFFFFF"/>
        </a:lt1>
        <a:dk2>
          <a:srgbClr val="FF99FF"/>
        </a:dk2>
        <a:lt2>
          <a:srgbClr val="D9D9FF"/>
        </a:lt2>
        <a:accent1>
          <a:srgbClr val="9999FF"/>
        </a:accent1>
        <a:accent2>
          <a:srgbClr val="FFCCFF"/>
        </a:accent2>
        <a:accent3>
          <a:srgbClr val="FFCAFF"/>
        </a:accent3>
        <a:accent4>
          <a:srgbClr val="DADADA"/>
        </a:accent4>
        <a:accent5>
          <a:srgbClr val="CACAFF"/>
        </a:accent5>
        <a:accent6>
          <a:srgbClr val="E7B9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11">
        <a:dk1>
          <a:srgbClr val="573F8B"/>
        </a:dk1>
        <a:lt1>
          <a:srgbClr val="FFFFFF"/>
        </a:lt1>
        <a:dk2>
          <a:srgbClr val="FFCCFF"/>
        </a:dk2>
        <a:lt2>
          <a:srgbClr val="D9D9FF"/>
        </a:lt2>
        <a:accent1>
          <a:srgbClr val="FF99FF"/>
        </a:accent1>
        <a:accent2>
          <a:srgbClr val="CCCCFF"/>
        </a:accent2>
        <a:accent3>
          <a:srgbClr val="FFE2FF"/>
        </a:accent3>
        <a:accent4>
          <a:srgbClr val="DADADA"/>
        </a:accent4>
        <a:accent5>
          <a:srgbClr val="FFCAFF"/>
        </a:accent5>
        <a:accent6>
          <a:srgbClr val="B9B9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12">
        <a:dk1>
          <a:srgbClr val="573F8B"/>
        </a:dk1>
        <a:lt1>
          <a:srgbClr val="FFFFFF"/>
        </a:lt1>
        <a:dk2>
          <a:srgbClr val="FFCCFF"/>
        </a:dk2>
        <a:lt2>
          <a:srgbClr val="D9D9FF"/>
        </a:lt2>
        <a:accent1>
          <a:srgbClr val="FFCCFF"/>
        </a:accent1>
        <a:accent2>
          <a:srgbClr val="CCCCFF"/>
        </a:accent2>
        <a:accent3>
          <a:srgbClr val="FFE2FF"/>
        </a:accent3>
        <a:accent4>
          <a:srgbClr val="DADADA"/>
        </a:accent4>
        <a:accent5>
          <a:srgbClr val="FFE2FF"/>
        </a:accent5>
        <a:accent6>
          <a:srgbClr val="B9B9E7"/>
        </a:accent6>
        <a:hlink>
          <a:srgbClr val="99F3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1515</TotalTime>
  <Words>1377</Words>
  <Application>Microsoft Office PowerPoint</Application>
  <PresentationFormat>Экран (4:3)</PresentationFormat>
  <Paragraphs>205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Трава</vt:lpstr>
      <vt:lpstr>Диаграмма</vt:lpstr>
      <vt:lpstr>Презентация PowerPoint</vt:lpstr>
      <vt:lpstr>Проблемні питання</vt:lpstr>
      <vt:lpstr>Що таке косметика і гігієна шкіри?</vt:lpstr>
      <vt:lpstr> </vt:lpstr>
      <vt:lpstr>Трохи історії</vt:lpstr>
      <vt:lpstr>Трохи історії</vt:lpstr>
      <vt:lpstr>Типи косметики</vt:lpstr>
      <vt:lpstr> </vt:lpstr>
      <vt:lpstr> </vt:lpstr>
      <vt:lpstr>Всі косметичні засоби у своєму складі містять п'ять основних інгредієнтів:</vt:lpstr>
      <vt:lpstr> </vt:lpstr>
      <vt:lpstr>Найбільш небезпечні речовини для шкіри:</vt:lpstr>
      <vt:lpstr>Найбільш небезпечні речовини для шкіри:</vt:lpstr>
      <vt:lpstr>Небезпечні речовини, наявні в косметичних засобах наступних марок:</vt:lpstr>
      <vt:lpstr>Небезпечні речовини наявні косметичних засобах наступних марок:</vt:lpstr>
      <vt:lpstr>Міфи про користь косметики</vt:lpstr>
      <vt:lpstr>Маркування складу косметичних засобів:</vt:lpstr>
      <vt:lpstr>Критерії вибору косметики</vt:lpstr>
      <vt:lpstr> </vt:lpstr>
      <vt:lpstr> </vt:lpstr>
      <vt:lpstr>Поради по використанню косметики</vt:lpstr>
      <vt:lpstr>Поради по використанню косметики</vt:lpstr>
      <vt:lpstr>Висновки</vt:lpstr>
      <vt:lpstr>Презентация PowerPoint</vt:lpstr>
    </vt:vector>
  </TitlesOfParts>
  <Manager>Баштанник Наталья Евгеньевна</Manager>
  <Company>МОУ СОШ № 31 Новочеркасск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проекта</dc:title>
  <dc:subject>Вредят ли женщине косметические средства</dc:subject>
  <dc:creator>Исакова Юлия</dc:creator>
  <cp:keywords>женщина и косметика; косметика</cp:keywords>
  <dc:description>Скачано с сайта www.school31novochek.narod.ru ©</dc:description>
  <cp:lastModifiedBy>Yevgeniya</cp:lastModifiedBy>
  <cp:revision>110</cp:revision>
  <dcterms:created xsi:type="dcterms:W3CDTF">2009-11-21T08:02:23Z</dcterms:created>
  <dcterms:modified xsi:type="dcterms:W3CDTF">2013-05-10T16:21:25Z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473763</vt:lpwstr>
  </property>
  <property fmtid="{D5CDD505-2E9C-101B-9397-08002B2CF9AE}" name="NXPowerLiteVersion" pid="3">
    <vt:lpwstr>D4.1.4</vt:lpwstr>
  </property>
</Properties>
</file>