
<file path=[Content_Types].xml><?xml version="1.0" encoding="utf-8"?>
<Types xmlns="http://schemas.openxmlformats.org/package/2006/content-types"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theme+xml" PartName="/ppt/theme/theme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Default ContentType="image/jpeg" Extension="jpeg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Layout+xml" PartName="/ppt/slideLayouts/slideLayout1.xml"/>
  <Override ContentType="application/vnd.openxmlformats-officedocument.extended-properties+xml" PartName="/docProps/app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0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viewProps+xml" PartName="/ppt/viewProps.xml"/>
  <Override ContentType="application/vnd.openxmlformats-officedocument.presentationml.slideLayout+xml" PartName="/ppt/slideLayouts/slideLayout9.xml"/>
  <Override ContentType="application/vnd.openxmlformats-package.core-properties+xml" PartName="/docProps/core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6" r:id="rId2"/>
    <p:sldId id="262" r:id="rId3"/>
    <p:sldId id="258" r:id="rId4"/>
    <p:sldId id="257" r:id="rId5"/>
    <p:sldId id="260" r:id="rId6"/>
    <p:sldId id="267" r:id="rId7"/>
    <p:sldId id="268" r:id="rId8"/>
    <p:sldId id="265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08" y="-19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351B88-D3E4-4533-9D0D-31DFC59D8809}" type="datetimeFigureOut">
              <a:rPr lang="ru-RU" smtClean="0"/>
              <a:pPr/>
              <a:t>02.04.2013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85F100-CA9F-47AF-B128-954BBD43856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351B88-D3E4-4533-9D0D-31DFC59D8809}" type="datetimeFigureOut">
              <a:rPr lang="ru-RU" smtClean="0"/>
              <a:pPr/>
              <a:t>02.04.2013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85F100-CA9F-47AF-B128-954BBD43856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351B88-D3E4-4533-9D0D-31DFC59D8809}" type="datetimeFigureOut">
              <a:rPr lang="ru-RU" smtClean="0"/>
              <a:pPr/>
              <a:t>02.04.2013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85F100-CA9F-47AF-B128-954BBD43856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351B88-D3E4-4533-9D0D-31DFC59D8809}" type="datetimeFigureOut">
              <a:rPr lang="ru-RU" smtClean="0"/>
              <a:pPr/>
              <a:t>02.04.2013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85F100-CA9F-47AF-B128-954BBD43856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351B88-D3E4-4533-9D0D-31DFC59D8809}" type="datetimeFigureOut">
              <a:rPr lang="ru-RU" smtClean="0"/>
              <a:pPr/>
              <a:t>02.04.2013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85F100-CA9F-47AF-B128-954BBD43856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351B88-D3E4-4533-9D0D-31DFC59D8809}" type="datetimeFigureOut">
              <a:rPr lang="ru-RU" smtClean="0"/>
              <a:pPr/>
              <a:t>02.04.2013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85F100-CA9F-47AF-B128-954BBD43856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351B88-D3E4-4533-9D0D-31DFC59D8809}" type="datetimeFigureOut">
              <a:rPr lang="ru-RU" smtClean="0"/>
              <a:pPr/>
              <a:t>02.04.2013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85F100-CA9F-47AF-B128-954BBD43856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351B88-D3E4-4533-9D0D-31DFC59D8809}" type="datetimeFigureOut">
              <a:rPr lang="ru-RU" smtClean="0"/>
              <a:pPr/>
              <a:t>02.04.2013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85F100-CA9F-47AF-B128-954BBD43856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351B88-D3E4-4533-9D0D-31DFC59D8809}" type="datetimeFigureOut">
              <a:rPr lang="ru-RU" smtClean="0"/>
              <a:pPr/>
              <a:t>02.04.2013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85F100-CA9F-47AF-B128-954BBD43856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351B88-D3E4-4533-9D0D-31DFC59D8809}" type="datetimeFigureOut">
              <a:rPr lang="ru-RU" smtClean="0"/>
              <a:pPr/>
              <a:t>02.04.2013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85F100-CA9F-47AF-B128-954BBD43856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351B88-D3E4-4533-9D0D-31DFC59D8809}" type="datetimeFigureOut">
              <a:rPr lang="ru-RU" smtClean="0"/>
              <a:pPr/>
              <a:t>02.04.2013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85F100-CA9F-47AF-B128-954BBD43856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351B88-D3E4-4533-9D0D-31DFC59D8809}" type="datetimeFigureOut">
              <a:rPr lang="ru-RU" smtClean="0"/>
              <a:pPr/>
              <a:t>02.04.2013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85F100-CA9F-47AF-B128-954BBD43856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uk.wikipedia.org/w/index.php?title=%D0%9B%D1%83%D0%B1'%D1%8F%D0%BD%D1%96_%D0%BA%D1%83%D0%BB%D1%8C%D1%82%D1%83%D1%80%D0%B8&amp;action=edit&amp;redlink=1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uk.wikipedia.org/w/index.php?title=%D0%A2%D0%B5%D1%85%D0%BD%D1%96%D1%87%D0%BD%D0%B0_%D0%BA%D1%83%D0%BB%D1%8C%D1%82%D1%83%D1%80%D0%B0&amp;action=edit&amp;redlink=1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hyperlink" Target="http://uk.wikipedia.org/wiki/%D0%92%D0%BE%D0%BB%D0%BE%D0%BA%D0%BD%D0%BE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hyperlink" Target="http://uk.wikipedia.org/w/index.php?title=%D0%9B%D1%8C%D0%BE%D0%BD-%D0%B4%D0%BE%D0%B2%D0%B3%D1%83%D0%BD%D0%B5%D1%86%D1%8C&amp;action=edit&amp;redlink=1" TargetMode="Externa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6" name="Содержимое 5" descr="льон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7" name="TextBox 6"/>
          <p:cNvSpPr txBox="1"/>
          <p:nvPr/>
        </p:nvSpPr>
        <p:spPr>
          <a:xfrm>
            <a:off x="323528" y="260648"/>
            <a:ext cx="828092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 err="1" smtClean="0">
                <a:solidFill>
                  <a:schemeClr val="bg1"/>
                </a:solidFill>
                <a:latin typeface="Century Gothic" pitchFamily="34" charset="0"/>
                <a:cs typeface="Consolas" pitchFamily="49" charset="0"/>
              </a:rPr>
              <a:t>Льон</a:t>
            </a:r>
            <a:r>
              <a:rPr lang="ru-RU" sz="4800" dirty="0" smtClean="0">
                <a:solidFill>
                  <a:schemeClr val="bg1"/>
                </a:solidFill>
                <a:latin typeface="Century Gothic" pitchFamily="34" charset="0"/>
                <a:cs typeface="Consolas" pitchFamily="49" charset="0"/>
              </a:rPr>
              <a:t> — </a:t>
            </a:r>
            <a:r>
              <a:rPr lang="ru-RU" sz="4800" dirty="0" err="1" smtClean="0">
                <a:solidFill>
                  <a:schemeClr val="bg1"/>
                </a:solidFill>
                <a:latin typeface="Century Gothic" pitchFamily="34" charset="0"/>
                <a:cs typeface="Consolas" pitchFamily="49" charset="0"/>
              </a:rPr>
              <a:t>традиційна</a:t>
            </a:r>
            <a:r>
              <a:rPr lang="ru-RU" sz="4800" dirty="0" smtClean="0">
                <a:solidFill>
                  <a:schemeClr val="bg1"/>
                </a:solidFill>
                <a:latin typeface="Century Gothic" pitchFamily="34" charset="0"/>
                <a:cs typeface="Consolas" pitchFamily="49" charset="0"/>
              </a:rPr>
              <a:t> для </a:t>
            </a:r>
            <a:r>
              <a:rPr lang="ru-RU" sz="4800" dirty="0" err="1" smtClean="0">
                <a:solidFill>
                  <a:schemeClr val="bg1"/>
                </a:solidFill>
                <a:latin typeface="Century Gothic" pitchFamily="34" charset="0"/>
                <a:cs typeface="Consolas" pitchFamily="49" charset="0"/>
              </a:rPr>
              <a:t>України</a:t>
            </a:r>
            <a:r>
              <a:rPr lang="ru-RU" sz="4800" dirty="0" smtClean="0">
                <a:latin typeface="Century Gothic" pitchFamily="34" charset="0"/>
                <a:cs typeface="Consolas" pitchFamily="49" charset="0"/>
              </a:rPr>
              <a:t> </a:t>
            </a:r>
            <a:r>
              <a:rPr lang="ru-RU" sz="4800" dirty="0" err="1" smtClean="0">
                <a:latin typeface="Century Gothic" pitchFamily="34" charset="0"/>
                <a:cs typeface="Consolas" pitchFamily="49" charset="0"/>
                <a:hlinkClick r:id="rId3" tooltip="Луб'яні культури (ще не написана)"/>
              </a:rPr>
              <a:t>луб'яна</a:t>
            </a:r>
            <a:r>
              <a:rPr lang="ru-RU" sz="4800" dirty="0" smtClean="0">
                <a:latin typeface="Century Gothic" pitchFamily="34" charset="0"/>
                <a:cs typeface="Consolas" pitchFamily="49" charset="0"/>
              </a:rPr>
              <a:t> </a:t>
            </a:r>
            <a:r>
              <a:rPr lang="ru-RU" sz="4800" u="sng" dirty="0" err="1" smtClean="0">
                <a:latin typeface="Century Gothic" pitchFamily="34" charset="0"/>
                <a:cs typeface="Consolas" pitchFamily="49" charset="0"/>
                <a:hlinkClick r:id="rId4" tooltip="Технічна культура (ще не написана)"/>
              </a:rPr>
              <a:t>технічна</a:t>
            </a:r>
            <a:r>
              <a:rPr lang="ru-RU" sz="4800" u="sng" dirty="0" smtClean="0">
                <a:latin typeface="Century Gothic" pitchFamily="34" charset="0"/>
                <a:cs typeface="Consolas" pitchFamily="49" charset="0"/>
                <a:hlinkClick r:id="rId4" tooltip="Технічна культура (ще не написана)"/>
              </a:rPr>
              <a:t> культура</a:t>
            </a:r>
            <a:r>
              <a:rPr lang="ru-RU" sz="4800" dirty="0" smtClean="0">
                <a:latin typeface="Century Gothic" pitchFamily="34" charset="0"/>
                <a:cs typeface="Consolas" pitchFamily="49" charset="0"/>
              </a:rPr>
              <a:t>.</a:t>
            </a:r>
            <a:endParaRPr lang="uk-UA" sz="4800" dirty="0">
              <a:latin typeface="Century Gothic" pitchFamily="34" charset="0"/>
              <a:cs typeface="Consolas" pitchFamily="49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dirty="0" smtClean="0"/>
              <a:t> </a:t>
            </a:r>
            <a:r>
              <a:rPr lang="ru-RU" sz="2800" dirty="0" err="1" smtClean="0"/>
              <a:t>Ще</a:t>
            </a:r>
            <a:r>
              <a:rPr lang="ru-RU" sz="2800" dirty="0" smtClean="0"/>
              <a:t> </a:t>
            </a:r>
            <a:r>
              <a:rPr lang="ru-RU" sz="2800" dirty="0" err="1" smtClean="0"/>
              <a:t>з</a:t>
            </a:r>
            <a:r>
              <a:rPr lang="ru-RU" sz="2800" dirty="0" smtClean="0"/>
              <a:t> </a:t>
            </a:r>
            <a:r>
              <a:rPr lang="ru-RU" sz="2800" dirty="0" err="1" smtClean="0"/>
              <a:t>давніх</a:t>
            </a:r>
            <a:r>
              <a:rPr lang="ru-RU" sz="2800" dirty="0" smtClean="0"/>
              <a:t> </a:t>
            </a:r>
            <a:r>
              <a:rPr lang="ru-RU" sz="2800" dirty="0" err="1" smtClean="0"/>
              <a:t>часів</a:t>
            </a:r>
            <a:r>
              <a:rPr lang="ru-RU" sz="2800" dirty="0" smtClean="0"/>
              <a:t> </a:t>
            </a:r>
            <a:r>
              <a:rPr lang="ru-RU" sz="2800" dirty="0" err="1" smtClean="0"/>
              <a:t>з</a:t>
            </a:r>
            <a:r>
              <a:rPr lang="ru-RU" sz="2800" dirty="0" smtClean="0"/>
              <a:t> </a:t>
            </a:r>
            <a:r>
              <a:rPr lang="ru-RU" sz="2800" dirty="0" err="1" smtClean="0"/>
              <a:t>льону</a:t>
            </a:r>
            <a:r>
              <a:rPr lang="ru-RU" sz="2800" dirty="0" smtClean="0"/>
              <a:t> </a:t>
            </a:r>
            <a:r>
              <a:rPr lang="ru-RU" sz="2800" dirty="0" err="1" smtClean="0"/>
              <a:t>одержували</a:t>
            </a:r>
            <a:r>
              <a:rPr lang="ru-RU" sz="2800" dirty="0" smtClean="0"/>
              <a:t> </a:t>
            </a:r>
            <a:r>
              <a:rPr lang="ru-RU" sz="2800" dirty="0" err="1" smtClean="0"/>
              <a:t>цінне</a:t>
            </a:r>
            <a:r>
              <a:rPr lang="ru-RU" sz="2800" dirty="0" smtClean="0"/>
              <a:t> </a:t>
            </a:r>
            <a:r>
              <a:rPr lang="ru-RU" sz="2800" dirty="0" err="1" smtClean="0"/>
              <a:t>промислове</a:t>
            </a:r>
            <a:r>
              <a:rPr lang="ru-RU" sz="2800" dirty="0" smtClean="0"/>
              <a:t> </a:t>
            </a:r>
            <a:r>
              <a:rPr lang="ru-RU" sz="2800" u="sng" dirty="0" smtClean="0">
                <a:hlinkClick r:id="rId2" tooltip="Волокно"/>
              </a:rPr>
              <a:t>волокно</a:t>
            </a:r>
            <a:r>
              <a:rPr lang="ru-RU" sz="2800" dirty="0" smtClean="0"/>
              <a:t>.</a:t>
            </a:r>
            <a:endParaRPr lang="ru-RU" sz="2800" dirty="0"/>
          </a:p>
        </p:txBody>
      </p:sp>
      <p:pic>
        <p:nvPicPr>
          <p:cNvPr id="8194" name="Picture 2" descr="C:\Documents and Settings\Admin\Рабочий стол\ytirhu.jpe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1571613"/>
            <a:ext cx="8176422" cy="514353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uk-UA" sz="2400" dirty="0" smtClean="0">
                <a:latin typeface="Century Gothic" pitchFamily="34" charset="0"/>
              </a:rPr>
              <a:t>Отримані з </a:t>
            </a:r>
            <a:r>
              <a:rPr lang="uk-UA" sz="2400" dirty="0" smtClean="0">
                <a:latin typeface="Century Gothic" pitchFamily="34" charset="0"/>
                <a:hlinkClick r:id="rId2" tooltip="Льон-довгунець (ще не написана)"/>
              </a:rPr>
              <a:t>льону-довгунцю</a:t>
            </a:r>
            <a:r>
              <a:rPr lang="uk-UA" sz="2400" dirty="0" smtClean="0">
                <a:latin typeface="Century Gothic" pitchFamily="34" charset="0"/>
              </a:rPr>
              <a:t>, </a:t>
            </a:r>
            <a:r>
              <a:rPr lang="uk-UA" sz="2400" dirty="0" err="1" smtClean="0">
                <a:latin typeface="Century Gothic" pitchFamily="34" charset="0"/>
              </a:rPr>
              <a:t>льону-кудряшу</a:t>
            </a:r>
            <a:r>
              <a:rPr lang="uk-UA" sz="2400" dirty="0" smtClean="0">
                <a:latin typeface="Century Gothic" pitchFamily="34" charset="0"/>
              </a:rPr>
              <a:t> та інших його сортів лляні волокна використовуються в текстильному виробництві для виготовлення </a:t>
            </a:r>
            <a:r>
              <a:rPr lang="uk-UA" sz="2400" b="1" dirty="0" err="1" smtClean="0">
                <a:latin typeface="Century Gothic" pitchFamily="34" charset="0"/>
              </a:rPr>
              <a:t>інтер'єрних</a:t>
            </a:r>
            <a:r>
              <a:rPr lang="uk-UA" sz="2400" dirty="0" smtClean="0">
                <a:latin typeface="Century Gothic" pitchFamily="34" charset="0"/>
              </a:rPr>
              <a:t>…</a:t>
            </a:r>
            <a:endParaRPr lang="ru-RU" sz="2400" dirty="0">
              <a:latin typeface="Century Gothic" pitchFamily="34" charset="0"/>
            </a:endParaRPr>
          </a:p>
        </p:txBody>
      </p:sp>
      <p:pic>
        <p:nvPicPr>
          <p:cNvPr id="6" name="Picture 3" descr="C:\Documents and Settings\Admin\Рабочий стол\hruyhg.jpe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4008" y="1772816"/>
            <a:ext cx="4032448" cy="4824536"/>
          </a:xfrm>
          <a:prstGeom prst="rect">
            <a:avLst/>
          </a:prstGeom>
          <a:noFill/>
        </p:spPr>
      </p:pic>
      <p:pic>
        <p:nvPicPr>
          <p:cNvPr id="8" name="Picture 3" descr="C:\Documents and Settings\Admin\Рабочий стол\23.jpeg"/>
          <p:cNvPicPr>
            <a:picLocks noGrp="1" noChangeAspect="1" noChangeArrowheads="1"/>
          </p:cNvPicPr>
          <p:nvPr>
            <p:ph sz="half"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528" y="1772816"/>
            <a:ext cx="4032448" cy="482453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2400" b="1" dirty="0" smtClean="0">
                <a:latin typeface="Century Gothic" pitchFamily="34" charset="0"/>
              </a:rPr>
              <a:t>одягових</a:t>
            </a:r>
            <a:r>
              <a:rPr lang="uk-UA" sz="2400" dirty="0" smtClean="0">
                <a:latin typeface="Century Gothic" pitchFamily="34" charset="0"/>
              </a:rPr>
              <a:t>…</a:t>
            </a:r>
            <a:endParaRPr lang="ru-RU" sz="2400" dirty="0">
              <a:latin typeface="Century Gothic" pitchFamily="34" charset="0"/>
            </a:endParaRPr>
          </a:p>
        </p:txBody>
      </p:sp>
      <p:pic>
        <p:nvPicPr>
          <p:cNvPr id="6" name="Содержимое 5" descr="завантаження (22)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179512" y="1484784"/>
            <a:ext cx="4176464" cy="4824536"/>
          </a:xfrm>
        </p:spPr>
      </p:pic>
      <p:pic>
        <p:nvPicPr>
          <p:cNvPr id="8" name="Содержимое 7" descr="images (2)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5004048" y="1628800"/>
            <a:ext cx="3960440" cy="4536504"/>
          </a:xfr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b="1" dirty="0" err="1" smtClean="0">
                <a:latin typeface="Century Gothic" pitchFamily="34" charset="0"/>
              </a:rPr>
              <a:t>взуттєвих</a:t>
            </a:r>
            <a:r>
              <a:rPr lang="ru-RU" sz="2400" b="1" dirty="0" smtClean="0">
                <a:latin typeface="Century Gothic" pitchFamily="34" charset="0"/>
              </a:rPr>
              <a:t> та </a:t>
            </a:r>
            <a:r>
              <a:rPr lang="ru-RU" sz="2400" b="1" dirty="0" err="1" smtClean="0">
                <a:latin typeface="Century Gothic" pitchFamily="34" charset="0"/>
              </a:rPr>
              <a:t>галантерийних</a:t>
            </a:r>
            <a:r>
              <a:rPr lang="ru-RU" sz="2400" b="1" dirty="0" smtClean="0">
                <a:latin typeface="Century Gothic" pitchFamily="34" charset="0"/>
              </a:rPr>
              <a:t> </a:t>
            </a:r>
            <a:r>
              <a:rPr lang="ru-RU" sz="2400" b="1" dirty="0" err="1" smtClean="0">
                <a:latin typeface="Century Gothic" pitchFamily="34" charset="0"/>
              </a:rPr>
              <a:t>виробів</a:t>
            </a:r>
            <a:r>
              <a:rPr lang="ru-RU" sz="2400" dirty="0" smtClean="0">
                <a:latin typeface="Century Gothic" pitchFamily="34" charset="0"/>
              </a:rPr>
              <a:t>…</a:t>
            </a:r>
            <a:endParaRPr lang="ru-RU" sz="2400" dirty="0">
              <a:latin typeface="Century Gothic" pitchFamily="34" charset="0"/>
            </a:endParaRPr>
          </a:p>
        </p:txBody>
      </p:sp>
      <p:pic>
        <p:nvPicPr>
          <p:cNvPr id="7" name="Содержимое 6" descr="images (38)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683568" y="1340768"/>
            <a:ext cx="3384376" cy="4968552"/>
          </a:xfrm>
        </p:spPr>
      </p:pic>
      <p:pic>
        <p:nvPicPr>
          <p:cNvPr id="10" name="Содержимое 9" descr="images (39)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5220072" y="1988840"/>
            <a:ext cx="3312368" cy="3456384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b="1" dirty="0" smtClean="0"/>
              <a:t> та </a:t>
            </a:r>
            <a:r>
              <a:rPr lang="ru-RU" sz="2400" b="1" dirty="0" err="1" smtClean="0"/>
              <a:t>інших</a:t>
            </a:r>
            <a:r>
              <a:rPr lang="ru-RU" sz="2400" b="1" dirty="0" smtClean="0"/>
              <a:t>  </a:t>
            </a:r>
            <a:r>
              <a:rPr lang="ru-RU" sz="2400" b="1" dirty="0" err="1" smtClean="0"/>
              <a:t>технічних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текстильних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матеріалів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і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виробів</a:t>
            </a:r>
            <a:endParaRPr lang="uk-UA" sz="2400" b="1" dirty="0">
              <a:latin typeface="Century Gothic" pitchFamily="34" charset="0"/>
            </a:endParaRPr>
          </a:p>
        </p:txBody>
      </p:sp>
      <p:pic>
        <p:nvPicPr>
          <p:cNvPr id="5" name="Содержимое 4" descr="завантаження (23)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1043608" y="2060848"/>
            <a:ext cx="2808312" cy="3168352"/>
          </a:xfrm>
        </p:spPr>
      </p:pic>
      <p:pic>
        <p:nvPicPr>
          <p:cNvPr id="6" name="Содержимое 5" descr="images (41)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4932040" y="2204864"/>
            <a:ext cx="3528392" cy="3096344"/>
          </a:xfrm>
        </p:spPr>
      </p:pic>
      <p:sp>
        <p:nvSpPr>
          <p:cNvPr id="7" name="TextBox 6"/>
          <p:cNvSpPr txBox="1"/>
          <p:nvPr/>
        </p:nvSpPr>
        <p:spPr>
          <a:xfrm>
            <a:off x="1115616" y="5517232"/>
            <a:ext cx="28803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200" dirty="0" smtClean="0"/>
              <a:t>шнурів</a:t>
            </a:r>
            <a:endParaRPr lang="uk-UA" sz="3200" dirty="0"/>
          </a:p>
        </p:txBody>
      </p:sp>
      <p:sp>
        <p:nvSpPr>
          <p:cNvPr id="8" name="TextBox 7"/>
          <p:cNvSpPr txBox="1"/>
          <p:nvPr/>
        </p:nvSpPr>
        <p:spPr>
          <a:xfrm>
            <a:off x="5076056" y="5589240"/>
            <a:ext cx="33123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200" dirty="0" smtClean="0"/>
              <a:t>канатів</a:t>
            </a:r>
            <a:endParaRPr lang="uk-UA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2400" b="1" dirty="0" smtClean="0"/>
              <a:t>в будівельній промисловості</a:t>
            </a:r>
            <a:endParaRPr lang="uk-UA" sz="2400" b="1" dirty="0"/>
          </a:p>
        </p:txBody>
      </p:sp>
      <p:pic>
        <p:nvPicPr>
          <p:cNvPr id="5" name="Содержимое 4" descr="images (43)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899592" y="1844824"/>
            <a:ext cx="2880320" cy="3528392"/>
          </a:xfrm>
        </p:spPr>
      </p:pic>
      <p:pic>
        <p:nvPicPr>
          <p:cNvPr id="6" name="Содержимое 5" descr="images (42)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4932040" y="1988840"/>
            <a:ext cx="3096344" cy="3312368"/>
          </a:xfrm>
        </p:spPr>
      </p:pic>
      <p:sp>
        <p:nvSpPr>
          <p:cNvPr id="7" name="TextBox 6"/>
          <p:cNvSpPr txBox="1"/>
          <p:nvPr/>
        </p:nvSpPr>
        <p:spPr>
          <a:xfrm>
            <a:off x="827584" y="5517232"/>
            <a:ext cx="28803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400" b="1" dirty="0" smtClean="0"/>
              <a:t>шпалери</a:t>
            </a:r>
            <a:endParaRPr lang="uk-UA" sz="24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5436096" y="5445224"/>
            <a:ext cx="25922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400" b="1" dirty="0" smtClean="0"/>
              <a:t>утеплювач</a:t>
            </a:r>
            <a:endParaRPr lang="uk-UA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00306"/>
            <a:ext cx="8229600" cy="2857520"/>
          </a:xfrm>
        </p:spPr>
        <p:txBody>
          <a:bodyPr/>
          <a:lstStyle/>
          <a:p>
            <a:r>
              <a:rPr lang="uk-UA" dirty="0" smtClean="0"/>
              <a:t>Підготував учень 7 класу</a:t>
            </a:r>
            <a:br>
              <a:rPr lang="uk-UA" dirty="0" smtClean="0"/>
            </a:br>
            <a:r>
              <a:rPr lang="uk-UA" dirty="0" smtClean="0"/>
              <a:t>Трухим Петро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4F4F4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Module</Template>
  <TotalTime>109</TotalTime>
  <Words>21</Words>
  <Application>Microsoft Office PowerPoint</Application>
  <PresentationFormat>Экран (4:3)</PresentationFormat>
  <Paragraphs>12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Тема Office</vt:lpstr>
      <vt:lpstr>Слайд 1</vt:lpstr>
      <vt:lpstr> Ще з давніх часів з льону одержували цінне промислове волокно.</vt:lpstr>
      <vt:lpstr>Отримані з льону-довгунцю, льону-кудряшу та інших його сортів лляні волокна використовуються в текстильному виробництві для виготовлення інтер'єрних…</vt:lpstr>
      <vt:lpstr>одягових…</vt:lpstr>
      <vt:lpstr>взуттєвих та галантерийних виробів…</vt:lpstr>
      <vt:lpstr> та інших  технічних текстильних матеріалів і виробів</vt:lpstr>
      <vt:lpstr>в будівельній промисловості</vt:lpstr>
      <vt:lpstr>Підготував учень 7 класу Трухим Петро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Admin</cp:lastModifiedBy>
  <cp:revision>12</cp:revision>
  <dcterms:created xsi:type="dcterms:W3CDTF">2013-04-01T11:31:43Z</dcterms:created>
  <dcterms:modified xsi:type="dcterms:W3CDTF">2013-04-02T11:05:24Z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204721</vt:lpwstr>
  </property>
  <property fmtid="{D5CDD505-2E9C-101B-9397-08002B2CF9AE}" name="NXPowerLiteVersion" pid="3">
    <vt:lpwstr>D4.1.4</vt:lpwstr>
  </property>
</Properties>
</file>