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 ?><Relationships xmlns="http://schemas.openxmlformats.org/package/2006/relationships"><Relationship Id="rId8" Target="../media/image14.jpeg" Type="http://schemas.openxmlformats.org/officeDocument/2006/relationships/image"/><Relationship Id="rId3" Target="../media/image9.jpeg" Type="http://schemas.openxmlformats.org/officeDocument/2006/relationships/image"/><Relationship Id="rId7" Target="../media/image1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jpeg" Type="http://schemas.openxmlformats.org/officeDocument/2006/relationships/image"/><Relationship Id="rId4" Target="../media/image10.jpeg" Type="http://schemas.openxmlformats.org/officeDocument/2006/relationships/image"/><Relationship Id="rId9" Target="../media/image15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8" Target="../media/image22.jpeg" Type="http://schemas.openxmlformats.org/officeDocument/2006/relationships/image"/><Relationship Id="rId3" Target="../media/image17.jpeg" Type="http://schemas.openxmlformats.org/officeDocument/2006/relationships/image"/><Relationship Id="rId7" Target="../media/image21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Relationship Id="rId9" Target="../media/image23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571736" y="2214554"/>
            <a:ext cx="4286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Лікарські Рослини</a:t>
            </a:r>
            <a:endParaRPr lang="uk-UA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uk-UA" dirty="0" smtClean="0"/>
              <a:t>Лікувальні властивості рослин</a:t>
            </a:r>
            <a:endParaRPr lang="ru-RU" dirty="0"/>
          </a:p>
        </p:txBody>
      </p:sp>
      <p:pic>
        <p:nvPicPr>
          <p:cNvPr id="4" name="Содержимое 3" descr="мят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1847850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материнк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785926"/>
            <a:ext cx="1828800" cy="2505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звіробій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2000240"/>
            <a:ext cx="200025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ром лік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4786322"/>
            <a:ext cx="2447925" cy="1866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кал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4786322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00034" y="1071546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r>
              <a:rPr lang="uk-UA" sz="2000" b="1" dirty="0" smtClean="0">
                <a:latin typeface="Times New Roman"/>
                <a:cs typeface="Times New Roman"/>
              </a:rPr>
              <a:t>‘ята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868" y="1357298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звіробій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72264" y="1214422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материнка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28662" y="4214818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ромашка лікарська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25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календула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214290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/>
              <a:t>Народні рецепти догляду за волоссям</a:t>
            </a:r>
            <a:endParaRPr lang="uk-UA" sz="4000" dirty="0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171451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071546"/>
            <a:ext cx="171451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00100" y="3071810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   кропива</a:t>
            </a:r>
            <a:endParaRPr lang="uk-UA" sz="28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000108"/>
            <a:ext cx="1743075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000108"/>
            <a:ext cx="171451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214942" y="3000372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ромашка</a:t>
            </a:r>
            <a:endParaRPr lang="uk-UA" sz="2800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786190"/>
            <a:ext cx="1785950" cy="2409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714752"/>
            <a:ext cx="1704975" cy="2409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3714752"/>
            <a:ext cx="1643074" cy="2395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3786190"/>
            <a:ext cx="1643074" cy="237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285852" y="6143644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   алое</a:t>
            </a:r>
            <a:endParaRPr lang="uk-UA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357818" y="6072206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 лопух</a:t>
            </a:r>
            <a:endParaRPr lang="uk-UA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Народні рецепти догляду за шкірою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2143140" cy="207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357298"/>
            <a:ext cx="1762125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500166" y="3429000"/>
            <a:ext cx="22311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календула</a:t>
            </a:r>
            <a:endParaRPr lang="uk-UA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357298"/>
            <a:ext cx="1847850" cy="214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357298"/>
            <a:ext cx="107157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143636" y="3500438"/>
            <a:ext cx="1642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звіробій</a:t>
            </a:r>
            <a:endParaRPr lang="uk-UA" sz="28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929066"/>
            <a:ext cx="18954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4000504"/>
            <a:ext cx="175260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4000504"/>
            <a:ext cx="164309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571604" y="6215082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/>
              <a:t>чебрець</a:t>
            </a:r>
            <a:endParaRPr lang="uk-UA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6215082"/>
            <a:ext cx="1017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м</a:t>
            </a:r>
            <a:r>
              <a:rPr lang="en-US" sz="2800" dirty="0" smtClean="0"/>
              <a:t>`</a:t>
            </a:r>
            <a:r>
              <a:rPr lang="uk-UA" sz="2800" dirty="0" err="1" smtClean="0"/>
              <a:t>ята</a:t>
            </a:r>
            <a:endParaRPr lang="uk-UA" sz="28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5" y="3929066"/>
            <a:ext cx="200026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uk-UA" dirty="0" smtClean="0"/>
              <a:t>Маска  для  обличчя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4040188" cy="2357454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FFC000"/>
                </a:solidFill>
              </a:rPr>
              <a:t>…</a:t>
            </a:r>
            <a:r>
              <a:rPr lang="ru-RU" sz="2000" dirty="0" err="1" smtClean="0">
                <a:solidFill>
                  <a:srgbClr val="FFC000"/>
                </a:solidFill>
              </a:rPr>
              <a:t>з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квіток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шипшини</a:t>
            </a:r>
            <a:r>
              <a:rPr lang="ru-RU" sz="2000" dirty="0" smtClean="0">
                <a:solidFill>
                  <a:srgbClr val="FFC000"/>
                </a:solidFill>
              </a:rPr>
              <a:t>. </a:t>
            </a:r>
            <a:r>
              <a:rPr lang="ru-RU" sz="2000" dirty="0" err="1" smtClean="0">
                <a:solidFill>
                  <a:srgbClr val="FFC000"/>
                </a:solidFill>
              </a:rPr>
              <a:t>Сухі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або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свіжі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квіти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шипшини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залийте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кип’ятком</a:t>
            </a:r>
            <a:r>
              <a:rPr lang="ru-RU" sz="2000" dirty="0" smtClean="0">
                <a:solidFill>
                  <a:srgbClr val="FFC000"/>
                </a:solidFill>
              </a:rPr>
              <a:t>, дайте </a:t>
            </a:r>
            <a:r>
              <a:rPr lang="ru-RU" sz="2000" dirty="0" err="1" smtClean="0">
                <a:solidFill>
                  <a:srgbClr val="FFC000"/>
                </a:solidFill>
              </a:rPr>
              <a:t>настоятися</a:t>
            </a:r>
            <a:r>
              <a:rPr lang="ru-RU" sz="2000" dirty="0" smtClean="0">
                <a:solidFill>
                  <a:srgbClr val="FFC000"/>
                </a:solidFill>
              </a:rPr>
              <a:t>. </a:t>
            </a:r>
            <a:r>
              <a:rPr lang="ru-RU" sz="2000" dirty="0" err="1" smtClean="0">
                <a:solidFill>
                  <a:srgbClr val="FFC000"/>
                </a:solidFill>
              </a:rPr>
              <a:t>Змочіть</a:t>
            </a:r>
            <a:r>
              <a:rPr lang="ru-RU" sz="2000" dirty="0" smtClean="0">
                <a:solidFill>
                  <a:srgbClr val="FFC000"/>
                </a:solidFill>
              </a:rPr>
              <a:t> марлю, </a:t>
            </a:r>
            <a:r>
              <a:rPr lang="ru-RU" sz="2000" dirty="0" err="1" smtClean="0">
                <a:solidFill>
                  <a:srgbClr val="FFC000"/>
                </a:solidFill>
              </a:rPr>
              <a:t>накладіть</a:t>
            </a:r>
            <a:r>
              <a:rPr lang="ru-RU" sz="2000" dirty="0" smtClean="0">
                <a:solidFill>
                  <a:srgbClr val="FFC000"/>
                </a:solidFill>
              </a:rPr>
              <a:t> на </a:t>
            </a:r>
            <a:r>
              <a:rPr lang="ru-RU" sz="2000" dirty="0" err="1" smtClean="0">
                <a:solidFill>
                  <a:srgbClr val="FFC000"/>
                </a:solidFill>
              </a:rPr>
              <a:t>обличчя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на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півгодини</a:t>
            </a:r>
            <a:r>
              <a:rPr lang="ru-RU" sz="2000" dirty="0" smtClean="0">
                <a:solidFill>
                  <a:srgbClr val="FFC000"/>
                </a:solidFill>
              </a:rPr>
              <a:t>. </a:t>
            </a:r>
            <a:r>
              <a:rPr lang="ru-RU" sz="2000" dirty="0" err="1" smtClean="0">
                <a:solidFill>
                  <a:srgbClr val="FFC000"/>
                </a:solidFill>
              </a:rPr>
              <a:t>Компрес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тонізує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і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освіжає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шкіру</a:t>
            </a:r>
            <a:r>
              <a:rPr lang="ru-RU" sz="2000" dirty="0" smtClean="0">
                <a:solidFill>
                  <a:srgbClr val="FFC000"/>
                </a:solidFill>
              </a:rPr>
              <a:t>.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142984"/>
            <a:ext cx="4041775" cy="235745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000" dirty="0" smtClean="0">
                <a:solidFill>
                  <a:srgbClr val="FFC000"/>
                </a:solidFill>
              </a:rPr>
              <a:t>…</a:t>
            </a:r>
            <a:r>
              <a:rPr lang="ru-RU" sz="2000" dirty="0" err="1" smtClean="0">
                <a:solidFill>
                  <a:srgbClr val="FFC000"/>
                </a:solidFill>
              </a:rPr>
              <a:t>з</a:t>
            </a:r>
            <a:r>
              <a:rPr lang="ru-RU" sz="2000" dirty="0" smtClean="0">
                <a:solidFill>
                  <a:srgbClr val="FFC000"/>
                </a:solidFill>
              </a:rPr>
              <a:t> петрушкою. У </a:t>
            </a:r>
            <a:r>
              <a:rPr lang="ru-RU" sz="2000" dirty="0" err="1" smtClean="0">
                <a:solidFill>
                  <a:srgbClr val="FFC000"/>
                </a:solidFill>
              </a:rPr>
              <a:t>блендері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подрібніть</a:t>
            </a:r>
            <a:r>
              <a:rPr lang="ru-RU" sz="2000" dirty="0" smtClean="0">
                <a:solidFill>
                  <a:srgbClr val="FFC000"/>
                </a:solidFill>
              </a:rPr>
              <a:t> невеликий пучок петрушки </a:t>
            </a:r>
            <a:r>
              <a:rPr lang="ru-RU" sz="2000" dirty="0" err="1" smtClean="0">
                <a:solidFill>
                  <a:srgbClr val="FFC000"/>
                </a:solidFill>
              </a:rPr>
              <a:t>з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кефіром</a:t>
            </a:r>
            <a:r>
              <a:rPr lang="ru-RU" sz="2000" dirty="0" smtClean="0">
                <a:solidFill>
                  <a:srgbClr val="FFC000"/>
                </a:solidFill>
              </a:rPr>
              <a:t>, додайте </a:t>
            </a:r>
            <a:r>
              <a:rPr lang="ru-RU" sz="2000" dirty="0" err="1" smtClean="0">
                <a:solidFill>
                  <a:srgbClr val="FFC000"/>
                </a:solidFill>
              </a:rPr>
              <a:t>кілька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крапель</a:t>
            </a:r>
            <a:r>
              <a:rPr lang="ru-RU" sz="2000" dirty="0" smtClean="0">
                <a:solidFill>
                  <a:srgbClr val="FFC000"/>
                </a:solidFill>
              </a:rPr>
              <a:t> лимонного соку </a:t>
            </a:r>
            <a:r>
              <a:rPr lang="ru-RU" sz="2000" dirty="0" err="1" smtClean="0">
                <a:solidFill>
                  <a:srgbClr val="FFC000"/>
                </a:solidFill>
              </a:rPr>
              <a:t>і</a:t>
            </a:r>
            <a:r>
              <a:rPr lang="ru-RU" sz="2000" dirty="0" smtClean="0">
                <a:solidFill>
                  <a:srgbClr val="FFC000"/>
                </a:solidFill>
              </a:rPr>
              <a:t> оливкового масла. </a:t>
            </a:r>
            <a:r>
              <a:rPr lang="ru-RU" sz="2000" dirty="0" err="1" smtClean="0">
                <a:solidFill>
                  <a:srgbClr val="FFC000"/>
                </a:solidFill>
              </a:rPr>
              <a:t>Нанесіть</a:t>
            </a:r>
            <a:r>
              <a:rPr lang="ru-RU" sz="2000" dirty="0" smtClean="0">
                <a:solidFill>
                  <a:srgbClr val="FFC000"/>
                </a:solidFill>
              </a:rPr>
              <a:t> на 25 </a:t>
            </a:r>
            <a:r>
              <a:rPr lang="ru-RU" sz="2000" dirty="0" err="1" smtClean="0">
                <a:solidFill>
                  <a:srgbClr val="FFC000"/>
                </a:solidFill>
              </a:rPr>
              <a:t>хвилин</a:t>
            </a:r>
            <a:r>
              <a:rPr lang="ru-RU" sz="2000" dirty="0" smtClean="0">
                <a:solidFill>
                  <a:srgbClr val="FFC000"/>
                </a:solidFill>
              </a:rPr>
              <a:t>. Маска </a:t>
            </a:r>
            <a:r>
              <a:rPr lang="ru-RU" sz="2000" dirty="0" err="1" smtClean="0">
                <a:solidFill>
                  <a:srgbClr val="FFC000"/>
                </a:solidFill>
              </a:rPr>
              <a:t>відмінно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вибілює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і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вітамінізує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шкіру</a:t>
            </a:r>
            <a:r>
              <a:rPr lang="ru-RU" sz="2000" dirty="0" smtClean="0">
                <a:solidFill>
                  <a:srgbClr val="FFC000"/>
                </a:solidFill>
              </a:rPr>
              <a:t>.</a:t>
            </a:r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7" name="Содержимое 6" descr="шип.jpe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71472" y="3777456"/>
            <a:ext cx="3714776" cy="2651940"/>
          </a:xfrm>
        </p:spPr>
      </p:pic>
      <p:pic>
        <p:nvPicPr>
          <p:cNvPr id="8" name="Содержимое 7" descr="пет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315" y="3857628"/>
            <a:ext cx="3929090" cy="25003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4F4F4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</TotalTime>
  <Words>103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Лікувальні властивості рослин</vt:lpstr>
      <vt:lpstr>Слайд 3</vt:lpstr>
      <vt:lpstr>Народні рецепти догляду за шкірою</vt:lpstr>
      <vt:lpstr>Маска  для  обличчя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2013-03-31T08:21:18Z</dcterms:created>
  <dcterms:modified xsi:type="dcterms:W3CDTF">2013-04-02T10:07:26Z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574147</vt:lpwstr>
  </property>
  <property fmtid="{D5CDD505-2E9C-101B-9397-08002B2CF9AE}" name="NXPowerLiteVersion" pid="3">
    <vt:lpwstr>D4.1.4</vt:lpwstr>
  </property>
</Properties>
</file>