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61" r:id="rId4"/>
    <p:sldId id="262" r:id="rId5"/>
    <p:sldId id="263" r:id="rId6"/>
    <p:sldId id="264" r:id="rId7"/>
    <p:sldId id="259" r:id="rId8"/>
    <p:sldId id="260" r:id="rId9"/>
    <p:sldId id="265" r:id="rId10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3" autoAdjust="0"/>
    <p:restoredTop sz="94660"/>
  </p:normalViewPr>
  <p:slideViewPr>
    <p:cSldViewPr>
      <p:cViewPr varScale="1">
        <p:scale>
          <a:sx n="69" d="100"/>
          <a:sy n="69" d="100"/>
        </p:scale>
        <p:origin x="-57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EF2D6-85CE-424D-837C-861F2CA75A06}" type="datetimeFigureOut">
              <a:rPr lang="uk-UA" smtClean="0"/>
              <a:pPr/>
              <a:t>02.04.2013</a:t>
            </a:fld>
            <a:endParaRPr lang="uk-UA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65037-DD06-4525-992C-A3242B232E5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EF2D6-85CE-424D-837C-861F2CA75A06}" type="datetimeFigureOut">
              <a:rPr lang="uk-UA" smtClean="0"/>
              <a:pPr/>
              <a:t>02.04.2013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65037-DD06-4525-992C-A3242B232E5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EF2D6-85CE-424D-837C-861F2CA75A06}" type="datetimeFigureOut">
              <a:rPr lang="uk-UA" smtClean="0"/>
              <a:pPr/>
              <a:t>02.04.2013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65037-DD06-4525-992C-A3242B232E5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EF2D6-85CE-424D-837C-861F2CA75A06}" type="datetimeFigureOut">
              <a:rPr lang="uk-UA" smtClean="0"/>
              <a:pPr/>
              <a:t>02.04.2013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65037-DD06-4525-992C-A3242B232E5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EF2D6-85CE-424D-837C-861F2CA75A06}" type="datetimeFigureOut">
              <a:rPr lang="uk-UA" smtClean="0"/>
              <a:pPr/>
              <a:t>02.04.2013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65037-DD06-4525-992C-A3242B232E5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EF2D6-85CE-424D-837C-861F2CA75A06}" type="datetimeFigureOut">
              <a:rPr lang="uk-UA" smtClean="0"/>
              <a:pPr/>
              <a:t>02.04.2013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65037-DD06-4525-992C-A3242B232E5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EF2D6-85CE-424D-837C-861F2CA75A06}" type="datetimeFigureOut">
              <a:rPr lang="uk-UA" smtClean="0"/>
              <a:pPr/>
              <a:t>02.04.2013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65037-DD06-4525-992C-A3242B232E5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EF2D6-85CE-424D-837C-861F2CA75A06}" type="datetimeFigureOut">
              <a:rPr lang="uk-UA" smtClean="0"/>
              <a:pPr/>
              <a:t>02.04.2013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65037-DD06-4525-992C-A3242B232E5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EF2D6-85CE-424D-837C-861F2CA75A06}" type="datetimeFigureOut">
              <a:rPr lang="uk-UA" smtClean="0"/>
              <a:pPr/>
              <a:t>02.04.2013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65037-DD06-4525-992C-A3242B232E5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EF2D6-85CE-424D-837C-861F2CA75A06}" type="datetimeFigureOut">
              <a:rPr lang="uk-UA" smtClean="0"/>
              <a:pPr/>
              <a:t>02.04.2013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65037-DD06-4525-992C-A3242B232E5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EF2D6-85CE-424D-837C-861F2CA75A06}" type="datetimeFigureOut">
              <a:rPr lang="uk-UA" smtClean="0"/>
              <a:pPr/>
              <a:t>02.04.2013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E465037-DD06-4525-992C-A3242B232E57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46EF2D6-85CE-424D-837C-861F2CA75A06}" type="datetimeFigureOut">
              <a:rPr lang="uk-UA" smtClean="0"/>
              <a:pPr/>
              <a:t>02.04.2013</a:t>
            </a:fld>
            <a:endParaRPr lang="uk-UA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E465037-DD06-4525-992C-A3242B232E57}" type="slidenum">
              <a:rPr lang="uk-UA" smtClean="0"/>
              <a:pPr/>
              <a:t>‹#›</a:t>
            </a:fld>
            <a:endParaRPr lang="uk-UA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357299"/>
            <a:ext cx="7772400" cy="1357321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Презентація на тему:</a:t>
            </a:r>
            <a:r>
              <a:rPr lang="uk-UA" dirty="0" err="1" smtClean="0"/>
              <a:t>”Вироби</a:t>
            </a:r>
            <a:r>
              <a:rPr lang="uk-UA" dirty="0" smtClean="0"/>
              <a:t> з </a:t>
            </a:r>
            <a:r>
              <a:rPr lang="uk-UA" dirty="0" err="1" smtClean="0"/>
              <a:t>пшениці”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00694" y="6215082"/>
            <a:ext cx="3643306" cy="642918"/>
          </a:xfrm>
        </p:spPr>
        <p:txBody>
          <a:bodyPr>
            <a:normAutofit fontScale="85000" lnSpcReduction="10000"/>
          </a:bodyPr>
          <a:lstStyle/>
          <a:p>
            <a:r>
              <a:rPr lang="uk-UA" dirty="0" smtClean="0"/>
              <a:t>Учень 7класу </a:t>
            </a:r>
            <a:r>
              <a:rPr lang="uk-UA" dirty="0" err="1" smtClean="0"/>
              <a:t>Феденко</a:t>
            </a:r>
            <a:r>
              <a:rPr lang="uk-UA" dirty="0" smtClean="0"/>
              <a:t> Олег</a:t>
            </a:r>
            <a:endParaRPr lang="uk-UA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  пшениця </a:t>
            </a:r>
            <a:r>
              <a:rPr lang="uk-UA" sz="2700" dirty="0" smtClean="0"/>
              <a:t>основна зернова культура не лише в Україні,а й у всьому світі.</a:t>
            </a:r>
            <a:endParaRPr lang="uk-UA" sz="2700" dirty="0"/>
          </a:p>
        </p:txBody>
      </p:sp>
      <p:pic>
        <p:nvPicPr>
          <p:cNvPr id="5" name="Содержимое 4" descr="пшен.jpe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143504" y="2857496"/>
            <a:ext cx="2928957" cy="3254397"/>
          </a:xfrm>
          <a:prstGeom prst="round2DiagRect">
            <a:avLst/>
          </a:prstGeom>
        </p:spPr>
      </p:pic>
      <p:pic>
        <p:nvPicPr>
          <p:cNvPr id="2050" name="Picture 2" descr="D:\pshenica-53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2357431"/>
            <a:ext cx="3571900" cy="4000528"/>
          </a:xfrm>
          <a:prstGeom prst="round2SameRect">
            <a:avLst/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 smtClean="0"/>
              <a:t>        </a:t>
            </a:r>
            <a:r>
              <a:rPr lang="uk-UA" sz="4900" dirty="0" smtClean="0"/>
              <a:t>з її зерна виготовляють різноманітні…</a:t>
            </a:r>
            <a:endParaRPr lang="uk-UA" sz="49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 smtClean="0"/>
              <a:t>Хлібобулочні вироби</a:t>
            </a:r>
            <a:endParaRPr lang="uk-UA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uk-UA" dirty="0" smtClean="0"/>
              <a:t>Кондитерські  вироби</a:t>
            </a:r>
            <a:endParaRPr lang="uk-UA" dirty="0"/>
          </a:p>
        </p:txBody>
      </p:sp>
      <p:pic>
        <p:nvPicPr>
          <p:cNvPr id="5123" name="Picture 3" descr="D:\1304955237_hleb_1[1] (1)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643182"/>
            <a:ext cx="4040188" cy="37147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Содержимое 7" descr="сух.jpe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929190" y="2857496"/>
            <a:ext cx="3571900" cy="3357586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      Вироби з пшениці</a:t>
            </a:r>
            <a:endParaRPr lang="uk-UA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 smtClean="0"/>
              <a:t>Макаронні вироби</a:t>
            </a:r>
            <a:endParaRPr lang="uk-UA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uk-UA" dirty="0" smtClean="0"/>
              <a:t>Круп</a:t>
            </a:r>
            <a:r>
              <a:rPr lang="en-US" dirty="0" smtClean="0"/>
              <a:t>’</a:t>
            </a:r>
            <a:r>
              <a:rPr lang="uk-UA" dirty="0" err="1" smtClean="0"/>
              <a:t>яні</a:t>
            </a:r>
            <a:r>
              <a:rPr lang="uk-UA" dirty="0" smtClean="0"/>
              <a:t>  вироби</a:t>
            </a:r>
            <a:endParaRPr lang="uk-UA" dirty="0"/>
          </a:p>
        </p:txBody>
      </p:sp>
      <p:pic>
        <p:nvPicPr>
          <p:cNvPr id="6146" name="Picture 2" descr="D:\mac1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714620"/>
            <a:ext cx="4040188" cy="364333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148" name="Picture 4" descr="D:\Kuta_t84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5025" y="2714620"/>
            <a:ext cx="4041775" cy="35004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 smtClean="0"/>
              <a:t>       </a:t>
            </a:r>
            <a:r>
              <a:rPr lang="uk-UA" sz="4000" dirty="0" smtClean="0"/>
              <a:t>зерно,зелену масу,а часто й солому згодовують тваринам</a:t>
            </a:r>
            <a:endParaRPr lang="uk-UA" sz="4000" dirty="0"/>
          </a:p>
        </p:txBody>
      </p:sp>
      <p:pic>
        <p:nvPicPr>
          <p:cNvPr id="7170" name="Picture 2" descr="D:\images (2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071678"/>
            <a:ext cx="3929090" cy="4286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1" name="Picture 3" descr="D:\skladskie-svidetelstva-na-zerno-pomogut-agrariyam-v-poluchenii-kreditov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143116"/>
            <a:ext cx="4038600" cy="41434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96086"/>
          </a:xfrm>
        </p:spPr>
        <p:txBody>
          <a:bodyPr>
            <a:normAutofit fontScale="90000"/>
          </a:bodyPr>
          <a:lstStyle/>
          <a:p>
            <a:r>
              <a:rPr lang="uk-UA" sz="3200" dirty="0" smtClean="0"/>
              <a:t>крім того,солома є добрим будівельним матеріалом</a:t>
            </a:r>
            <a:endParaRPr lang="uk-UA" sz="32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4"/>
            <a:ext cx="4038600" cy="4937915"/>
          </a:xfrm>
        </p:spPr>
        <p:txBody>
          <a:bodyPr>
            <a:normAutofit fontScale="62500" lnSpcReduction="20000"/>
          </a:bodyPr>
          <a:lstStyle/>
          <a:p>
            <a:r>
              <a:rPr lang="uk-UA" dirty="0" smtClean="0"/>
              <a:t>Будівництво з застосуванням соломи походить з Північного заходу США. Уперше метод почав застосовуватися у 19 сторіччі в штаті </a:t>
            </a:r>
            <a:r>
              <a:rPr lang="uk-UA" dirty="0" err="1" smtClean="0"/>
              <a:t>Небраска</a:t>
            </a:r>
            <a:r>
              <a:rPr lang="uk-UA" dirty="0" smtClean="0"/>
              <a:t>, де ґрунт надто піщаний, щоби витримати інші будівлі.</a:t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«Хтось мудрий побачив ці снопи і подумав: О, це можна використовувати в будівництві! – каже </a:t>
            </a:r>
            <a:r>
              <a:rPr lang="uk-UA" dirty="0" err="1" smtClean="0"/>
              <a:t>Дейвид</a:t>
            </a:r>
            <a:r>
              <a:rPr lang="uk-UA" dirty="0" smtClean="0"/>
              <a:t>.</a:t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Хоча солома може видатись поганим матеріалом для будівництва, насправді вона є тривкою і ефективною ізоляцією. Водночас вона є екологічно чистою.</a:t>
            </a:r>
            <a:br>
              <a:rPr lang="uk-UA" dirty="0" smtClean="0"/>
            </a:br>
            <a:r>
              <a:rPr lang="uk-UA" dirty="0" smtClean="0"/>
              <a:t>Хати мають дерев’яний каркас, заповнений снопами соломи, та покриті гіпсом, цементом чи глиною. </a:t>
            </a:r>
            <a:r>
              <a:rPr lang="uk-UA" dirty="0" err="1" smtClean="0"/>
              <a:t>Дейвид</a:t>
            </a:r>
            <a:r>
              <a:rPr lang="uk-UA" dirty="0" smtClean="0"/>
              <a:t> наголошує, що такі хати вогнестійкі та можуть встояти землетрус.</a:t>
            </a:r>
            <a:br>
              <a:rPr lang="uk-UA" dirty="0" smtClean="0"/>
            </a:br>
            <a:endParaRPr lang="uk-UA" dirty="0"/>
          </a:p>
        </p:txBody>
      </p:sp>
      <p:pic>
        <p:nvPicPr>
          <p:cNvPr id="8194" name="Picture 2" descr="D:\article-723_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071678"/>
            <a:ext cx="3938020" cy="428628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010400"/>
          </a:xfrm>
        </p:spPr>
        <p:txBody>
          <a:bodyPr>
            <a:normAutofit fontScale="90000"/>
          </a:bodyPr>
          <a:lstStyle/>
          <a:p>
            <a:pPr algn="ctr"/>
            <a:r>
              <a:rPr lang="uk-UA" sz="4400" dirty="0" smtClean="0"/>
              <a:t>Масло, отримане з паростків пшениці </a:t>
            </a:r>
            <a:r>
              <a:rPr lang="uk-UA" sz="4400" dirty="0" smtClean="0"/>
              <a:t>застосовують </a:t>
            </a:r>
            <a:r>
              <a:rPr lang="uk-UA" sz="4400" dirty="0" smtClean="0"/>
              <a:t>в медицині</a:t>
            </a:r>
            <a:endParaRPr lang="uk-UA" sz="44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4"/>
            <a:ext cx="4038600" cy="4937915"/>
          </a:xfrm>
        </p:spPr>
        <p:txBody>
          <a:bodyPr>
            <a:normAutofit fontScale="70000" lnSpcReduction="20000"/>
          </a:bodyPr>
          <a:lstStyle/>
          <a:p>
            <a:r>
              <a:rPr lang="uk-UA" sz="2900" dirty="0" smtClean="0"/>
              <a:t>Масло, отримане з паростків пшениці, сприяє усуненню запальних процесів, виводить шкідливі речовини і токсини з організму, шкіри. Маслом рекомендується користуватися щодня, доглядаючи таким чином за шкірою рук, обличчя і тіла.</a:t>
            </a:r>
          </a:p>
          <a:p>
            <a:r>
              <a:rPr lang="uk-UA" sz="2900" dirty="0" smtClean="0"/>
              <a:t>Масло пшениці характеризується очищує, </a:t>
            </a:r>
            <a:r>
              <a:rPr lang="uk-UA" sz="2900" dirty="0" err="1" smtClean="0"/>
              <a:t>антицелюлітною</a:t>
            </a:r>
            <a:r>
              <a:rPr lang="uk-UA" sz="2900" dirty="0" smtClean="0"/>
              <a:t>, протизапальну, </a:t>
            </a:r>
            <a:r>
              <a:rPr lang="uk-UA" sz="2900" dirty="0" err="1" smtClean="0"/>
              <a:t>ранозагоювальну</a:t>
            </a:r>
            <a:r>
              <a:rPr lang="uk-UA" sz="2900" dirty="0" smtClean="0"/>
              <a:t> дію. Воно стимулює обмін речовин, сприяє вдосконаленню кольору обличчя і омолодженню шкіри, навіть у зрілому віці.</a:t>
            </a:r>
          </a:p>
          <a:p>
            <a:endParaRPr lang="uk-UA" dirty="0"/>
          </a:p>
        </p:txBody>
      </p:sp>
      <p:pic>
        <p:nvPicPr>
          <p:cNvPr id="3074" name="Picture 2" descr="D:\7826bcacab97eda98d947f313664c1c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000240"/>
            <a:ext cx="4038600" cy="471490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67524"/>
          </a:xfrm>
        </p:spPr>
        <p:txBody>
          <a:bodyPr>
            <a:normAutofit/>
          </a:bodyPr>
          <a:lstStyle/>
          <a:p>
            <a:r>
              <a:rPr lang="uk-UA" sz="4000" dirty="0" smtClean="0"/>
              <a:t>…а також в косметології</a:t>
            </a:r>
            <a:endParaRPr lang="uk-UA" sz="40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4"/>
            <a:ext cx="4038600" cy="4937915"/>
          </a:xfrm>
        </p:spPr>
        <p:txBody>
          <a:bodyPr>
            <a:normAutofit fontScale="62500" lnSpcReduction="20000"/>
          </a:bodyPr>
          <a:lstStyle/>
          <a:p>
            <a:r>
              <a:rPr lang="uk-UA" dirty="0" smtClean="0"/>
              <a:t>Масло зародків пшениці - оптимальний догляд за нормальною, сухою, зрілої і в'янучої шкірою. Воно покращує колір обличчя, активізує обмінні процеси в клітинах шкіри, надає очищаючу і </a:t>
            </a:r>
            <a:r>
              <a:rPr lang="uk-UA" dirty="0" err="1" smtClean="0"/>
              <a:t>ранозагоювальну</a:t>
            </a:r>
            <a:r>
              <a:rPr lang="uk-UA" dirty="0" smtClean="0"/>
              <a:t> дію на шкірний покрив.</a:t>
            </a:r>
          </a:p>
          <a:p>
            <a:r>
              <a:rPr lang="uk-UA" dirty="0" err="1" smtClean="0"/>
              <a:t>Очищуючі</a:t>
            </a:r>
            <a:r>
              <a:rPr lang="uk-UA" dirty="0" smtClean="0"/>
              <a:t> властивості масла дозволяють усунути забруднення шкірного покриву, звільнивши пори, що робить можливим його застосування в догляді за проблемною / комбінованою шкірою.</a:t>
            </a:r>
          </a:p>
          <a:p>
            <a:r>
              <a:rPr lang="uk-UA" dirty="0" smtClean="0"/>
              <a:t>Застосування масла зародків пшениці рекомендовано при незначних (неглибоких) зморшках навколо очей , на шиї, на губах; при сонячних та побутових опіках . Крім того, масло застосовують при зайвій втраті волосся, для відновлення їх еластичності і природного блиску.</a:t>
            </a:r>
          </a:p>
          <a:p>
            <a:endParaRPr lang="uk-UA" dirty="0"/>
          </a:p>
        </p:txBody>
      </p:sp>
      <p:pic>
        <p:nvPicPr>
          <p:cNvPr id="4098" name="Picture 2" descr="D:\maslo-zarodishei-pshenici-220x20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000240"/>
            <a:ext cx="4071966" cy="435771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704088"/>
            <a:ext cx="7643866" cy="3082102"/>
          </a:xfrm>
        </p:spPr>
        <p:txBody>
          <a:bodyPr/>
          <a:lstStyle/>
          <a:p>
            <a:r>
              <a:rPr lang="uk-UA" smtClean="0"/>
              <a:t>       Дякую </a:t>
            </a:r>
            <a:r>
              <a:rPr lang="uk-UA" dirty="0" smtClean="0"/>
              <a:t>за увагу!!!!!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4F4F4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56</TotalTime>
  <Words>195</Words>
  <Application>Microsoft Office PowerPoint</Application>
  <PresentationFormat>Экран (4:3)</PresentationFormat>
  <Paragraphs>20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Поток</vt:lpstr>
      <vt:lpstr>Презентація на тему:”Вироби з пшениці”</vt:lpstr>
      <vt:lpstr>  пшениця основна зернова культура не лише в Україні,а й у всьому світі.</vt:lpstr>
      <vt:lpstr>        з її зерна виготовляють різноманітні…</vt:lpstr>
      <vt:lpstr>      Вироби з пшениці</vt:lpstr>
      <vt:lpstr>       зерно,зелену масу,а часто й солому згодовують тваринам</vt:lpstr>
      <vt:lpstr>крім того,солома є добрим будівельним матеріалом</vt:lpstr>
      <vt:lpstr>Масло, отримане з паростків пшениці застосовують в медицині</vt:lpstr>
      <vt:lpstr>…а також в косметології</vt:lpstr>
      <vt:lpstr>       Дякую за увагу!!!!!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на тему:”Вироби з пшениці”</dc:title>
  <dc:creator>Iryna</dc:creator>
  <cp:lastModifiedBy>Admin</cp:lastModifiedBy>
  <cp:revision>8</cp:revision>
  <dcterms:created xsi:type="dcterms:W3CDTF">2013-04-01T18:37:26Z</dcterms:created>
  <dcterms:modified xsi:type="dcterms:W3CDTF">2013-04-02T11:00:41Z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351100</vt:lpwstr>
  </property>
  <property fmtid="{D5CDD505-2E9C-101B-9397-08002B2CF9AE}" name="NXPowerLiteVersion" pid="3">
    <vt:lpwstr>D4.1.4</vt:lpwstr>
  </property>
</Properties>
</file>