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30"/>
  </p:notesMasterIdLst>
  <p:sldIdLst>
    <p:sldId id="277" r:id="rId2"/>
    <p:sldId id="256" r:id="rId3"/>
    <p:sldId id="290" r:id="rId4"/>
    <p:sldId id="291" r:id="rId5"/>
    <p:sldId id="278" r:id="rId6"/>
    <p:sldId id="258" r:id="rId7"/>
    <p:sldId id="279" r:id="rId8"/>
    <p:sldId id="280" r:id="rId9"/>
    <p:sldId id="260" r:id="rId10"/>
    <p:sldId id="287" r:id="rId11"/>
    <p:sldId id="299" r:id="rId12"/>
    <p:sldId id="262" r:id="rId13"/>
    <p:sldId id="292" r:id="rId14"/>
    <p:sldId id="281" r:id="rId15"/>
    <p:sldId id="282" r:id="rId16"/>
    <p:sldId id="283" r:id="rId17"/>
    <p:sldId id="284" r:id="rId18"/>
    <p:sldId id="285" r:id="rId19"/>
    <p:sldId id="264" r:id="rId20"/>
    <p:sldId id="293" r:id="rId21"/>
    <p:sldId id="266" r:id="rId22"/>
    <p:sldId id="294" r:id="rId23"/>
    <p:sldId id="295" r:id="rId24"/>
    <p:sldId id="298" r:id="rId25"/>
    <p:sldId id="268" r:id="rId26"/>
    <p:sldId id="288" r:id="rId27"/>
    <p:sldId id="270" r:id="rId28"/>
    <p:sldId id="29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5C9421-97A7-4AF9-9718-AAB6342DAD3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70DBA6-0FB7-4E24-BBA6-D8E3D7E748BA}">
      <dgm:prSet phldrT="[Текст]"/>
      <dgm:spPr/>
      <dgm:t>
        <a:bodyPr/>
        <a:lstStyle/>
        <a:p>
          <a:r>
            <a:rPr lang="uk-UA" b="1" dirty="0" smtClean="0"/>
            <a:t>Форма яєць </a:t>
          </a:r>
          <a:endParaRPr lang="ru-RU" dirty="0"/>
        </a:p>
      </dgm:t>
    </dgm:pt>
    <dgm:pt modelId="{C898DA27-2EB9-427D-A7B2-B96DEB47A3F2}" type="parTrans" cxnId="{5DD87581-BD1C-49CE-806D-4AC31E61E01B}">
      <dgm:prSet/>
      <dgm:spPr/>
      <dgm:t>
        <a:bodyPr/>
        <a:lstStyle/>
        <a:p>
          <a:endParaRPr lang="ru-RU"/>
        </a:p>
      </dgm:t>
    </dgm:pt>
    <dgm:pt modelId="{3F0F982E-D86A-4687-90B3-50A274F4D28A}" type="sibTrans" cxnId="{5DD87581-BD1C-49CE-806D-4AC31E61E01B}">
      <dgm:prSet/>
      <dgm:spPr/>
      <dgm:t>
        <a:bodyPr/>
        <a:lstStyle/>
        <a:p>
          <a:endParaRPr lang="ru-RU"/>
        </a:p>
      </dgm:t>
    </dgm:pt>
    <dgm:pt modelId="{F6327A07-D407-48F1-8593-830C64DF32D2}">
      <dgm:prSet phldrT="[Текст]"/>
      <dgm:spPr/>
      <dgm:t>
        <a:bodyPr/>
        <a:lstStyle/>
        <a:p>
          <a:r>
            <a:rPr lang="uk-UA" dirty="0" smtClean="0"/>
            <a:t>Еліпсоподібні (овальні) на землі (фазан куріпка </a:t>
          </a:r>
          <a:r>
            <a:rPr lang="uk-UA" dirty="0" err="1" smtClean="0"/>
            <a:t>хрустан</a:t>
          </a:r>
          <a:r>
            <a:rPr lang="uk-UA" dirty="0" smtClean="0"/>
            <a:t>) </a:t>
          </a:r>
          <a:endParaRPr lang="ru-RU" dirty="0"/>
        </a:p>
      </dgm:t>
    </dgm:pt>
    <dgm:pt modelId="{DFA6718E-4C54-4D1C-A182-A7624C4EA784}" type="parTrans" cxnId="{CE967BDA-A7FB-425E-928F-98FDF8B762AF}">
      <dgm:prSet/>
      <dgm:spPr/>
      <dgm:t>
        <a:bodyPr/>
        <a:lstStyle/>
        <a:p>
          <a:endParaRPr lang="ru-RU"/>
        </a:p>
      </dgm:t>
    </dgm:pt>
    <dgm:pt modelId="{2725F9CD-7FE6-430F-84F3-8F010621078A}" type="sibTrans" cxnId="{CE967BDA-A7FB-425E-928F-98FDF8B762AF}">
      <dgm:prSet/>
      <dgm:spPr/>
      <dgm:t>
        <a:bodyPr/>
        <a:lstStyle/>
        <a:p>
          <a:endParaRPr lang="ru-RU"/>
        </a:p>
      </dgm:t>
    </dgm:pt>
    <dgm:pt modelId="{59E1922C-5FDC-4D6D-B93B-16E65AE21E7C}">
      <dgm:prSet phldrT="[Текст]"/>
      <dgm:spPr/>
      <dgm:t>
        <a:bodyPr/>
        <a:lstStyle/>
        <a:p>
          <a:r>
            <a:rPr lang="uk-UA" dirty="0" smtClean="0"/>
            <a:t>Грушо подібні на виступах скель (кайри, чайки)</a:t>
          </a:r>
          <a:endParaRPr lang="ru-RU" dirty="0"/>
        </a:p>
      </dgm:t>
    </dgm:pt>
    <dgm:pt modelId="{5C487B7E-1BBC-4BE9-9C1A-894166F4785A}" type="parTrans" cxnId="{AF003732-97F9-4E6B-B739-F31EAA571CC2}">
      <dgm:prSet/>
      <dgm:spPr/>
      <dgm:t>
        <a:bodyPr/>
        <a:lstStyle/>
        <a:p>
          <a:endParaRPr lang="ru-RU"/>
        </a:p>
      </dgm:t>
    </dgm:pt>
    <dgm:pt modelId="{AE2A39CA-2E98-4740-98AB-50EFD1F43B9B}" type="sibTrans" cxnId="{AF003732-97F9-4E6B-B739-F31EAA571CC2}">
      <dgm:prSet/>
      <dgm:spPr/>
      <dgm:t>
        <a:bodyPr/>
        <a:lstStyle/>
        <a:p>
          <a:endParaRPr lang="ru-RU"/>
        </a:p>
      </dgm:t>
    </dgm:pt>
    <dgm:pt modelId="{AB172560-A06B-4BDE-8352-6FA16A6190B1}">
      <dgm:prSet/>
      <dgm:spPr/>
      <dgm:t>
        <a:bodyPr/>
        <a:lstStyle/>
        <a:p>
          <a:r>
            <a:rPr lang="ru-RU" smtClean="0"/>
            <a:t>Яйцеподібні (кулясті) насиджуються в гніздах</a:t>
          </a:r>
          <a:endParaRPr lang="ru-RU"/>
        </a:p>
      </dgm:t>
    </dgm:pt>
    <dgm:pt modelId="{E906B218-0BC8-49C3-803E-32F637C079C2}" type="parTrans" cxnId="{89A49287-6E93-461F-B370-801DB22EE181}">
      <dgm:prSet/>
      <dgm:spPr/>
      <dgm:t>
        <a:bodyPr/>
        <a:lstStyle/>
        <a:p>
          <a:endParaRPr lang="ru-RU"/>
        </a:p>
      </dgm:t>
    </dgm:pt>
    <dgm:pt modelId="{52C3981D-812E-4CF7-8B60-10462623BAAB}" type="sibTrans" cxnId="{89A49287-6E93-461F-B370-801DB22EE181}">
      <dgm:prSet/>
      <dgm:spPr/>
      <dgm:t>
        <a:bodyPr/>
        <a:lstStyle/>
        <a:p>
          <a:endParaRPr lang="ru-RU"/>
        </a:p>
      </dgm:t>
    </dgm:pt>
    <dgm:pt modelId="{8F170A33-E609-4058-AAE5-95A3FB030988}" type="pres">
      <dgm:prSet presAssocID="{405C9421-97A7-4AF9-9718-AAB6342DAD3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645B24C-B162-4793-AA8A-839402C68446}" type="pres">
      <dgm:prSet presAssocID="{DB70DBA6-0FB7-4E24-BBA6-D8E3D7E748BA}" presName="hierRoot1" presStyleCnt="0"/>
      <dgm:spPr/>
    </dgm:pt>
    <dgm:pt modelId="{6170D36A-027D-4761-AE04-0DADF90A4EB4}" type="pres">
      <dgm:prSet presAssocID="{DB70DBA6-0FB7-4E24-BBA6-D8E3D7E748BA}" presName="composite" presStyleCnt="0"/>
      <dgm:spPr/>
    </dgm:pt>
    <dgm:pt modelId="{127EDC72-7C36-4725-A864-71DCFC90B08E}" type="pres">
      <dgm:prSet presAssocID="{DB70DBA6-0FB7-4E24-BBA6-D8E3D7E748BA}" presName="background" presStyleLbl="node0" presStyleIdx="0" presStyleCnt="1"/>
      <dgm:spPr/>
    </dgm:pt>
    <dgm:pt modelId="{2E920B6B-3A3A-4D0E-A86C-686A1C4183CF}" type="pres">
      <dgm:prSet presAssocID="{DB70DBA6-0FB7-4E24-BBA6-D8E3D7E748B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0F68AD-6A8F-4344-9074-860AF809ECFF}" type="pres">
      <dgm:prSet presAssocID="{DB70DBA6-0FB7-4E24-BBA6-D8E3D7E748BA}" presName="hierChild2" presStyleCnt="0"/>
      <dgm:spPr/>
    </dgm:pt>
    <dgm:pt modelId="{39925E34-B071-4FE6-A0D4-CA358F0C817C}" type="pres">
      <dgm:prSet presAssocID="{DFA6718E-4C54-4D1C-A182-A7624C4EA784}" presName="Name10" presStyleLbl="parChTrans1D2" presStyleIdx="0" presStyleCnt="3"/>
      <dgm:spPr/>
      <dgm:t>
        <a:bodyPr/>
        <a:lstStyle/>
        <a:p>
          <a:endParaRPr lang="ru-RU"/>
        </a:p>
      </dgm:t>
    </dgm:pt>
    <dgm:pt modelId="{786595BF-350C-4529-BC46-1D5364502431}" type="pres">
      <dgm:prSet presAssocID="{F6327A07-D407-48F1-8593-830C64DF32D2}" presName="hierRoot2" presStyleCnt="0"/>
      <dgm:spPr/>
    </dgm:pt>
    <dgm:pt modelId="{84C511DE-4640-43E4-ABBD-0F24B3D56026}" type="pres">
      <dgm:prSet presAssocID="{F6327A07-D407-48F1-8593-830C64DF32D2}" presName="composite2" presStyleCnt="0"/>
      <dgm:spPr/>
    </dgm:pt>
    <dgm:pt modelId="{732EC1D1-ACDF-4C75-BCDE-AD674E4B99A9}" type="pres">
      <dgm:prSet presAssocID="{F6327A07-D407-48F1-8593-830C64DF32D2}" presName="background2" presStyleLbl="node2" presStyleIdx="0" presStyleCnt="3"/>
      <dgm:spPr/>
    </dgm:pt>
    <dgm:pt modelId="{61F77D63-7297-47BC-A8A6-ADF1ADA523CE}" type="pres">
      <dgm:prSet presAssocID="{F6327A07-D407-48F1-8593-830C64DF32D2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48C434-025F-44A6-864B-5B135DE60A94}" type="pres">
      <dgm:prSet presAssocID="{F6327A07-D407-48F1-8593-830C64DF32D2}" presName="hierChild3" presStyleCnt="0"/>
      <dgm:spPr/>
    </dgm:pt>
    <dgm:pt modelId="{C6CBBB8D-94A9-41A5-A5A6-03AEEBA325EB}" type="pres">
      <dgm:prSet presAssocID="{E906B218-0BC8-49C3-803E-32F637C079C2}" presName="Name10" presStyleLbl="parChTrans1D2" presStyleIdx="1" presStyleCnt="3"/>
      <dgm:spPr/>
      <dgm:t>
        <a:bodyPr/>
        <a:lstStyle/>
        <a:p>
          <a:endParaRPr lang="ru-RU"/>
        </a:p>
      </dgm:t>
    </dgm:pt>
    <dgm:pt modelId="{E0CD55F3-FC31-4454-8571-09B4F2AD1C70}" type="pres">
      <dgm:prSet presAssocID="{AB172560-A06B-4BDE-8352-6FA16A6190B1}" presName="hierRoot2" presStyleCnt="0"/>
      <dgm:spPr/>
    </dgm:pt>
    <dgm:pt modelId="{E781F3EF-968B-48C2-8238-60902C06CEB3}" type="pres">
      <dgm:prSet presAssocID="{AB172560-A06B-4BDE-8352-6FA16A6190B1}" presName="composite2" presStyleCnt="0"/>
      <dgm:spPr/>
    </dgm:pt>
    <dgm:pt modelId="{F2D1B738-F5A7-49DA-9224-BAC4F2F53128}" type="pres">
      <dgm:prSet presAssocID="{AB172560-A06B-4BDE-8352-6FA16A6190B1}" presName="background2" presStyleLbl="node2" presStyleIdx="1" presStyleCnt="3"/>
      <dgm:spPr/>
    </dgm:pt>
    <dgm:pt modelId="{BF52BCDD-D576-4611-89B8-43BBBF721DEA}" type="pres">
      <dgm:prSet presAssocID="{AB172560-A06B-4BDE-8352-6FA16A6190B1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52DBEF-708D-49F6-B058-8CA12E6F3F1A}" type="pres">
      <dgm:prSet presAssocID="{AB172560-A06B-4BDE-8352-6FA16A6190B1}" presName="hierChild3" presStyleCnt="0"/>
      <dgm:spPr/>
    </dgm:pt>
    <dgm:pt modelId="{A5006CE3-9D13-4FD7-BA0F-439EC8E1F63B}" type="pres">
      <dgm:prSet presAssocID="{5C487B7E-1BBC-4BE9-9C1A-894166F4785A}" presName="Name10" presStyleLbl="parChTrans1D2" presStyleIdx="2" presStyleCnt="3"/>
      <dgm:spPr/>
      <dgm:t>
        <a:bodyPr/>
        <a:lstStyle/>
        <a:p>
          <a:endParaRPr lang="ru-RU"/>
        </a:p>
      </dgm:t>
    </dgm:pt>
    <dgm:pt modelId="{1399116D-CCC1-468A-BEE7-3640D85156D8}" type="pres">
      <dgm:prSet presAssocID="{59E1922C-5FDC-4D6D-B93B-16E65AE21E7C}" presName="hierRoot2" presStyleCnt="0"/>
      <dgm:spPr/>
    </dgm:pt>
    <dgm:pt modelId="{8B1B0623-ABAB-46C6-87DB-0D22EF575DEA}" type="pres">
      <dgm:prSet presAssocID="{59E1922C-5FDC-4D6D-B93B-16E65AE21E7C}" presName="composite2" presStyleCnt="0"/>
      <dgm:spPr/>
    </dgm:pt>
    <dgm:pt modelId="{C058FE58-BAD4-45B1-B8E3-A346F0F77F2F}" type="pres">
      <dgm:prSet presAssocID="{59E1922C-5FDC-4D6D-B93B-16E65AE21E7C}" presName="background2" presStyleLbl="node2" presStyleIdx="2" presStyleCnt="3"/>
      <dgm:spPr/>
    </dgm:pt>
    <dgm:pt modelId="{F58D7A8F-ED3C-4BB7-869D-2BA097B684E6}" type="pres">
      <dgm:prSet presAssocID="{59E1922C-5FDC-4D6D-B93B-16E65AE21E7C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75AF00-3863-45E1-90F0-2C4D676FB810}" type="pres">
      <dgm:prSet presAssocID="{59E1922C-5FDC-4D6D-B93B-16E65AE21E7C}" presName="hierChild3" presStyleCnt="0"/>
      <dgm:spPr/>
    </dgm:pt>
  </dgm:ptLst>
  <dgm:cxnLst>
    <dgm:cxn modelId="{086E55A0-B73F-4615-893C-59664CC34D5E}" type="presOf" srcId="{DB70DBA6-0FB7-4E24-BBA6-D8E3D7E748BA}" destId="{2E920B6B-3A3A-4D0E-A86C-686A1C4183CF}" srcOrd="0" destOrd="0" presId="urn:microsoft.com/office/officeart/2005/8/layout/hierarchy1"/>
    <dgm:cxn modelId="{C813060C-B9EE-49FA-9D7D-A730E83E6CE5}" type="presOf" srcId="{E906B218-0BC8-49C3-803E-32F637C079C2}" destId="{C6CBBB8D-94A9-41A5-A5A6-03AEEBA325EB}" srcOrd="0" destOrd="0" presId="urn:microsoft.com/office/officeart/2005/8/layout/hierarchy1"/>
    <dgm:cxn modelId="{05B20553-1C55-404C-A946-DFC11F4C08D1}" type="presOf" srcId="{AB172560-A06B-4BDE-8352-6FA16A6190B1}" destId="{BF52BCDD-D576-4611-89B8-43BBBF721DEA}" srcOrd="0" destOrd="0" presId="urn:microsoft.com/office/officeart/2005/8/layout/hierarchy1"/>
    <dgm:cxn modelId="{89A49287-6E93-461F-B370-801DB22EE181}" srcId="{DB70DBA6-0FB7-4E24-BBA6-D8E3D7E748BA}" destId="{AB172560-A06B-4BDE-8352-6FA16A6190B1}" srcOrd="1" destOrd="0" parTransId="{E906B218-0BC8-49C3-803E-32F637C079C2}" sibTransId="{52C3981D-812E-4CF7-8B60-10462623BAAB}"/>
    <dgm:cxn modelId="{1B03B112-AC64-4C22-AB89-8A249D7A3BD3}" type="presOf" srcId="{DFA6718E-4C54-4D1C-A182-A7624C4EA784}" destId="{39925E34-B071-4FE6-A0D4-CA358F0C817C}" srcOrd="0" destOrd="0" presId="urn:microsoft.com/office/officeart/2005/8/layout/hierarchy1"/>
    <dgm:cxn modelId="{CE967BDA-A7FB-425E-928F-98FDF8B762AF}" srcId="{DB70DBA6-0FB7-4E24-BBA6-D8E3D7E748BA}" destId="{F6327A07-D407-48F1-8593-830C64DF32D2}" srcOrd="0" destOrd="0" parTransId="{DFA6718E-4C54-4D1C-A182-A7624C4EA784}" sibTransId="{2725F9CD-7FE6-430F-84F3-8F010621078A}"/>
    <dgm:cxn modelId="{15B28B11-0983-44F3-8087-34DFAB4CEBB0}" type="presOf" srcId="{405C9421-97A7-4AF9-9718-AAB6342DAD35}" destId="{8F170A33-E609-4058-AAE5-95A3FB030988}" srcOrd="0" destOrd="0" presId="urn:microsoft.com/office/officeart/2005/8/layout/hierarchy1"/>
    <dgm:cxn modelId="{8F8842A7-6BA9-45B6-977F-95A32E94BE41}" type="presOf" srcId="{F6327A07-D407-48F1-8593-830C64DF32D2}" destId="{61F77D63-7297-47BC-A8A6-ADF1ADA523CE}" srcOrd="0" destOrd="0" presId="urn:microsoft.com/office/officeart/2005/8/layout/hierarchy1"/>
    <dgm:cxn modelId="{98729E73-C704-45C9-9EEE-36BE36645DF4}" type="presOf" srcId="{5C487B7E-1BBC-4BE9-9C1A-894166F4785A}" destId="{A5006CE3-9D13-4FD7-BA0F-439EC8E1F63B}" srcOrd="0" destOrd="0" presId="urn:microsoft.com/office/officeart/2005/8/layout/hierarchy1"/>
    <dgm:cxn modelId="{5DD87581-BD1C-49CE-806D-4AC31E61E01B}" srcId="{405C9421-97A7-4AF9-9718-AAB6342DAD35}" destId="{DB70DBA6-0FB7-4E24-BBA6-D8E3D7E748BA}" srcOrd="0" destOrd="0" parTransId="{C898DA27-2EB9-427D-A7B2-B96DEB47A3F2}" sibTransId="{3F0F982E-D86A-4687-90B3-50A274F4D28A}"/>
    <dgm:cxn modelId="{F5616D05-C729-48E9-A66E-3AF52D492F8C}" type="presOf" srcId="{59E1922C-5FDC-4D6D-B93B-16E65AE21E7C}" destId="{F58D7A8F-ED3C-4BB7-869D-2BA097B684E6}" srcOrd="0" destOrd="0" presId="urn:microsoft.com/office/officeart/2005/8/layout/hierarchy1"/>
    <dgm:cxn modelId="{AF003732-97F9-4E6B-B739-F31EAA571CC2}" srcId="{DB70DBA6-0FB7-4E24-BBA6-D8E3D7E748BA}" destId="{59E1922C-5FDC-4D6D-B93B-16E65AE21E7C}" srcOrd="2" destOrd="0" parTransId="{5C487B7E-1BBC-4BE9-9C1A-894166F4785A}" sibTransId="{AE2A39CA-2E98-4740-98AB-50EFD1F43B9B}"/>
    <dgm:cxn modelId="{E286C050-8563-4ADA-98DB-655800F8916A}" type="presParOf" srcId="{8F170A33-E609-4058-AAE5-95A3FB030988}" destId="{D645B24C-B162-4793-AA8A-839402C68446}" srcOrd="0" destOrd="0" presId="urn:microsoft.com/office/officeart/2005/8/layout/hierarchy1"/>
    <dgm:cxn modelId="{4F59A770-B8FF-4578-9AEF-0A8410B28FAE}" type="presParOf" srcId="{D645B24C-B162-4793-AA8A-839402C68446}" destId="{6170D36A-027D-4761-AE04-0DADF90A4EB4}" srcOrd="0" destOrd="0" presId="urn:microsoft.com/office/officeart/2005/8/layout/hierarchy1"/>
    <dgm:cxn modelId="{7866DDF4-CA3A-4A78-BDC8-3705E33C9D42}" type="presParOf" srcId="{6170D36A-027D-4761-AE04-0DADF90A4EB4}" destId="{127EDC72-7C36-4725-A864-71DCFC90B08E}" srcOrd="0" destOrd="0" presId="urn:microsoft.com/office/officeart/2005/8/layout/hierarchy1"/>
    <dgm:cxn modelId="{0FB0892C-C9C7-4C1A-AEA0-9996B4F1DE70}" type="presParOf" srcId="{6170D36A-027D-4761-AE04-0DADF90A4EB4}" destId="{2E920B6B-3A3A-4D0E-A86C-686A1C4183CF}" srcOrd="1" destOrd="0" presId="urn:microsoft.com/office/officeart/2005/8/layout/hierarchy1"/>
    <dgm:cxn modelId="{13AD1935-7DC2-49B2-A63C-09D1D649B7E6}" type="presParOf" srcId="{D645B24C-B162-4793-AA8A-839402C68446}" destId="{170F68AD-6A8F-4344-9074-860AF809ECFF}" srcOrd="1" destOrd="0" presId="urn:microsoft.com/office/officeart/2005/8/layout/hierarchy1"/>
    <dgm:cxn modelId="{5A25D726-2020-4CDA-B634-A3DD0CE8D992}" type="presParOf" srcId="{170F68AD-6A8F-4344-9074-860AF809ECFF}" destId="{39925E34-B071-4FE6-A0D4-CA358F0C817C}" srcOrd="0" destOrd="0" presId="urn:microsoft.com/office/officeart/2005/8/layout/hierarchy1"/>
    <dgm:cxn modelId="{FC067D21-ACFA-4881-84AA-5E497B4E5574}" type="presParOf" srcId="{170F68AD-6A8F-4344-9074-860AF809ECFF}" destId="{786595BF-350C-4529-BC46-1D5364502431}" srcOrd="1" destOrd="0" presId="urn:microsoft.com/office/officeart/2005/8/layout/hierarchy1"/>
    <dgm:cxn modelId="{9958CB3E-B6CE-485F-8D16-D5F836620DFD}" type="presParOf" srcId="{786595BF-350C-4529-BC46-1D5364502431}" destId="{84C511DE-4640-43E4-ABBD-0F24B3D56026}" srcOrd="0" destOrd="0" presId="urn:microsoft.com/office/officeart/2005/8/layout/hierarchy1"/>
    <dgm:cxn modelId="{EE433A34-FC74-4818-B027-38DB82C346C6}" type="presParOf" srcId="{84C511DE-4640-43E4-ABBD-0F24B3D56026}" destId="{732EC1D1-ACDF-4C75-BCDE-AD674E4B99A9}" srcOrd="0" destOrd="0" presId="urn:microsoft.com/office/officeart/2005/8/layout/hierarchy1"/>
    <dgm:cxn modelId="{44BD11AF-7A39-43A1-96D9-E4E177638BF6}" type="presParOf" srcId="{84C511DE-4640-43E4-ABBD-0F24B3D56026}" destId="{61F77D63-7297-47BC-A8A6-ADF1ADA523CE}" srcOrd="1" destOrd="0" presId="urn:microsoft.com/office/officeart/2005/8/layout/hierarchy1"/>
    <dgm:cxn modelId="{3EC67DF0-3A61-4659-A5D4-CD35BCD5A92C}" type="presParOf" srcId="{786595BF-350C-4529-BC46-1D5364502431}" destId="{9048C434-025F-44A6-864B-5B135DE60A94}" srcOrd="1" destOrd="0" presId="urn:microsoft.com/office/officeart/2005/8/layout/hierarchy1"/>
    <dgm:cxn modelId="{353EE8F0-A9DC-4120-86F3-ECCBED0DB2FE}" type="presParOf" srcId="{170F68AD-6A8F-4344-9074-860AF809ECFF}" destId="{C6CBBB8D-94A9-41A5-A5A6-03AEEBA325EB}" srcOrd="2" destOrd="0" presId="urn:microsoft.com/office/officeart/2005/8/layout/hierarchy1"/>
    <dgm:cxn modelId="{B8A9BDF9-6013-4167-8C51-1FFA555FD515}" type="presParOf" srcId="{170F68AD-6A8F-4344-9074-860AF809ECFF}" destId="{E0CD55F3-FC31-4454-8571-09B4F2AD1C70}" srcOrd="3" destOrd="0" presId="urn:microsoft.com/office/officeart/2005/8/layout/hierarchy1"/>
    <dgm:cxn modelId="{AB102EA2-9720-4980-8CD5-73C6C3526CA3}" type="presParOf" srcId="{E0CD55F3-FC31-4454-8571-09B4F2AD1C70}" destId="{E781F3EF-968B-48C2-8238-60902C06CEB3}" srcOrd="0" destOrd="0" presId="urn:microsoft.com/office/officeart/2005/8/layout/hierarchy1"/>
    <dgm:cxn modelId="{D08F3314-7FE3-4451-85CC-567941441D27}" type="presParOf" srcId="{E781F3EF-968B-48C2-8238-60902C06CEB3}" destId="{F2D1B738-F5A7-49DA-9224-BAC4F2F53128}" srcOrd="0" destOrd="0" presId="urn:microsoft.com/office/officeart/2005/8/layout/hierarchy1"/>
    <dgm:cxn modelId="{88CD8F67-C21B-4340-9F9B-D4A86C9F1802}" type="presParOf" srcId="{E781F3EF-968B-48C2-8238-60902C06CEB3}" destId="{BF52BCDD-D576-4611-89B8-43BBBF721DEA}" srcOrd="1" destOrd="0" presId="urn:microsoft.com/office/officeart/2005/8/layout/hierarchy1"/>
    <dgm:cxn modelId="{E58AC158-630C-45E2-8F73-76CD9EBC8C3B}" type="presParOf" srcId="{E0CD55F3-FC31-4454-8571-09B4F2AD1C70}" destId="{EE52DBEF-708D-49F6-B058-8CA12E6F3F1A}" srcOrd="1" destOrd="0" presId="urn:microsoft.com/office/officeart/2005/8/layout/hierarchy1"/>
    <dgm:cxn modelId="{C85886FF-9BB2-429D-8E9C-F4EF30DE93A9}" type="presParOf" srcId="{170F68AD-6A8F-4344-9074-860AF809ECFF}" destId="{A5006CE3-9D13-4FD7-BA0F-439EC8E1F63B}" srcOrd="4" destOrd="0" presId="urn:microsoft.com/office/officeart/2005/8/layout/hierarchy1"/>
    <dgm:cxn modelId="{5056138B-A03D-4217-A63E-EEF1E6BB0189}" type="presParOf" srcId="{170F68AD-6A8F-4344-9074-860AF809ECFF}" destId="{1399116D-CCC1-468A-BEE7-3640D85156D8}" srcOrd="5" destOrd="0" presId="urn:microsoft.com/office/officeart/2005/8/layout/hierarchy1"/>
    <dgm:cxn modelId="{FF5E4222-7894-4AEC-8B9F-A3AA3139794D}" type="presParOf" srcId="{1399116D-CCC1-468A-BEE7-3640D85156D8}" destId="{8B1B0623-ABAB-46C6-87DB-0D22EF575DEA}" srcOrd="0" destOrd="0" presId="urn:microsoft.com/office/officeart/2005/8/layout/hierarchy1"/>
    <dgm:cxn modelId="{E3DC10B5-FF9F-4850-967F-544A75EFB305}" type="presParOf" srcId="{8B1B0623-ABAB-46C6-87DB-0D22EF575DEA}" destId="{C058FE58-BAD4-45B1-B8E3-A346F0F77F2F}" srcOrd="0" destOrd="0" presId="urn:microsoft.com/office/officeart/2005/8/layout/hierarchy1"/>
    <dgm:cxn modelId="{CE177012-1260-465F-8392-42EDD8CE046C}" type="presParOf" srcId="{8B1B0623-ABAB-46C6-87DB-0D22EF575DEA}" destId="{F58D7A8F-ED3C-4BB7-869D-2BA097B684E6}" srcOrd="1" destOrd="0" presId="urn:microsoft.com/office/officeart/2005/8/layout/hierarchy1"/>
    <dgm:cxn modelId="{97F48607-89FF-4A89-BE3F-8C2DF0983BCB}" type="presParOf" srcId="{1399116D-CCC1-468A-BEE7-3640D85156D8}" destId="{3D75AF00-3863-45E1-90F0-2C4D676FB810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5C9421-97A7-4AF9-9718-AAB6342DAD3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70DBA6-0FB7-4E24-BBA6-D8E3D7E748BA}">
      <dgm:prSet phldrT="[Текст]" custT="1"/>
      <dgm:spPr/>
      <dgm:t>
        <a:bodyPr/>
        <a:lstStyle/>
        <a:p>
          <a:r>
            <a:rPr lang="uk-UA" sz="2400" b="1" dirty="0" smtClean="0"/>
            <a:t>Різноманітність забарвлення яєць</a:t>
          </a:r>
          <a:endParaRPr lang="ru-RU" sz="2400" b="1" dirty="0"/>
        </a:p>
      </dgm:t>
    </dgm:pt>
    <dgm:pt modelId="{C898DA27-2EB9-427D-A7B2-B96DEB47A3F2}" type="parTrans" cxnId="{5DD87581-BD1C-49CE-806D-4AC31E61E01B}">
      <dgm:prSet/>
      <dgm:spPr/>
      <dgm:t>
        <a:bodyPr/>
        <a:lstStyle/>
        <a:p>
          <a:endParaRPr lang="ru-RU"/>
        </a:p>
      </dgm:t>
    </dgm:pt>
    <dgm:pt modelId="{3F0F982E-D86A-4687-90B3-50A274F4D28A}" type="sibTrans" cxnId="{5DD87581-BD1C-49CE-806D-4AC31E61E01B}">
      <dgm:prSet/>
      <dgm:spPr/>
      <dgm:t>
        <a:bodyPr/>
        <a:lstStyle/>
        <a:p>
          <a:endParaRPr lang="ru-RU"/>
        </a:p>
      </dgm:t>
    </dgm:pt>
    <dgm:pt modelId="{59E1922C-5FDC-4D6D-B93B-16E65AE21E7C}">
      <dgm:prSet phldrT="[Текст]"/>
      <dgm:spPr/>
      <dgm:t>
        <a:bodyPr/>
        <a:lstStyle/>
        <a:p>
          <a:r>
            <a:rPr lang="uk-UA" dirty="0" smtClean="0"/>
            <a:t>Досить різноманітне у птахів, які  мостять гнізда</a:t>
          </a:r>
          <a:endParaRPr lang="ru-RU" dirty="0"/>
        </a:p>
      </dgm:t>
    </dgm:pt>
    <dgm:pt modelId="{5C487B7E-1BBC-4BE9-9C1A-894166F4785A}" type="parTrans" cxnId="{AF003732-97F9-4E6B-B739-F31EAA571CC2}">
      <dgm:prSet/>
      <dgm:spPr/>
      <dgm:t>
        <a:bodyPr/>
        <a:lstStyle/>
        <a:p>
          <a:endParaRPr lang="ru-RU"/>
        </a:p>
      </dgm:t>
    </dgm:pt>
    <dgm:pt modelId="{AE2A39CA-2E98-4740-98AB-50EFD1F43B9B}" type="sibTrans" cxnId="{AF003732-97F9-4E6B-B739-F31EAA571CC2}">
      <dgm:prSet/>
      <dgm:spPr/>
      <dgm:t>
        <a:bodyPr/>
        <a:lstStyle/>
        <a:p>
          <a:endParaRPr lang="ru-RU"/>
        </a:p>
      </dgm:t>
    </dgm:pt>
    <dgm:pt modelId="{AB172560-A06B-4BDE-8352-6FA16A6190B1}">
      <dgm:prSet/>
      <dgm:spPr/>
      <dgm:t>
        <a:bodyPr/>
        <a:lstStyle/>
        <a:p>
          <a:r>
            <a:rPr lang="uk-UA" dirty="0" smtClean="0"/>
            <a:t>Біле або небесно – блакитне у птахів, що влаштовують гнізда в дуплах</a:t>
          </a:r>
          <a:endParaRPr lang="ru-RU" dirty="0"/>
        </a:p>
      </dgm:t>
    </dgm:pt>
    <dgm:pt modelId="{E906B218-0BC8-49C3-803E-32F637C079C2}" type="parTrans" cxnId="{89A49287-6E93-461F-B370-801DB22EE181}">
      <dgm:prSet/>
      <dgm:spPr/>
      <dgm:t>
        <a:bodyPr/>
        <a:lstStyle/>
        <a:p>
          <a:endParaRPr lang="ru-RU"/>
        </a:p>
      </dgm:t>
    </dgm:pt>
    <dgm:pt modelId="{52C3981D-812E-4CF7-8B60-10462623BAAB}" type="sibTrans" cxnId="{89A49287-6E93-461F-B370-801DB22EE181}">
      <dgm:prSet/>
      <dgm:spPr/>
      <dgm:t>
        <a:bodyPr/>
        <a:lstStyle/>
        <a:p>
          <a:endParaRPr lang="ru-RU"/>
        </a:p>
      </dgm:t>
    </dgm:pt>
    <dgm:pt modelId="{0279E835-9FA4-4121-887A-E17512D81F04}">
      <dgm:prSet/>
      <dgm:spPr/>
      <dgm:t>
        <a:bodyPr/>
        <a:lstStyle/>
        <a:p>
          <a:r>
            <a:rPr lang="uk-UA" dirty="0" smtClean="0"/>
            <a:t>Маскувальне у птахів, що гніздяться на землі</a:t>
          </a:r>
          <a:endParaRPr lang="ru-RU" dirty="0"/>
        </a:p>
      </dgm:t>
    </dgm:pt>
    <dgm:pt modelId="{68AE5C9D-580D-4C90-BDCD-E7539A491930}" type="sibTrans" cxnId="{46448A86-B8F3-430A-A115-C81C52ECA5F3}">
      <dgm:prSet/>
      <dgm:spPr/>
      <dgm:t>
        <a:bodyPr/>
        <a:lstStyle/>
        <a:p>
          <a:endParaRPr lang="ru-RU"/>
        </a:p>
      </dgm:t>
    </dgm:pt>
    <dgm:pt modelId="{D52BCEDC-9FE8-4CE7-9D79-191EA25BE54C}" type="parTrans" cxnId="{46448A86-B8F3-430A-A115-C81C52ECA5F3}">
      <dgm:prSet/>
      <dgm:spPr/>
      <dgm:t>
        <a:bodyPr/>
        <a:lstStyle/>
        <a:p>
          <a:endParaRPr lang="ru-RU"/>
        </a:p>
      </dgm:t>
    </dgm:pt>
    <dgm:pt modelId="{8F170A33-E609-4058-AAE5-95A3FB030988}" type="pres">
      <dgm:prSet presAssocID="{405C9421-97A7-4AF9-9718-AAB6342DAD3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645B24C-B162-4793-AA8A-839402C68446}" type="pres">
      <dgm:prSet presAssocID="{DB70DBA6-0FB7-4E24-BBA6-D8E3D7E748BA}" presName="hierRoot1" presStyleCnt="0"/>
      <dgm:spPr/>
    </dgm:pt>
    <dgm:pt modelId="{6170D36A-027D-4761-AE04-0DADF90A4EB4}" type="pres">
      <dgm:prSet presAssocID="{DB70DBA6-0FB7-4E24-BBA6-D8E3D7E748BA}" presName="composite" presStyleCnt="0"/>
      <dgm:spPr/>
    </dgm:pt>
    <dgm:pt modelId="{127EDC72-7C36-4725-A864-71DCFC90B08E}" type="pres">
      <dgm:prSet presAssocID="{DB70DBA6-0FB7-4E24-BBA6-D8E3D7E748BA}" presName="background" presStyleLbl="node0" presStyleIdx="0" presStyleCnt="1"/>
      <dgm:spPr/>
    </dgm:pt>
    <dgm:pt modelId="{2E920B6B-3A3A-4D0E-A86C-686A1C4183CF}" type="pres">
      <dgm:prSet presAssocID="{DB70DBA6-0FB7-4E24-BBA6-D8E3D7E748BA}" presName="text" presStyleLbl="fgAcc0" presStyleIdx="0" presStyleCnt="1" custScaleX="230666" custScaleY="46980" custLinFactNeighborX="-4" custLinFactNeighborY="-6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0F68AD-6A8F-4344-9074-860AF809ECFF}" type="pres">
      <dgm:prSet presAssocID="{DB70DBA6-0FB7-4E24-BBA6-D8E3D7E748BA}" presName="hierChild2" presStyleCnt="0"/>
      <dgm:spPr/>
    </dgm:pt>
    <dgm:pt modelId="{8C153180-FF28-4D1E-BD1A-1CA7ADD9B62A}" type="pres">
      <dgm:prSet presAssocID="{D52BCEDC-9FE8-4CE7-9D79-191EA25BE54C}" presName="Name10" presStyleLbl="parChTrans1D2" presStyleIdx="0" presStyleCnt="3"/>
      <dgm:spPr/>
      <dgm:t>
        <a:bodyPr/>
        <a:lstStyle/>
        <a:p>
          <a:endParaRPr lang="ru-RU"/>
        </a:p>
      </dgm:t>
    </dgm:pt>
    <dgm:pt modelId="{F1D8B4AC-20FE-450B-BB11-EAAE1D399726}" type="pres">
      <dgm:prSet presAssocID="{0279E835-9FA4-4121-887A-E17512D81F04}" presName="hierRoot2" presStyleCnt="0"/>
      <dgm:spPr/>
    </dgm:pt>
    <dgm:pt modelId="{8C5547FD-67EB-47B5-A62B-B8E7790E99DC}" type="pres">
      <dgm:prSet presAssocID="{0279E835-9FA4-4121-887A-E17512D81F04}" presName="composite2" presStyleCnt="0"/>
      <dgm:spPr/>
    </dgm:pt>
    <dgm:pt modelId="{12F745AE-BB1F-4570-94AA-79ADB387A2CF}" type="pres">
      <dgm:prSet presAssocID="{0279E835-9FA4-4121-887A-E17512D81F04}" presName="background2" presStyleLbl="node2" presStyleIdx="0" presStyleCnt="3"/>
      <dgm:spPr/>
    </dgm:pt>
    <dgm:pt modelId="{B13E0783-984C-453C-92E0-E317B5C5C2CB}" type="pres">
      <dgm:prSet presAssocID="{0279E835-9FA4-4121-887A-E17512D81F04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702EE6-89E1-4836-BD58-9662A11EA59D}" type="pres">
      <dgm:prSet presAssocID="{0279E835-9FA4-4121-887A-E17512D81F04}" presName="hierChild3" presStyleCnt="0"/>
      <dgm:spPr/>
    </dgm:pt>
    <dgm:pt modelId="{C6CBBB8D-94A9-41A5-A5A6-03AEEBA325EB}" type="pres">
      <dgm:prSet presAssocID="{E906B218-0BC8-49C3-803E-32F637C079C2}" presName="Name10" presStyleLbl="parChTrans1D2" presStyleIdx="1" presStyleCnt="3"/>
      <dgm:spPr/>
      <dgm:t>
        <a:bodyPr/>
        <a:lstStyle/>
        <a:p>
          <a:endParaRPr lang="ru-RU"/>
        </a:p>
      </dgm:t>
    </dgm:pt>
    <dgm:pt modelId="{E0CD55F3-FC31-4454-8571-09B4F2AD1C70}" type="pres">
      <dgm:prSet presAssocID="{AB172560-A06B-4BDE-8352-6FA16A6190B1}" presName="hierRoot2" presStyleCnt="0"/>
      <dgm:spPr/>
    </dgm:pt>
    <dgm:pt modelId="{E781F3EF-968B-48C2-8238-60902C06CEB3}" type="pres">
      <dgm:prSet presAssocID="{AB172560-A06B-4BDE-8352-6FA16A6190B1}" presName="composite2" presStyleCnt="0"/>
      <dgm:spPr/>
    </dgm:pt>
    <dgm:pt modelId="{F2D1B738-F5A7-49DA-9224-BAC4F2F53128}" type="pres">
      <dgm:prSet presAssocID="{AB172560-A06B-4BDE-8352-6FA16A6190B1}" presName="background2" presStyleLbl="node2" presStyleIdx="1" presStyleCnt="3"/>
      <dgm:spPr/>
    </dgm:pt>
    <dgm:pt modelId="{BF52BCDD-D576-4611-89B8-43BBBF721DEA}" type="pres">
      <dgm:prSet presAssocID="{AB172560-A06B-4BDE-8352-6FA16A6190B1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52DBEF-708D-49F6-B058-8CA12E6F3F1A}" type="pres">
      <dgm:prSet presAssocID="{AB172560-A06B-4BDE-8352-6FA16A6190B1}" presName="hierChild3" presStyleCnt="0"/>
      <dgm:spPr/>
    </dgm:pt>
    <dgm:pt modelId="{A5006CE3-9D13-4FD7-BA0F-439EC8E1F63B}" type="pres">
      <dgm:prSet presAssocID="{5C487B7E-1BBC-4BE9-9C1A-894166F4785A}" presName="Name10" presStyleLbl="parChTrans1D2" presStyleIdx="2" presStyleCnt="3"/>
      <dgm:spPr/>
      <dgm:t>
        <a:bodyPr/>
        <a:lstStyle/>
        <a:p>
          <a:endParaRPr lang="ru-RU"/>
        </a:p>
      </dgm:t>
    </dgm:pt>
    <dgm:pt modelId="{1399116D-CCC1-468A-BEE7-3640D85156D8}" type="pres">
      <dgm:prSet presAssocID="{59E1922C-5FDC-4D6D-B93B-16E65AE21E7C}" presName="hierRoot2" presStyleCnt="0"/>
      <dgm:spPr/>
    </dgm:pt>
    <dgm:pt modelId="{8B1B0623-ABAB-46C6-87DB-0D22EF575DEA}" type="pres">
      <dgm:prSet presAssocID="{59E1922C-5FDC-4D6D-B93B-16E65AE21E7C}" presName="composite2" presStyleCnt="0"/>
      <dgm:spPr/>
    </dgm:pt>
    <dgm:pt modelId="{C058FE58-BAD4-45B1-B8E3-A346F0F77F2F}" type="pres">
      <dgm:prSet presAssocID="{59E1922C-5FDC-4D6D-B93B-16E65AE21E7C}" presName="background2" presStyleLbl="node2" presStyleIdx="2" presStyleCnt="3"/>
      <dgm:spPr/>
    </dgm:pt>
    <dgm:pt modelId="{F58D7A8F-ED3C-4BB7-869D-2BA097B684E6}" type="pres">
      <dgm:prSet presAssocID="{59E1922C-5FDC-4D6D-B93B-16E65AE21E7C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75AF00-3863-45E1-90F0-2C4D676FB810}" type="pres">
      <dgm:prSet presAssocID="{59E1922C-5FDC-4D6D-B93B-16E65AE21E7C}" presName="hierChild3" presStyleCnt="0"/>
      <dgm:spPr/>
    </dgm:pt>
  </dgm:ptLst>
  <dgm:cxnLst>
    <dgm:cxn modelId="{3389837C-E2AA-4933-8947-F6677D9FF84D}" type="presOf" srcId="{DB70DBA6-0FB7-4E24-BBA6-D8E3D7E748BA}" destId="{2E920B6B-3A3A-4D0E-A86C-686A1C4183CF}" srcOrd="0" destOrd="0" presId="urn:microsoft.com/office/officeart/2005/8/layout/hierarchy1"/>
    <dgm:cxn modelId="{46448A86-B8F3-430A-A115-C81C52ECA5F3}" srcId="{DB70DBA6-0FB7-4E24-BBA6-D8E3D7E748BA}" destId="{0279E835-9FA4-4121-887A-E17512D81F04}" srcOrd="0" destOrd="0" parTransId="{D52BCEDC-9FE8-4CE7-9D79-191EA25BE54C}" sibTransId="{68AE5C9D-580D-4C90-BDCD-E7539A491930}"/>
    <dgm:cxn modelId="{ED1E7F65-15DD-4BE6-9B32-911F19300D06}" type="presOf" srcId="{405C9421-97A7-4AF9-9718-AAB6342DAD35}" destId="{8F170A33-E609-4058-AAE5-95A3FB030988}" srcOrd="0" destOrd="0" presId="urn:microsoft.com/office/officeart/2005/8/layout/hierarchy1"/>
    <dgm:cxn modelId="{3816771C-7DA3-4AB2-9C57-94AB6397718D}" type="presOf" srcId="{D52BCEDC-9FE8-4CE7-9D79-191EA25BE54C}" destId="{8C153180-FF28-4D1E-BD1A-1CA7ADD9B62A}" srcOrd="0" destOrd="0" presId="urn:microsoft.com/office/officeart/2005/8/layout/hierarchy1"/>
    <dgm:cxn modelId="{02CCF69F-26C4-4047-B96C-4832A3FEED93}" type="presOf" srcId="{E906B218-0BC8-49C3-803E-32F637C079C2}" destId="{C6CBBB8D-94A9-41A5-A5A6-03AEEBA325EB}" srcOrd="0" destOrd="0" presId="urn:microsoft.com/office/officeart/2005/8/layout/hierarchy1"/>
    <dgm:cxn modelId="{89A49287-6E93-461F-B370-801DB22EE181}" srcId="{DB70DBA6-0FB7-4E24-BBA6-D8E3D7E748BA}" destId="{AB172560-A06B-4BDE-8352-6FA16A6190B1}" srcOrd="1" destOrd="0" parTransId="{E906B218-0BC8-49C3-803E-32F637C079C2}" sibTransId="{52C3981D-812E-4CF7-8B60-10462623BAAB}"/>
    <dgm:cxn modelId="{5734CB5A-8CE2-4B99-B637-80EE70E0DBEA}" type="presOf" srcId="{AB172560-A06B-4BDE-8352-6FA16A6190B1}" destId="{BF52BCDD-D576-4611-89B8-43BBBF721DEA}" srcOrd="0" destOrd="0" presId="urn:microsoft.com/office/officeart/2005/8/layout/hierarchy1"/>
    <dgm:cxn modelId="{F1F574F2-15C0-4B97-87A4-A263E4B18AB7}" type="presOf" srcId="{59E1922C-5FDC-4D6D-B93B-16E65AE21E7C}" destId="{F58D7A8F-ED3C-4BB7-869D-2BA097B684E6}" srcOrd="0" destOrd="0" presId="urn:microsoft.com/office/officeart/2005/8/layout/hierarchy1"/>
    <dgm:cxn modelId="{5DD87581-BD1C-49CE-806D-4AC31E61E01B}" srcId="{405C9421-97A7-4AF9-9718-AAB6342DAD35}" destId="{DB70DBA6-0FB7-4E24-BBA6-D8E3D7E748BA}" srcOrd="0" destOrd="0" parTransId="{C898DA27-2EB9-427D-A7B2-B96DEB47A3F2}" sibTransId="{3F0F982E-D86A-4687-90B3-50A274F4D28A}"/>
    <dgm:cxn modelId="{EB830C1E-7392-4BD8-93CD-7F2F22787AA9}" type="presOf" srcId="{0279E835-9FA4-4121-887A-E17512D81F04}" destId="{B13E0783-984C-453C-92E0-E317B5C5C2CB}" srcOrd="0" destOrd="0" presId="urn:microsoft.com/office/officeart/2005/8/layout/hierarchy1"/>
    <dgm:cxn modelId="{AF003732-97F9-4E6B-B739-F31EAA571CC2}" srcId="{DB70DBA6-0FB7-4E24-BBA6-D8E3D7E748BA}" destId="{59E1922C-5FDC-4D6D-B93B-16E65AE21E7C}" srcOrd="2" destOrd="0" parTransId="{5C487B7E-1BBC-4BE9-9C1A-894166F4785A}" sibTransId="{AE2A39CA-2E98-4740-98AB-50EFD1F43B9B}"/>
    <dgm:cxn modelId="{B5C09A8E-8F5B-4610-8868-B0B91C5BAE07}" type="presOf" srcId="{5C487B7E-1BBC-4BE9-9C1A-894166F4785A}" destId="{A5006CE3-9D13-4FD7-BA0F-439EC8E1F63B}" srcOrd="0" destOrd="0" presId="urn:microsoft.com/office/officeart/2005/8/layout/hierarchy1"/>
    <dgm:cxn modelId="{B58C45E8-054D-42BE-BC30-62F360CD9DB1}" type="presParOf" srcId="{8F170A33-E609-4058-AAE5-95A3FB030988}" destId="{D645B24C-B162-4793-AA8A-839402C68446}" srcOrd="0" destOrd="0" presId="urn:microsoft.com/office/officeart/2005/8/layout/hierarchy1"/>
    <dgm:cxn modelId="{CDDF76C7-22A9-440F-9401-43D00A11C38D}" type="presParOf" srcId="{D645B24C-B162-4793-AA8A-839402C68446}" destId="{6170D36A-027D-4761-AE04-0DADF90A4EB4}" srcOrd="0" destOrd="0" presId="urn:microsoft.com/office/officeart/2005/8/layout/hierarchy1"/>
    <dgm:cxn modelId="{ED0F820C-A5B9-4FF0-85C8-C3572A30CD1A}" type="presParOf" srcId="{6170D36A-027D-4761-AE04-0DADF90A4EB4}" destId="{127EDC72-7C36-4725-A864-71DCFC90B08E}" srcOrd="0" destOrd="0" presId="urn:microsoft.com/office/officeart/2005/8/layout/hierarchy1"/>
    <dgm:cxn modelId="{8189FBF1-64EF-4365-BECD-AFDFCF642D74}" type="presParOf" srcId="{6170D36A-027D-4761-AE04-0DADF90A4EB4}" destId="{2E920B6B-3A3A-4D0E-A86C-686A1C4183CF}" srcOrd="1" destOrd="0" presId="urn:microsoft.com/office/officeart/2005/8/layout/hierarchy1"/>
    <dgm:cxn modelId="{DF045799-EB82-4989-AD84-1BD5F3845D6A}" type="presParOf" srcId="{D645B24C-B162-4793-AA8A-839402C68446}" destId="{170F68AD-6A8F-4344-9074-860AF809ECFF}" srcOrd="1" destOrd="0" presId="urn:microsoft.com/office/officeart/2005/8/layout/hierarchy1"/>
    <dgm:cxn modelId="{1DAE91D8-3027-417F-9061-A6CED6BA085D}" type="presParOf" srcId="{170F68AD-6A8F-4344-9074-860AF809ECFF}" destId="{8C153180-FF28-4D1E-BD1A-1CA7ADD9B62A}" srcOrd="0" destOrd="0" presId="urn:microsoft.com/office/officeart/2005/8/layout/hierarchy1"/>
    <dgm:cxn modelId="{4828D38A-E91A-4BEC-AA46-4991BBFDCA9F}" type="presParOf" srcId="{170F68AD-6A8F-4344-9074-860AF809ECFF}" destId="{F1D8B4AC-20FE-450B-BB11-EAAE1D399726}" srcOrd="1" destOrd="0" presId="urn:microsoft.com/office/officeart/2005/8/layout/hierarchy1"/>
    <dgm:cxn modelId="{625349A4-87F7-4361-9C2F-4554AC36DC51}" type="presParOf" srcId="{F1D8B4AC-20FE-450B-BB11-EAAE1D399726}" destId="{8C5547FD-67EB-47B5-A62B-B8E7790E99DC}" srcOrd="0" destOrd="0" presId="urn:microsoft.com/office/officeart/2005/8/layout/hierarchy1"/>
    <dgm:cxn modelId="{0A3CE2E3-AA3D-43BD-B7B8-4995CE693FF2}" type="presParOf" srcId="{8C5547FD-67EB-47B5-A62B-B8E7790E99DC}" destId="{12F745AE-BB1F-4570-94AA-79ADB387A2CF}" srcOrd="0" destOrd="0" presId="urn:microsoft.com/office/officeart/2005/8/layout/hierarchy1"/>
    <dgm:cxn modelId="{CFD2DE14-E5FA-46B9-B59D-AAF9F650E584}" type="presParOf" srcId="{8C5547FD-67EB-47B5-A62B-B8E7790E99DC}" destId="{B13E0783-984C-453C-92E0-E317B5C5C2CB}" srcOrd="1" destOrd="0" presId="urn:microsoft.com/office/officeart/2005/8/layout/hierarchy1"/>
    <dgm:cxn modelId="{6E1ED814-E029-43DC-AE9D-38D77E238790}" type="presParOf" srcId="{F1D8B4AC-20FE-450B-BB11-EAAE1D399726}" destId="{73702EE6-89E1-4836-BD58-9662A11EA59D}" srcOrd="1" destOrd="0" presId="urn:microsoft.com/office/officeart/2005/8/layout/hierarchy1"/>
    <dgm:cxn modelId="{09E67257-D4FC-40A9-92FE-A9B7D15600F8}" type="presParOf" srcId="{170F68AD-6A8F-4344-9074-860AF809ECFF}" destId="{C6CBBB8D-94A9-41A5-A5A6-03AEEBA325EB}" srcOrd="2" destOrd="0" presId="urn:microsoft.com/office/officeart/2005/8/layout/hierarchy1"/>
    <dgm:cxn modelId="{1D755458-B3A4-42E3-A1F5-FADBDD08CDE7}" type="presParOf" srcId="{170F68AD-6A8F-4344-9074-860AF809ECFF}" destId="{E0CD55F3-FC31-4454-8571-09B4F2AD1C70}" srcOrd="3" destOrd="0" presId="urn:microsoft.com/office/officeart/2005/8/layout/hierarchy1"/>
    <dgm:cxn modelId="{13C1CA0F-2C41-4B0A-84CD-3A8A814A7C78}" type="presParOf" srcId="{E0CD55F3-FC31-4454-8571-09B4F2AD1C70}" destId="{E781F3EF-968B-48C2-8238-60902C06CEB3}" srcOrd="0" destOrd="0" presId="urn:microsoft.com/office/officeart/2005/8/layout/hierarchy1"/>
    <dgm:cxn modelId="{BD253FDF-0063-425F-99D7-A617A81FAB3D}" type="presParOf" srcId="{E781F3EF-968B-48C2-8238-60902C06CEB3}" destId="{F2D1B738-F5A7-49DA-9224-BAC4F2F53128}" srcOrd="0" destOrd="0" presId="urn:microsoft.com/office/officeart/2005/8/layout/hierarchy1"/>
    <dgm:cxn modelId="{94441897-2138-46C0-8BDB-6C762E75FAED}" type="presParOf" srcId="{E781F3EF-968B-48C2-8238-60902C06CEB3}" destId="{BF52BCDD-D576-4611-89B8-43BBBF721DEA}" srcOrd="1" destOrd="0" presId="urn:microsoft.com/office/officeart/2005/8/layout/hierarchy1"/>
    <dgm:cxn modelId="{DEDEC6B5-54ED-4696-B149-1FD68BA2B0F8}" type="presParOf" srcId="{E0CD55F3-FC31-4454-8571-09B4F2AD1C70}" destId="{EE52DBEF-708D-49F6-B058-8CA12E6F3F1A}" srcOrd="1" destOrd="0" presId="urn:microsoft.com/office/officeart/2005/8/layout/hierarchy1"/>
    <dgm:cxn modelId="{0CED245F-8213-4B46-BAA9-49DEAD1D3186}" type="presParOf" srcId="{170F68AD-6A8F-4344-9074-860AF809ECFF}" destId="{A5006CE3-9D13-4FD7-BA0F-439EC8E1F63B}" srcOrd="4" destOrd="0" presId="urn:microsoft.com/office/officeart/2005/8/layout/hierarchy1"/>
    <dgm:cxn modelId="{C10D39AC-8F67-4EA7-9AAE-98F70EFCAD3C}" type="presParOf" srcId="{170F68AD-6A8F-4344-9074-860AF809ECFF}" destId="{1399116D-CCC1-468A-BEE7-3640D85156D8}" srcOrd="5" destOrd="0" presId="urn:microsoft.com/office/officeart/2005/8/layout/hierarchy1"/>
    <dgm:cxn modelId="{3EB5DE9F-85E8-4B67-9DBC-7A056228B8AE}" type="presParOf" srcId="{1399116D-CCC1-468A-BEE7-3640D85156D8}" destId="{8B1B0623-ABAB-46C6-87DB-0D22EF575DEA}" srcOrd="0" destOrd="0" presId="urn:microsoft.com/office/officeart/2005/8/layout/hierarchy1"/>
    <dgm:cxn modelId="{06CCA761-399B-485B-860E-F644CD8E4E18}" type="presParOf" srcId="{8B1B0623-ABAB-46C6-87DB-0D22EF575DEA}" destId="{C058FE58-BAD4-45B1-B8E3-A346F0F77F2F}" srcOrd="0" destOrd="0" presId="urn:microsoft.com/office/officeart/2005/8/layout/hierarchy1"/>
    <dgm:cxn modelId="{70711DA5-51D0-484E-ABD9-7597D0C01FBA}" type="presParOf" srcId="{8B1B0623-ABAB-46C6-87DB-0D22EF575DEA}" destId="{F58D7A8F-ED3C-4BB7-869D-2BA097B684E6}" srcOrd="1" destOrd="0" presId="urn:microsoft.com/office/officeart/2005/8/layout/hierarchy1"/>
    <dgm:cxn modelId="{361C7D8B-86FA-4E49-8926-E3A120C9B9E4}" type="presParOf" srcId="{1399116D-CCC1-468A-BEE7-3640D85156D8}" destId="{3D75AF00-3863-45E1-90F0-2C4D676FB810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006CE3-9D13-4FD7-BA0F-439EC8E1F63B}">
      <dsp:nvSpPr>
        <dsp:cNvPr id="0" name=""/>
        <dsp:cNvSpPr/>
      </dsp:nvSpPr>
      <dsp:spPr>
        <a:xfrm>
          <a:off x="4429125" y="2040100"/>
          <a:ext cx="3143250" cy="7479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706"/>
              </a:lnTo>
              <a:lnTo>
                <a:pt x="3143250" y="509706"/>
              </a:lnTo>
              <a:lnTo>
                <a:pt x="3143250" y="74795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CBBB8D-94A9-41A5-A5A6-03AEEBA325EB}">
      <dsp:nvSpPr>
        <dsp:cNvPr id="0" name=""/>
        <dsp:cNvSpPr/>
      </dsp:nvSpPr>
      <dsp:spPr>
        <a:xfrm>
          <a:off x="4383405" y="2040100"/>
          <a:ext cx="91440" cy="7479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4795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925E34-B071-4FE6-A0D4-CA358F0C817C}">
      <dsp:nvSpPr>
        <dsp:cNvPr id="0" name=""/>
        <dsp:cNvSpPr/>
      </dsp:nvSpPr>
      <dsp:spPr>
        <a:xfrm>
          <a:off x="1285875" y="2040100"/>
          <a:ext cx="3143249" cy="747950"/>
        </a:xfrm>
        <a:custGeom>
          <a:avLst/>
          <a:gdLst/>
          <a:ahLst/>
          <a:cxnLst/>
          <a:rect l="0" t="0" r="0" b="0"/>
          <a:pathLst>
            <a:path>
              <a:moveTo>
                <a:pt x="3143249" y="0"/>
              </a:moveTo>
              <a:lnTo>
                <a:pt x="3143249" y="509706"/>
              </a:lnTo>
              <a:lnTo>
                <a:pt x="0" y="509706"/>
              </a:lnTo>
              <a:lnTo>
                <a:pt x="0" y="74795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EDC72-7C36-4725-A864-71DCFC90B08E}">
      <dsp:nvSpPr>
        <dsp:cNvPr id="0" name=""/>
        <dsp:cNvSpPr/>
      </dsp:nvSpPr>
      <dsp:spPr>
        <a:xfrm>
          <a:off x="3143250" y="407039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920B6B-3A3A-4D0E-A86C-686A1C4183CF}">
      <dsp:nvSpPr>
        <dsp:cNvPr id="0" name=""/>
        <dsp:cNvSpPr/>
      </dsp:nvSpPr>
      <dsp:spPr>
        <a:xfrm>
          <a:off x="3429000" y="678502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Форма яєць </a:t>
          </a:r>
          <a:endParaRPr lang="ru-RU" sz="2400" kern="1200" dirty="0"/>
        </a:p>
      </dsp:txBody>
      <dsp:txXfrm>
        <a:off x="3476831" y="726333"/>
        <a:ext cx="2476087" cy="1537399"/>
      </dsp:txXfrm>
    </dsp:sp>
    <dsp:sp modelId="{732EC1D1-ACDF-4C75-BCDE-AD674E4B99A9}">
      <dsp:nvSpPr>
        <dsp:cNvPr id="0" name=""/>
        <dsp:cNvSpPr/>
      </dsp:nvSpPr>
      <dsp:spPr>
        <a:xfrm>
          <a:off x="0" y="2788051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F77D63-7297-47BC-A8A6-ADF1ADA523CE}">
      <dsp:nvSpPr>
        <dsp:cNvPr id="0" name=""/>
        <dsp:cNvSpPr/>
      </dsp:nvSpPr>
      <dsp:spPr>
        <a:xfrm>
          <a:off x="285750" y="3059514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Еліпсоподібні (овальні) на землі (фазан куріпка </a:t>
          </a:r>
          <a:r>
            <a:rPr lang="uk-UA" sz="2400" kern="1200" dirty="0" err="1" smtClean="0"/>
            <a:t>хрустан</a:t>
          </a:r>
          <a:r>
            <a:rPr lang="uk-UA" sz="2400" kern="1200" dirty="0" smtClean="0"/>
            <a:t>) </a:t>
          </a:r>
          <a:endParaRPr lang="ru-RU" sz="2400" kern="1200" dirty="0"/>
        </a:p>
      </dsp:txBody>
      <dsp:txXfrm>
        <a:off x="333581" y="3107345"/>
        <a:ext cx="2476087" cy="1537399"/>
      </dsp:txXfrm>
    </dsp:sp>
    <dsp:sp modelId="{F2D1B738-F5A7-49DA-9224-BAC4F2F53128}">
      <dsp:nvSpPr>
        <dsp:cNvPr id="0" name=""/>
        <dsp:cNvSpPr/>
      </dsp:nvSpPr>
      <dsp:spPr>
        <a:xfrm>
          <a:off x="3143250" y="2788051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52BCDD-D576-4611-89B8-43BBBF721DEA}">
      <dsp:nvSpPr>
        <dsp:cNvPr id="0" name=""/>
        <dsp:cNvSpPr/>
      </dsp:nvSpPr>
      <dsp:spPr>
        <a:xfrm>
          <a:off x="3429000" y="3059514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Яйцеподібні (кулясті) насиджуються в гніздах</a:t>
          </a:r>
          <a:endParaRPr lang="ru-RU" sz="2400" kern="1200"/>
        </a:p>
      </dsp:txBody>
      <dsp:txXfrm>
        <a:off x="3476831" y="3107345"/>
        <a:ext cx="2476087" cy="1537399"/>
      </dsp:txXfrm>
    </dsp:sp>
    <dsp:sp modelId="{C058FE58-BAD4-45B1-B8E3-A346F0F77F2F}">
      <dsp:nvSpPr>
        <dsp:cNvPr id="0" name=""/>
        <dsp:cNvSpPr/>
      </dsp:nvSpPr>
      <dsp:spPr>
        <a:xfrm>
          <a:off x="6286500" y="2788051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8D7A8F-ED3C-4BB7-869D-2BA097B684E6}">
      <dsp:nvSpPr>
        <dsp:cNvPr id="0" name=""/>
        <dsp:cNvSpPr/>
      </dsp:nvSpPr>
      <dsp:spPr>
        <a:xfrm>
          <a:off x="6572250" y="3059514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Грушо подібні на виступах скель (кайри, чайки)</a:t>
          </a:r>
          <a:endParaRPr lang="ru-RU" sz="2400" kern="1200" dirty="0"/>
        </a:p>
      </dsp:txBody>
      <dsp:txXfrm>
        <a:off x="6620081" y="3107345"/>
        <a:ext cx="2476087" cy="15373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006CE3-9D13-4FD7-BA0F-439EC8E1F63B}">
      <dsp:nvSpPr>
        <dsp:cNvPr id="0" name=""/>
        <dsp:cNvSpPr/>
      </dsp:nvSpPr>
      <dsp:spPr>
        <a:xfrm>
          <a:off x="3986119" y="690867"/>
          <a:ext cx="2829017" cy="6820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672"/>
              </a:lnTo>
              <a:lnTo>
                <a:pt x="2829017" y="467672"/>
              </a:lnTo>
              <a:lnTo>
                <a:pt x="2829017" y="6820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CBBB8D-94A9-41A5-A5A6-03AEEBA325EB}">
      <dsp:nvSpPr>
        <dsp:cNvPr id="0" name=""/>
        <dsp:cNvSpPr/>
      </dsp:nvSpPr>
      <dsp:spPr>
        <a:xfrm>
          <a:off x="3940399" y="690867"/>
          <a:ext cx="91440" cy="6820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7672"/>
              </a:lnTo>
              <a:lnTo>
                <a:pt x="45812" y="467672"/>
              </a:lnTo>
              <a:lnTo>
                <a:pt x="45812" y="6820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153180-FF28-4D1E-BD1A-1CA7ADD9B62A}">
      <dsp:nvSpPr>
        <dsp:cNvPr id="0" name=""/>
        <dsp:cNvSpPr/>
      </dsp:nvSpPr>
      <dsp:spPr>
        <a:xfrm>
          <a:off x="1157287" y="690867"/>
          <a:ext cx="2828832" cy="682091"/>
        </a:xfrm>
        <a:custGeom>
          <a:avLst/>
          <a:gdLst/>
          <a:ahLst/>
          <a:cxnLst/>
          <a:rect l="0" t="0" r="0" b="0"/>
          <a:pathLst>
            <a:path>
              <a:moveTo>
                <a:pt x="2828832" y="0"/>
              </a:moveTo>
              <a:lnTo>
                <a:pt x="2828832" y="467672"/>
              </a:lnTo>
              <a:lnTo>
                <a:pt x="0" y="467672"/>
              </a:lnTo>
              <a:lnTo>
                <a:pt x="0" y="6820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EDC72-7C36-4725-A864-71DCFC90B08E}">
      <dsp:nvSpPr>
        <dsp:cNvPr id="0" name=""/>
        <dsp:cNvSpPr/>
      </dsp:nvSpPr>
      <dsp:spPr>
        <a:xfrm>
          <a:off x="1316651" y="376"/>
          <a:ext cx="5338937" cy="6904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920B6B-3A3A-4D0E-A86C-686A1C4183CF}">
      <dsp:nvSpPr>
        <dsp:cNvPr id="0" name=""/>
        <dsp:cNvSpPr/>
      </dsp:nvSpPr>
      <dsp:spPr>
        <a:xfrm>
          <a:off x="1573826" y="244692"/>
          <a:ext cx="5338937" cy="6904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Різноманітність забарвлення яєць</a:t>
          </a:r>
          <a:endParaRPr lang="ru-RU" sz="2400" b="1" kern="1200" dirty="0"/>
        </a:p>
      </dsp:txBody>
      <dsp:txXfrm>
        <a:off x="1594050" y="264916"/>
        <a:ext cx="5298489" cy="650042"/>
      </dsp:txXfrm>
    </dsp:sp>
    <dsp:sp modelId="{12F745AE-BB1F-4570-94AA-79ADB387A2CF}">
      <dsp:nvSpPr>
        <dsp:cNvPr id="0" name=""/>
        <dsp:cNvSpPr/>
      </dsp:nvSpPr>
      <dsp:spPr>
        <a:xfrm>
          <a:off x="0" y="1372959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3E0783-984C-453C-92E0-E317B5C5C2CB}">
      <dsp:nvSpPr>
        <dsp:cNvPr id="0" name=""/>
        <dsp:cNvSpPr/>
      </dsp:nvSpPr>
      <dsp:spPr>
        <a:xfrm>
          <a:off x="257174" y="1617275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Маскувальне у птахів, що гніздяться на землі</a:t>
          </a:r>
          <a:endParaRPr lang="ru-RU" sz="2000" kern="1200" dirty="0"/>
        </a:p>
      </dsp:txBody>
      <dsp:txXfrm>
        <a:off x="300222" y="1660323"/>
        <a:ext cx="2228479" cy="1383659"/>
      </dsp:txXfrm>
    </dsp:sp>
    <dsp:sp modelId="{F2D1B738-F5A7-49DA-9224-BAC4F2F53128}">
      <dsp:nvSpPr>
        <dsp:cNvPr id="0" name=""/>
        <dsp:cNvSpPr/>
      </dsp:nvSpPr>
      <dsp:spPr>
        <a:xfrm>
          <a:off x="2828924" y="1372959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52BCDD-D576-4611-89B8-43BBBF721DEA}">
      <dsp:nvSpPr>
        <dsp:cNvPr id="0" name=""/>
        <dsp:cNvSpPr/>
      </dsp:nvSpPr>
      <dsp:spPr>
        <a:xfrm>
          <a:off x="3086099" y="1617275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Біле або небесно – блакитне у птахів, що влаштовують гнізда в дуплах</a:t>
          </a:r>
          <a:endParaRPr lang="ru-RU" sz="2000" kern="1200" dirty="0"/>
        </a:p>
      </dsp:txBody>
      <dsp:txXfrm>
        <a:off x="3129147" y="1660323"/>
        <a:ext cx="2228479" cy="1383659"/>
      </dsp:txXfrm>
    </dsp:sp>
    <dsp:sp modelId="{C058FE58-BAD4-45B1-B8E3-A346F0F77F2F}">
      <dsp:nvSpPr>
        <dsp:cNvPr id="0" name=""/>
        <dsp:cNvSpPr/>
      </dsp:nvSpPr>
      <dsp:spPr>
        <a:xfrm>
          <a:off x="5657850" y="1372959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8D7A8F-ED3C-4BB7-869D-2BA097B684E6}">
      <dsp:nvSpPr>
        <dsp:cNvPr id="0" name=""/>
        <dsp:cNvSpPr/>
      </dsp:nvSpPr>
      <dsp:spPr>
        <a:xfrm>
          <a:off x="5915024" y="1617275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Досить різноманітне у птахів, які  мостять гнізда</a:t>
          </a:r>
          <a:endParaRPr lang="ru-RU" sz="2000" kern="1200" dirty="0"/>
        </a:p>
      </dsp:txBody>
      <dsp:txXfrm>
        <a:off x="5958072" y="1660323"/>
        <a:ext cx="2228479" cy="1383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C475B-05FA-41CB-B311-26A259F4044A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02226-B8D6-42B3-B9AA-23AF220903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6945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2226-B8D6-42B3-B9AA-23AF220903E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1892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7018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361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2228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6321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7383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7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1476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42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7375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6099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4278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1181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2.mp3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Relationship Id="rId1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diagramDrawing" Target="../diagrams/drawing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4"/>
            <a:ext cx="9154878" cy="683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1 Скворец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8436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113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395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оловей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678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0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sz="9600" dirty="0">
                <a:latin typeface="Monotype Corsiva" pitchFamily="66" charset="0"/>
              </a:rPr>
              <a:t>Танок </a:t>
            </a:r>
            <a:r>
              <a:rPr lang="uk-UA" sz="9600" dirty="0" err="1" smtClean="0">
                <a:latin typeface="Monotype Corsiva" pitchFamily="66" charset="0"/>
              </a:rPr>
              <a:t>Чомги</a:t>
            </a:r>
            <a:endParaRPr lang="uk-UA" sz="9600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uk-UA" sz="9600" dirty="0" smtClean="0">
                <a:latin typeface="Monotype Corsiva" pitchFamily="66" charset="0"/>
              </a:rPr>
              <a:t>Турнір Глухарів</a:t>
            </a:r>
            <a:endParaRPr lang="ru-RU" sz="9600" dirty="0">
              <a:latin typeface="Monotype Corsiva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68" t="23184" r="22205" b="3160"/>
          <a:stretch/>
        </p:blipFill>
        <p:spPr bwMode="auto">
          <a:xfrm>
            <a:off x="2339752" y="3573016"/>
            <a:ext cx="4392488" cy="30450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184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447"/>
          <a:stretch/>
        </p:blipFill>
        <p:spPr bwMode="auto">
          <a:xfrm>
            <a:off x="-1" y="-4319"/>
            <a:ext cx="9144001" cy="6862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16" y="-27006"/>
            <a:ext cx="9145016" cy="1143000"/>
          </a:xfrm>
        </p:spPr>
        <p:txBody>
          <a:bodyPr>
            <a:normAutofit/>
          </a:bodyPr>
          <a:lstStyle/>
          <a:p>
            <a:r>
              <a:rPr lang="uk-UA" sz="5400" dirty="0" err="1" smtClean="0">
                <a:solidFill>
                  <a:schemeClr val="bg1"/>
                </a:solidFill>
              </a:rPr>
              <a:t>Мінідослідження</a:t>
            </a:r>
            <a:r>
              <a:rPr lang="uk-UA" sz="5400" dirty="0" smtClean="0">
                <a:solidFill>
                  <a:schemeClr val="bg1"/>
                </a:solidFill>
              </a:rPr>
              <a:t> 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949280"/>
            <a:ext cx="9144000" cy="908720"/>
          </a:xfrm>
          <a:prstGeom prst="roundRect">
            <a:avLst/>
          </a:prstGeom>
          <a:solidFill>
            <a:schemeClr val="accent3">
              <a:alpha val="71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>
                <a:solidFill>
                  <a:schemeClr val="tx1"/>
                </a:solidFill>
              </a:rPr>
              <a:t>«Архітекторів»</a:t>
            </a:r>
            <a:endParaRPr lang="ru-RU" sz="60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0999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33"/>
          <a:stretch/>
        </p:blipFill>
        <p:spPr bwMode="auto">
          <a:xfrm>
            <a:off x="9992" y="332656"/>
            <a:ext cx="9134082" cy="629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8407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78769" y="885221"/>
            <a:ext cx="7929563" cy="59293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171" name="Рисунок 9" descr="D:\Мои документы\Мои рисунки\Изображение\Изображение 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963" y="1993900"/>
            <a:ext cx="3644900" cy="3870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Рисунок 8" descr="D:\Мои документы\Мои рисунки\Изображение\Изображение 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1216025"/>
            <a:ext cx="4235450" cy="40846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076120"/>
            <a:ext cx="2676525" cy="725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879" y="798222"/>
            <a:ext cx="3084512" cy="1212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88522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dirty="0" smtClean="0"/>
              <a:t>Наземні гнізда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10268744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4429125" y="4000500"/>
            <a:ext cx="4143375" cy="23574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50" y="357188"/>
            <a:ext cx="3929063" cy="30718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643563" y="214313"/>
            <a:ext cx="2286000" cy="350043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313" y="3929063"/>
            <a:ext cx="3714750" cy="25717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22" name="Рисунок 11" descr="D:\Мои документы\Мои рисунки\Изображение\Изображение 013.jpg"/>
          <p:cNvPicPr>
            <a:picLocks noChangeAspect="1" noChangeArrowheads="1"/>
          </p:cNvPicPr>
          <p:nvPr/>
        </p:nvPicPr>
        <p:blipFill>
          <a:blip r:embed="rId2"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28625"/>
            <a:ext cx="2033587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Рисунок 12" descr="D:\Мои документы\Мои рисунки\Изображение\Изображение 01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9D634F"/>
              </a:clrFrom>
              <a:clrTo>
                <a:srgbClr val="9D634F">
                  <a:alpha val="0"/>
                </a:srgbClr>
              </a:clrTo>
            </a:clrChange>
            <a:lum bright="1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66" b="75"/>
          <a:stretch>
            <a:fillRect/>
          </a:stretch>
        </p:blipFill>
        <p:spPr bwMode="auto">
          <a:xfrm>
            <a:off x="571500" y="500063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14" descr="D:\Мои документы\Мои рисунки\Изображение\Изображение 0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4138613"/>
            <a:ext cx="3370262" cy="2165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8" descr="D:\Мои документы\Мои рисунки\Изображение\Изображение.jpg"/>
          <p:cNvPicPr>
            <a:picLocks noChangeAspect="1" noChangeArrowheads="1"/>
          </p:cNvPicPr>
          <p:nvPr/>
        </p:nvPicPr>
        <p:blipFill>
          <a:blip r:embed="rId5"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14813"/>
            <a:ext cx="380365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13" y="3346450"/>
            <a:ext cx="1476375" cy="6397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3" y="3419475"/>
            <a:ext cx="1438275" cy="6397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5992813"/>
            <a:ext cx="3509962" cy="6397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613" y="5919788"/>
            <a:ext cx="4724400" cy="6397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41613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14313" y="357188"/>
            <a:ext cx="3571875" cy="43576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9063" y="285750"/>
            <a:ext cx="5000625" cy="61436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44" name="Picture 2" descr="Изображение 025"/>
          <p:cNvPicPr>
            <a:picLocks noChangeAspect="1" noChangeArrowheads="1"/>
          </p:cNvPicPr>
          <p:nvPr/>
        </p:nvPicPr>
        <p:blipFill>
          <a:blip r:embed="rId2"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9" b="-52"/>
          <a:stretch>
            <a:fillRect/>
          </a:stretch>
        </p:blipFill>
        <p:spPr bwMode="auto">
          <a:xfrm>
            <a:off x="285750" y="642938"/>
            <a:ext cx="3354388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6" descr="D:\Мои документы\Мои рисунки\Изображение\Изображение 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75" y="3279775"/>
            <a:ext cx="2005013" cy="32242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Изображение 023"/>
          <p:cNvPicPr>
            <a:picLocks noChangeAspect="1" noChangeArrowheads="1"/>
          </p:cNvPicPr>
          <p:nvPr/>
        </p:nvPicPr>
        <p:blipFill>
          <a:blip r:embed="rId4"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0"/>
          <a:stretch>
            <a:fillRect/>
          </a:stretch>
        </p:blipFill>
        <p:spPr bwMode="auto">
          <a:xfrm>
            <a:off x="5572125" y="500063"/>
            <a:ext cx="3178175" cy="366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" y="4705350"/>
            <a:ext cx="2511425" cy="641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838" y="4273550"/>
            <a:ext cx="2565400" cy="1066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25582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786188" y="285750"/>
            <a:ext cx="3500437" cy="28575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71938" y="3286125"/>
            <a:ext cx="2643187" cy="32861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50" y="214313"/>
            <a:ext cx="3357563" cy="47863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269" name="Picture 2" descr="Изображение 002"/>
          <p:cNvPicPr>
            <a:picLocks noChangeAspect="1" noChangeArrowheads="1"/>
          </p:cNvPicPr>
          <p:nvPr/>
        </p:nvPicPr>
        <p:blipFill>
          <a:blip r:embed="rId2"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" b="31"/>
          <a:stretch>
            <a:fillRect/>
          </a:stretch>
        </p:blipFill>
        <p:spPr bwMode="auto">
          <a:xfrm>
            <a:off x="500063" y="357188"/>
            <a:ext cx="181927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13" descr="D:\Мои документы\Мои рисунки\Изображение\Изображение 015.jpg"/>
          <p:cNvPicPr>
            <a:picLocks noChangeAspect="1" noChangeArrowheads="1"/>
          </p:cNvPicPr>
          <p:nvPr/>
        </p:nvPicPr>
        <p:blipFill>
          <a:blip r:embed="rId3"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5" b="-70"/>
          <a:stretch>
            <a:fillRect/>
          </a:stretch>
        </p:blipFill>
        <p:spPr bwMode="auto">
          <a:xfrm>
            <a:off x="500063" y="2714625"/>
            <a:ext cx="1857375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5" descr="D:\Мои документы\Мои рисунки\Изображение\Изображение 0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3425825"/>
            <a:ext cx="2144713" cy="28654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D:\Мои документы\Мои рисунки\Изображение\Изображение 0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25" y="4705350"/>
            <a:ext cx="1090613" cy="16589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3" descr="Изображение"/>
          <p:cNvPicPr>
            <a:picLocks noChangeAspect="1" noChangeArrowheads="1"/>
          </p:cNvPicPr>
          <p:nvPr/>
        </p:nvPicPr>
        <p:blipFill>
          <a:blip r:embed="rId6"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139" b="-24"/>
          <a:stretch>
            <a:fillRect/>
          </a:stretch>
        </p:blipFill>
        <p:spPr bwMode="auto">
          <a:xfrm>
            <a:off x="2143125" y="1428750"/>
            <a:ext cx="1323975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Рисунок 8" descr="D:\Мои документы\Мои рисунки\Изображение\Изображение 039.jpg"/>
          <p:cNvPicPr>
            <a:picLocks noChangeAspect="1" noChangeArrowheads="1"/>
          </p:cNvPicPr>
          <p:nvPr/>
        </p:nvPicPr>
        <p:blipFill>
          <a:blip r:embed="rId7"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46"/>
          <a:stretch>
            <a:fillRect/>
          </a:stretch>
        </p:blipFill>
        <p:spPr bwMode="auto">
          <a:xfrm>
            <a:off x="3929063" y="571500"/>
            <a:ext cx="3125787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8" y="4992688"/>
            <a:ext cx="2792412" cy="6397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00" y="2633663"/>
            <a:ext cx="2840038" cy="6397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5992813"/>
            <a:ext cx="2852738" cy="6397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5554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4500563" y="3357563"/>
            <a:ext cx="3929062" cy="32146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2875" y="3286125"/>
            <a:ext cx="3929063" cy="32146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23869" y="1088829"/>
            <a:ext cx="1820069" cy="248304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314" y="980727"/>
            <a:ext cx="1554162" cy="209108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27783" y="1322388"/>
            <a:ext cx="3795241" cy="24114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2531" name="Рисунок 6" descr="D:\Мои документы\Мои рисунки\Изображение\Изображение 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1920875"/>
            <a:ext cx="2370137" cy="1670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Рисунок 6" descr="D:\Мои документы\Мои рисунки\Изображение\Изображение 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4705350"/>
            <a:ext cx="1798638" cy="1482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8" descr="Изображение 0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CFC5B9"/>
              </a:clrFrom>
              <a:clrTo>
                <a:srgbClr val="CFC5B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218" b="140"/>
          <a:stretch>
            <a:fillRect/>
          </a:stretch>
        </p:blipFill>
        <p:spPr bwMode="auto">
          <a:xfrm>
            <a:off x="357188" y="3286125"/>
            <a:ext cx="2008187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6" descr="D:\Мои документы\Мои рисунки\Изображение\Изображение 0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588" y="4352925"/>
            <a:ext cx="2371725" cy="1816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9" descr="D:\Мои документы\Мои рисунки\Изображение\Изображение 01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C4A380"/>
              </a:clrFrom>
              <a:clrTo>
                <a:srgbClr val="C4A380">
                  <a:alpha val="0"/>
                </a:srgbClr>
              </a:clrTo>
            </a:clrChange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125" b="85"/>
          <a:stretch>
            <a:fillRect/>
          </a:stretch>
        </p:blipFill>
        <p:spPr bwMode="auto">
          <a:xfrm>
            <a:off x="268832" y="661987"/>
            <a:ext cx="1809750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6" descr="D:\Мои документы\Мои рисунки\Изображение\Изображение 00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1206500"/>
            <a:ext cx="1651000" cy="2371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Рисунок 5" descr="D:\Мои документы\Мои рисунки\Изображение\Изображение 00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950" y="566738"/>
            <a:ext cx="1871663" cy="1511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1" descr="Изображение 022"/>
          <p:cNvPicPr>
            <a:picLocks noChangeAspect="1" noChangeArrowheads="1"/>
          </p:cNvPicPr>
          <p:nvPr/>
        </p:nvPicPr>
        <p:blipFill>
          <a:blip r:embed="rId9"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125" y="1088830"/>
            <a:ext cx="1508438" cy="182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12" descr="Изображение 02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939798"/>
              </a:clrFrom>
              <a:clrTo>
                <a:srgbClr val="939798">
                  <a:alpha val="0"/>
                </a:srgbClr>
              </a:clrTo>
            </a:clrChange>
            <a:lum bright="2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7" b="55"/>
          <a:stretch>
            <a:fillRect/>
          </a:stretch>
        </p:blipFill>
        <p:spPr bwMode="auto">
          <a:xfrm>
            <a:off x="4960100" y="3467495"/>
            <a:ext cx="1051761" cy="2452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2847831"/>
            <a:ext cx="1512887" cy="6397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403" y="2911669"/>
            <a:ext cx="1753160" cy="5014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949" y="3071812"/>
            <a:ext cx="2180531" cy="519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Прямоугольник 20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5772150"/>
            <a:ext cx="3224212" cy="641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Прямоугольник 21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5919788"/>
            <a:ext cx="3297238" cy="6397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98072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Гнізда птахів справжніх майстрів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7199402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90"/>
          <a:stretch/>
        </p:blipFill>
        <p:spPr bwMode="auto">
          <a:xfrm>
            <a:off x="25115" y="2708920"/>
            <a:ext cx="5716430" cy="4199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09" t="7412" r="19106" b="11016"/>
          <a:stretch/>
        </p:blipFill>
        <p:spPr bwMode="auto">
          <a:xfrm>
            <a:off x="5741545" y="2748649"/>
            <a:ext cx="3402455" cy="410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5115" y="0"/>
            <a:ext cx="9118885" cy="21328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/>
              <a:t>Яких правил  треба дотримуватися в природі,  щоб не завдати шкоди птахам в період гніздування та насиджування яєць?</a:t>
            </a:r>
            <a:endParaRPr lang="ru-RU" sz="36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09" t="7412" r="19106" b="11016"/>
          <a:stretch/>
        </p:blipFill>
        <p:spPr bwMode="auto">
          <a:xfrm>
            <a:off x="5741545" y="2726186"/>
            <a:ext cx="3402455" cy="410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8686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71400"/>
            <a:ext cx="9144000" cy="1414815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900" dirty="0" smtClean="0">
                <a:latin typeface="Times New Roman" pitchFamily="18" charset="0"/>
                <a:cs typeface="Times New Roman" pitchFamily="18" charset="0"/>
              </a:rPr>
              <a:t>Розмноження та індивідуальний розвиток птахів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400800" cy="39604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D:\Фото\Мир природы\В мире животных\Птицы\image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70" y="1817440"/>
            <a:ext cx="7560840" cy="50405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9937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dirty="0" smtClean="0"/>
              <a:t>Все – з яйця!</a:t>
            </a:r>
            <a:endParaRPr lang="ru-RU" sz="7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7590"/>
            <a:ext cx="4572000" cy="5480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Растровый клипарт Abali.ru Страница 204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33818"/>
            <a:ext cx="2586401" cy="33438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6237312"/>
            <a:ext cx="4572000" cy="62068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err="1" smtClean="0"/>
              <a:t>Уильям</a:t>
            </a:r>
            <a:r>
              <a:rPr lang="uk-UA" b="1" dirty="0" smtClean="0"/>
              <a:t> </a:t>
            </a:r>
            <a:r>
              <a:rPr lang="uk-UA" b="1" dirty="0" err="1" smtClean="0"/>
              <a:t>Гарвей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46279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Будова яйця птаха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33" t="14428" r="58026" b="19482"/>
          <a:stretch/>
        </p:blipFill>
        <p:spPr bwMode="auto">
          <a:xfrm>
            <a:off x="107504" y="1556792"/>
            <a:ext cx="3322712" cy="4608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464160" y="1783656"/>
            <a:ext cx="181054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 smtClean="0"/>
              <a:t>4</a:t>
            </a:r>
            <a:r>
              <a:rPr lang="uk-UA" sz="2400" b="1" dirty="0" smtClean="0"/>
              <a:t>.</a:t>
            </a:r>
            <a:r>
              <a:rPr lang="uk-UA" sz="2400" dirty="0" smtClean="0"/>
              <a:t> </a:t>
            </a:r>
            <a:r>
              <a:rPr lang="uk-UA" sz="2400" dirty="0" err="1" smtClean="0"/>
              <a:t>Халази</a:t>
            </a:r>
            <a:r>
              <a:rPr lang="uk-UA" sz="2400" dirty="0" smtClean="0"/>
              <a:t> </a:t>
            </a:r>
            <a:endParaRPr lang="ru-RU" sz="2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430216" y="2393631"/>
            <a:ext cx="315800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dirty="0" smtClean="0"/>
              <a:t>3</a:t>
            </a:r>
            <a:r>
              <a:rPr lang="uk-UA" sz="9600" b="1" dirty="0" smtClean="0"/>
              <a:t>. </a:t>
            </a:r>
            <a:r>
              <a:rPr lang="uk-UA" sz="9600" dirty="0" smtClean="0"/>
              <a:t>Білкова оболонка</a:t>
            </a:r>
            <a:endParaRPr lang="ru-RU" sz="96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430215" y="3068960"/>
            <a:ext cx="2149897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 smtClean="0"/>
              <a:t>1. Жовток    </a:t>
            </a:r>
            <a:endParaRPr lang="ru-RU" sz="24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90756" y="3717032"/>
            <a:ext cx="309746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dirty="0" smtClean="0"/>
              <a:t> 2. Зародковий диск</a:t>
            </a:r>
            <a:endParaRPr lang="ru-RU" sz="9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490756" y="4941168"/>
            <a:ext cx="424959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dirty="0" smtClean="0"/>
              <a:t>5. </a:t>
            </a:r>
            <a:r>
              <a:rPr lang="uk-UA" sz="9600" dirty="0" err="1" smtClean="0"/>
              <a:t>Підшкарлупова</a:t>
            </a:r>
            <a:r>
              <a:rPr lang="uk-UA" sz="9600" dirty="0" smtClean="0"/>
              <a:t> оболонка</a:t>
            </a:r>
            <a:endParaRPr lang="ru-RU" sz="9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511248" y="5627686"/>
            <a:ext cx="2356895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dirty="0" smtClean="0"/>
              <a:t>6. Шкаралупа </a:t>
            </a:r>
            <a:endParaRPr lang="ru-RU" sz="24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99592" y="6237312"/>
            <a:ext cx="32403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dirty="0" smtClean="0"/>
              <a:t>8. Повітряна камера </a:t>
            </a:r>
            <a:endParaRPr lang="ru-RU" sz="96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523184" y="4260521"/>
            <a:ext cx="356909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9600" dirty="0" smtClean="0"/>
              <a:t>7. Жовткова оболонка</a:t>
            </a:r>
            <a:endParaRPr lang="ru-RU" sz="9600" dirty="0"/>
          </a:p>
        </p:txBody>
      </p:sp>
    </p:spTree>
    <p:extLst>
      <p:ext uri="{BB962C8B-B14F-4D97-AF65-F5344CB8AC3E}">
        <p14:creationId xmlns="" xmlns:p14="http://schemas.microsoft.com/office/powerpoint/2010/main" val="342213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43247093"/>
              </p:ext>
            </p:extLst>
          </p:nvPr>
        </p:nvGraphicFramePr>
        <p:xfrm>
          <a:off x="29303" y="-530032"/>
          <a:ext cx="9144000" cy="5099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621" t="16409" r="27292" b="18506"/>
          <a:stretch/>
        </p:blipFill>
        <p:spPr bwMode="auto">
          <a:xfrm>
            <a:off x="3923928" y="4783479"/>
            <a:ext cx="1291035" cy="202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594" t="21031" r="30811" b="22140"/>
          <a:stretch/>
        </p:blipFill>
        <p:spPr bwMode="auto">
          <a:xfrm>
            <a:off x="827584" y="4437112"/>
            <a:ext cx="1597721" cy="2367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155" r="10791" b="14908"/>
          <a:stretch/>
        </p:blipFill>
        <p:spPr bwMode="auto">
          <a:xfrm>
            <a:off x="6948264" y="4783479"/>
            <a:ext cx="1835128" cy="19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9790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07425488"/>
              </p:ext>
            </p:extLst>
          </p:nvPr>
        </p:nvGraphicFramePr>
        <p:xfrm>
          <a:off x="395536" y="15949"/>
          <a:ext cx="8229600" cy="3096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429000"/>
            <a:ext cx="4575780" cy="307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4048" y="4176346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 — мухоловки </a:t>
            </a:r>
            <a:r>
              <a:rPr lang="ru-RU" sz="2400" dirty="0" err="1"/>
              <a:t>білошийки</a:t>
            </a:r>
            <a:r>
              <a:rPr lang="ru-RU" sz="2400" dirty="0"/>
              <a:t>; </a:t>
            </a:r>
            <a:endParaRPr lang="ru-RU" sz="2400" dirty="0" smtClean="0"/>
          </a:p>
          <a:p>
            <a:r>
              <a:rPr lang="ru-RU" sz="2400" dirty="0" smtClean="0"/>
              <a:t>2 </a:t>
            </a:r>
            <a:r>
              <a:rPr lang="ru-RU" sz="2400" dirty="0"/>
              <a:t>— </a:t>
            </a:r>
            <a:r>
              <a:rPr lang="ru-RU" sz="2400" dirty="0" err="1"/>
              <a:t>вільшанки</a:t>
            </a:r>
            <a:r>
              <a:rPr lang="ru-RU" sz="2400" dirty="0"/>
              <a:t>; </a:t>
            </a:r>
            <a:endParaRPr lang="ru-RU" sz="2400" dirty="0" smtClean="0"/>
          </a:p>
          <a:p>
            <a:r>
              <a:rPr lang="ru-RU" sz="2400" dirty="0" smtClean="0"/>
              <a:t>3 </a:t>
            </a:r>
            <a:r>
              <a:rPr lang="ru-RU" sz="2400" dirty="0"/>
              <a:t>— </a:t>
            </a:r>
            <a:r>
              <a:rPr lang="ru-RU" sz="2400" dirty="0" err="1"/>
              <a:t>очеретянки</a:t>
            </a:r>
            <a:r>
              <a:rPr lang="ru-RU" sz="2400" dirty="0"/>
              <a:t> </a:t>
            </a:r>
            <a:r>
              <a:rPr lang="ru-RU" sz="2400" dirty="0" err="1"/>
              <a:t>болотяної</a:t>
            </a:r>
            <a:r>
              <a:rPr lang="ru-RU" sz="2400" dirty="0"/>
              <a:t>;</a:t>
            </a:r>
          </a:p>
          <a:p>
            <a:r>
              <a:rPr lang="ru-RU" sz="2400" dirty="0"/>
              <a:t>4 — </a:t>
            </a:r>
            <a:r>
              <a:rPr lang="ru-RU" sz="2400" dirty="0" err="1"/>
              <a:t>вивільги</a:t>
            </a:r>
            <a:r>
              <a:rPr lang="ru-RU" sz="2400" dirty="0"/>
              <a:t>; </a:t>
            </a:r>
            <a:endParaRPr lang="ru-RU" sz="2400" dirty="0" smtClean="0"/>
          </a:p>
          <a:p>
            <a:r>
              <a:rPr lang="ru-RU" sz="2400" dirty="0" smtClean="0"/>
              <a:t>5 </a:t>
            </a:r>
            <a:r>
              <a:rPr lang="ru-RU" sz="2400" dirty="0"/>
              <a:t>— дрозда </a:t>
            </a:r>
            <a:r>
              <a:rPr lang="ru-RU" sz="2400" dirty="0" err="1"/>
              <a:t>чорного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6 — </a:t>
            </a:r>
            <a:r>
              <a:rPr lang="ru-RU" sz="2400" dirty="0" err="1"/>
              <a:t>вівсянки</a:t>
            </a:r>
            <a:r>
              <a:rPr lang="ru-RU" sz="2400" dirty="0"/>
              <a:t> </a:t>
            </a:r>
            <a:r>
              <a:rPr lang="ru-RU" sz="2400" dirty="0" err="1"/>
              <a:t>очеретяної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20166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9"/>
            <a:ext cx="9144000" cy="2520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600" dirty="0" smtClean="0">
                <a:latin typeface="Monotype Corsiva" pitchFamily="66" charset="0"/>
              </a:rPr>
              <a:t>Ембріональний розвиток пташеняти </a:t>
            </a:r>
            <a:endParaRPr lang="ru-RU" sz="6600" dirty="0"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144" y="3501008"/>
            <a:ext cx="4254773" cy="29578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23583"/>
            <a:ext cx="4048745" cy="30473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12" y="3675983"/>
            <a:ext cx="4048745" cy="30473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7325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501698" cy="68648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842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У  чому виявляється складність поведінки птахів на відміну від плазунів під час розмноження?</a:t>
            </a:r>
            <a:endParaRPr lang="ru-RU" sz="4400" dirty="0" smtClean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3407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dirty="0" smtClean="0"/>
              <a:t>Проблемне питання:</a:t>
            </a:r>
            <a:endParaRPr lang="ru-RU" sz="6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441" r="24838"/>
          <a:stretch/>
        </p:blipFill>
        <p:spPr bwMode="auto">
          <a:xfrm>
            <a:off x="3131840" y="3706991"/>
            <a:ext cx="2004253" cy="3156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8085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360562"/>
            <a:ext cx="3309764" cy="349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1"/>
            <a:ext cx="8363272" cy="331236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uk-UA" dirty="0" smtClean="0"/>
              <a:t>1. Опрацювати </a:t>
            </a:r>
            <a:r>
              <a:rPr lang="en-US" dirty="0" smtClean="0"/>
              <a:t>§</a:t>
            </a:r>
            <a:r>
              <a:rPr lang="uk-UA" dirty="0" smtClean="0"/>
              <a:t>44 підручника, </a:t>
            </a:r>
            <a:r>
              <a:rPr lang="uk-UA" dirty="0"/>
              <a:t>дати усні відповіді на запитання на стор. 185 </a:t>
            </a:r>
            <a:r>
              <a:rPr lang="uk-UA" dirty="0" smtClean="0"/>
              <a:t>підручника </a:t>
            </a:r>
            <a:r>
              <a:rPr lang="uk-UA" dirty="0" smtClean="0">
                <a:solidFill>
                  <a:srgbClr val="0000FF"/>
                </a:solidFill>
              </a:rPr>
              <a:t>(репродуктивний рівень)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uk-UA" dirty="0" smtClean="0"/>
              <a:t>2. </a:t>
            </a:r>
            <a:r>
              <a:rPr lang="en-US" dirty="0" smtClean="0"/>
              <a:t> </a:t>
            </a:r>
            <a:r>
              <a:rPr lang="uk-UA" dirty="0" smtClean="0"/>
              <a:t>Намалювати схему яйця й позначити його складові частини </a:t>
            </a:r>
            <a:r>
              <a:rPr lang="uk-UA" dirty="0" smtClean="0">
                <a:solidFill>
                  <a:srgbClr val="0000FF"/>
                </a:solidFill>
              </a:rPr>
              <a:t>(репродуктивний рівень)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uk-UA" dirty="0" smtClean="0"/>
              <a:t>Визначити </a:t>
            </a:r>
            <a:r>
              <a:rPr lang="uk-UA" dirty="0"/>
              <a:t>матеріал, про який на уроці не йшла мова </a:t>
            </a:r>
            <a:r>
              <a:rPr lang="uk-UA" dirty="0" smtClean="0"/>
              <a:t>                        </a:t>
            </a:r>
            <a:r>
              <a:rPr lang="uk-UA" dirty="0" smtClean="0">
                <a:solidFill>
                  <a:srgbClr val="0000FF"/>
                </a:solidFill>
              </a:rPr>
              <a:t>(</a:t>
            </a:r>
            <a:r>
              <a:rPr lang="uk-UA" dirty="0">
                <a:solidFill>
                  <a:srgbClr val="0000FF"/>
                </a:solidFill>
              </a:rPr>
              <a:t>конструктивний рівень)</a:t>
            </a:r>
            <a:endParaRPr lang="ru-RU" dirty="0">
              <a:solidFill>
                <a:srgbClr val="0000FF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uk-UA" dirty="0" smtClean="0"/>
              <a:t>3. Створити буклет «Птах року – 2015»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uk-UA" dirty="0" smtClean="0"/>
              <a:t> </a:t>
            </a:r>
            <a:r>
              <a:rPr lang="uk-UA" dirty="0" smtClean="0">
                <a:solidFill>
                  <a:srgbClr val="0000FF"/>
                </a:solidFill>
              </a:rPr>
              <a:t>(творчий рівень)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14847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dirty="0" smtClean="0"/>
              <a:t>Домашнє </a:t>
            </a:r>
            <a:r>
              <a:rPr lang="uk-UA" sz="6600" dirty="0"/>
              <a:t>завдання</a:t>
            </a:r>
            <a:endParaRPr lang="ru-RU" sz="6600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869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86694"/>
            <a:ext cx="434314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1628800"/>
            <a:ext cx="50040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itchFamily="2" charset="2"/>
              <a:buChar char="ü"/>
            </a:pPr>
            <a:r>
              <a:rPr lang="uk-UA" sz="2400" dirty="0"/>
              <a:t>Чи досягла наша робота на уроці поставленої мети?</a:t>
            </a:r>
            <a:endParaRPr lang="ru-RU" sz="2400" dirty="0"/>
          </a:p>
          <a:p>
            <a:pPr marL="342900" lvl="0" indent="-342900">
              <a:buFont typeface="Wingdings" pitchFamily="2" charset="2"/>
              <a:buChar char="ü"/>
            </a:pPr>
            <a:r>
              <a:rPr lang="uk-UA" sz="2400" dirty="0"/>
              <a:t>Чи цікава вам отримана інформація?</a:t>
            </a:r>
            <a:endParaRPr lang="ru-RU" sz="2400" dirty="0"/>
          </a:p>
          <a:p>
            <a:pPr marL="342900" lvl="0" indent="-342900">
              <a:buFont typeface="Wingdings" pitchFamily="2" charset="2"/>
              <a:buChar char="ü"/>
            </a:pPr>
            <a:r>
              <a:rPr lang="uk-UA" sz="2400" dirty="0"/>
              <a:t>Чи знадобляться вам набуті сьогодні знання?</a:t>
            </a:r>
            <a:endParaRPr lang="ru-RU" sz="2400" dirty="0"/>
          </a:p>
          <a:p>
            <a:pPr marL="342900" lvl="0" indent="-342900">
              <a:buFont typeface="Wingdings" pitchFamily="2" charset="2"/>
              <a:buChar char="ü"/>
            </a:pPr>
            <a:r>
              <a:rPr lang="uk-UA" sz="2400" dirty="0"/>
              <a:t>Яке найважливіше відкриття було на уроці для </a:t>
            </a:r>
            <a:r>
              <a:rPr lang="uk-UA" sz="2400" dirty="0" smtClean="0"/>
              <a:t>кожного з вас?</a:t>
            </a:r>
            <a:endParaRPr lang="ru-RU" sz="2400" dirty="0"/>
          </a:p>
          <a:p>
            <a:pPr marL="342900" lvl="0" indent="-342900">
              <a:buFont typeface="Wingdings" pitchFamily="2" charset="2"/>
              <a:buChar char="ü"/>
            </a:pPr>
            <a:r>
              <a:rPr lang="uk-UA" sz="2400" dirty="0" smtClean="0"/>
              <a:t> Що </a:t>
            </a:r>
            <a:r>
              <a:rPr lang="uk-UA" sz="2400" dirty="0" err="1" smtClean="0"/>
              <a:t>запамяталося</a:t>
            </a:r>
            <a:r>
              <a:rPr lang="uk-UA" sz="2400" dirty="0" smtClean="0"/>
              <a:t> на уроці найбільше?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26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Рефлексія</a:t>
            </a:r>
            <a:endParaRPr lang="ru-RU" sz="4000" dirty="0" smtClean="0"/>
          </a:p>
          <a:p>
            <a:pPr algn="ctr"/>
            <a:r>
              <a:rPr lang="ru-RU" sz="4000" dirty="0" smtClean="0"/>
              <a:t> </a:t>
            </a:r>
            <a:r>
              <a:rPr lang="ru-RU" sz="2400" dirty="0" err="1"/>
              <a:t>Вправа</a:t>
            </a:r>
            <a:r>
              <a:rPr lang="ru-RU" sz="2400" dirty="0"/>
              <a:t> «</a:t>
            </a:r>
            <a:r>
              <a:rPr lang="ru-RU" sz="2400" dirty="0" err="1"/>
              <a:t>Інтерв’ю</a:t>
            </a:r>
            <a:r>
              <a:rPr lang="ru-RU" sz="2400" dirty="0"/>
              <a:t>» </a:t>
            </a:r>
            <a:endParaRPr lang="ru-RU" sz="4000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6167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58" y="-9598"/>
            <a:ext cx="9169758" cy="6867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dirty="0" smtClean="0">
                <a:solidFill>
                  <a:schemeClr val="bg1"/>
                </a:solidFill>
              </a:rPr>
              <a:t>Мета уроку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988840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Вивчити особливості розмноження та індивідуального розвитку птахів;</a:t>
            </a:r>
          </a:p>
          <a:p>
            <a:r>
              <a:rPr lang="uk-UA" dirty="0" smtClean="0"/>
              <a:t>Визначити риси ускладнення в поведінці птахів порівняно з плазунами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859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dirty="0" smtClean="0">
                <a:solidFill>
                  <a:schemeClr val="accent6">
                    <a:lumMod val="75000"/>
                  </a:schemeClr>
                </a:solidFill>
              </a:rPr>
              <a:t>План </a:t>
            </a:r>
            <a:endParaRPr lang="ru-RU" sz="8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600200"/>
            <a:ext cx="536408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1. Шлюбна поведінка птахів</a:t>
            </a:r>
          </a:p>
          <a:p>
            <a:pPr marL="0" indent="0">
              <a:buNone/>
            </a:pPr>
            <a:r>
              <a:rPr lang="uk-UA" dirty="0" smtClean="0"/>
              <a:t>2. Влаштування гнізд</a:t>
            </a:r>
          </a:p>
          <a:p>
            <a:pPr marL="0" indent="0">
              <a:buNone/>
            </a:pPr>
            <a:r>
              <a:rPr lang="uk-UA" dirty="0" smtClean="0"/>
              <a:t>3. </a:t>
            </a:r>
            <a:r>
              <a:rPr lang="uk-UA" dirty="0"/>
              <a:t>Б</a:t>
            </a:r>
            <a:r>
              <a:rPr lang="uk-UA" dirty="0" smtClean="0"/>
              <a:t>удова яйця</a:t>
            </a:r>
          </a:p>
          <a:p>
            <a:pPr marL="0" indent="0">
              <a:buNone/>
            </a:pPr>
            <a:r>
              <a:rPr lang="en-US" dirty="0" smtClean="0"/>
              <a:t>4</a:t>
            </a:r>
            <a:r>
              <a:rPr lang="uk-UA" dirty="0"/>
              <a:t>.</a:t>
            </a:r>
            <a:r>
              <a:rPr lang="uk-UA" dirty="0" smtClean="0"/>
              <a:t> Індивідуальний розвиток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uk-UA" dirty="0" smtClean="0"/>
              <a:t>   А) ембріональний</a:t>
            </a:r>
          </a:p>
          <a:p>
            <a:pPr marL="0" indent="0">
              <a:buNone/>
            </a:pPr>
            <a:r>
              <a:rPr lang="uk-UA" dirty="0" smtClean="0"/>
              <a:t>    Б) постембріональний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" y="2780928"/>
            <a:ext cx="4048745" cy="399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6630"/>
            <a:ext cx="4048745" cy="399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19030"/>
            <a:ext cx="4048745" cy="399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8622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45"/>
            <a:ext cx="9324528" cy="6988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4202" y="5359153"/>
            <a:ext cx="9300326" cy="1628801"/>
          </a:xfrm>
          <a:prstGeom prst="roundRect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/>
              <a:t>Кожна</a:t>
            </a:r>
            <a:r>
              <a:rPr lang="ru-RU" sz="4400" dirty="0"/>
              <a:t> </a:t>
            </a:r>
            <a:r>
              <a:rPr lang="ru-RU" sz="4400" dirty="0" err="1"/>
              <a:t>пташина</a:t>
            </a:r>
            <a:r>
              <a:rPr lang="ru-RU" sz="4400" dirty="0"/>
              <a:t> свою </a:t>
            </a:r>
            <a:r>
              <a:rPr lang="ru-RU" sz="4400" dirty="0" err="1"/>
              <a:t>пісню</a:t>
            </a:r>
            <a:r>
              <a:rPr lang="ru-RU" sz="4400" dirty="0"/>
              <a:t> </a:t>
            </a:r>
            <a:r>
              <a:rPr lang="ru-RU" sz="4400" dirty="0" err="1"/>
              <a:t>співає</a:t>
            </a:r>
            <a:r>
              <a:rPr lang="ru-RU" sz="4400" dirty="0"/>
              <a:t> і </a:t>
            </a:r>
            <a:r>
              <a:rPr lang="ru-RU" sz="4400" dirty="0" err="1"/>
              <a:t>своє</a:t>
            </a:r>
            <a:r>
              <a:rPr lang="ru-RU" sz="4400" dirty="0"/>
              <a:t> </a:t>
            </a:r>
            <a:r>
              <a:rPr lang="ru-RU" sz="4400" dirty="0" err="1"/>
              <a:t>гніздо</a:t>
            </a:r>
            <a:r>
              <a:rPr lang="ru-RU" sz="4400" dirty="0"/>
              <a:t> </a:t>
            </a:r>
            <a:r>
              <a:rPr lang="ru-RU" sz="4400" dirty="0" err="1"/>
              <a:t>має</a:t>
            </a:r>
            <a:endParaRPr lang="ru-RU" sz="4400" dirty="0"/>
          </a:p>
          <a:p>
            <a:pPr algn="r"/>
            <a:r>
              <a:rPr lang="uk-UA" sz="2000" b="1" dirty="0">
                <a:solidFill>
                  <a:schemeClr val="tx1"/>
                </a:solidFill>
              </a:rPr>
              <a:t>Українська народна </a:t>
            </a:r>
            <a:r>
              <a:rPr lang="uk-UA" sz="2000" b="1" dirty="0" smtClean="0">
                <a:solidFill>
                  <a:schemeClr val="tx1"/>
                </a:solidFill>
              </a:rPr>
              <a:t>приповідка</a:t>
            </a:r>
            <a:endParaRPr lang="ru-RU" sz="2000" b="1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02" y="1"/>
            <a:ext cx="9300326" cy="836711"/>
          </a:xfrm>
          <a:prstGeom prst="round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3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/>
              <a:t>Епіграф до уроку</a:t>
            </a:r>
            <a:endParaRPr lang="ru-RU" sz="4000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2053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4824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У  чому виявляється складність поведінки птахів на відміну від плазунів під час розмноження?</a:t>
            </a:r>
            <a:endParaRPr lang="ru-RU" dirty="0" smtClean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13407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dirty="0" smtClean="0"/>
              <a:t>Проблемне питання:</a:t>
            </a:r>
            <a:endParaRPr lang="ru-RU" sz="6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" y="4005064"/>
            <a:ext cx="4426843" cy="2833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926" y="3960994"/>
            <a:ext cx="4353074" cy="2897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5145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208"/>
          <a:stretch/>
        </p:blipFill>
        <p:spPr bwMode="auto">
          <a:xfrm>
            <a:off x="-13597" y="-27841"/>
            <a:ext cx="9144000" cy="6885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5400" dirty="0" err="1" smtClean="0"/>
              <a:t>Мінідослідження</a:t>
            </a:r>
            <a:endParaRPr lang="ru-RU" sz="5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-13597" y="5877272"/>
            <a:ext cx="9144000" cy="1080120"/>
          </a:xfrm>
          <a:prstGeom prst="roundRect">
            <a:avLst/>
          </a:prstGeom>
          <a:solidFill>
            <a:schemeClr val="accent1"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dirty="0"/>
              <a:t>«Натуралістів»</a:t>
            </a:r>
            <a:endParaRPr lang="ru-RU" sz="7200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7913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07" y="3468546"/>
            <a:ext cx="3851919" cy="33078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77" r="6975"/>
          <a:stretch/>
        </p:blipFill>
        <p:spPr bwMode="auto">
          <a:xfrm>
            <a:off x="4211960" y="3498708"/>
            <a:ext cx="4767092" cy="3277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0"/>
            <a:ext cx="9144000" cy="32403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Птахам притаманний статевий диморфізм: </a:t>
            </a:r>
            <a:endParaRPr lang="uk-UA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самці 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мають яскраве забарвлення, вони більші за розмірами, часто є різниця в будові голосового апарата.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6198321"/>
            <a:ext cx="32403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b="1" dirty="0" smtClean="0"/>
              <a:t>Шлюбна пара павичів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427984" y="6165304"/>
            <a:ext cx="439248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b="1" dirty="0" smtClean="0">
                <a:solidFill>
                  <a:schemeClr val="bg1"/>
                </a:solidFill>
              </a:rPr>
              <a:t>Шлюбна пара мандаринок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66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867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778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834</TotalTime>
  <Words>408</Words>
  <Application>Microsoft Office PowerPoint</Application>
  <PresentationFormat>Экран (4:3)</PresentationFormat>
  <Paragraphs>73</Paragraphs>
  <Slides>28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 Розмноження та індивідуальний розвиток птахів</vt:lpstr>
      <vt:lpstr>Мета уроку</vt:lpstr>
      <vt:lpstr>План </vt:lpstr>
      <vt:lpstr>Слайд 5</vt:lpstr>
      <vt:lpstr> </vt:lpstr>
      <vt:lpstr>Мінідослідження</vt:lpstr>
      <vt:lpstr>Слайд 8</vt:lpstr>
      <vt:lpstr>Слайд 9</vt:lpstr>
      <vt:lpstr>Слайд 10</vt:lpstr>
      <vt:lpstr>Слайд 11</vt:lpstr>
      <vt:lpstr>Мінідослідження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Все – з яйця!</vt:lpstr>
      <vt:lpstr>Будова яйця птаха</vt:lpstr>
      <vt:lpstr>Слайд 22</vt:lpstr>
      <vt:lpstr>Слайд 23</vt:lpstr>
      <vt:lpstr>Слайд 24</vt:lpstr>
      <vt:lpstr>Слайд 25</vt:lpstr>
      <vt:lpstr> 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 Розмноження і розвиток птахів</dc:title>
  <dc:creator>Point</dc:creator>
  <cp:lastModifiedBy>Admin</cp:lastModifiedBy>
  <cp:revision>83</cp:revision>
  <dcterms:created xsi:type="dcterms:W3CDTF">2015-03-06T13:25:12Z</dcterms:created>
  <dcterms:modified xsi:type="dcterms:W3CDTF">2016-11-16T17:58:57Z</dcterms:modified>
</cp:coreProperties>
</file>