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6" r:id="rId9"/>
    <p:sldId id="265" r:id="rId10"/>
    <p:sldId id="264" r:id="rId11"/>
    <p:sldId id="263" r:id="rId12"/>
    <p:sldId id="268" r:id="rId13"/>
    <p:sldId id="267" r:id="rId14"/>
    <p:sldId id="270" r:id="rId15"/>
    <p:sldId id="269" r:id="rId16"/>
    <p:sldId id="272" r:id="rId17"/>
    <p:sldId id="271" r:id="rId18"/>
    <p:sldId id="274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03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2FB6B4-0BE4-442F-8FB7-24A3E2FBD712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6BE335-C85F-4417-8C6D-44DFFEC6BD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-1-7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0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0355" y="0"/>
            <a:ext cx="9204355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1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2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3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96" y="0"/>
            <a:ext cx="9109104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4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5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6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7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8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19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778"/>
            <a:ext cx="9144000" cy="683222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2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3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96" y="0"/>
            <a:ext cx="9109104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4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5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96" y="0"/>
            <a:ext cx="9109104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6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7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0354" y="0"/>
            <a:ext cx="9204353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8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96" y="0"/>
            <a:ext cx="9109104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9-7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2016-12-08T20:01:45Z</dcterms:created>
  <dcterms:modified xsi:type="dcterms:W3CDTF">2016-12-08T20:11:47Z</dcterms:modified>
</cp:coreProperties>
</file>