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7" r:id="rId2"/>
    <p:sldId id="275" r:id="rId3"/>
    <p:sldId id="256" r:id="rId4"/>
    <p:sldId id="257" r:id="rId5"/>
    <p:sldId id="260" r:id="rId6"/>
    <p:sldId id="261" r:id="rId7"/>
    <p:sldId id="262" r:id="rId8"/>
    <p:sldId id="263" r:id="rId9"/>
    <p:sldId id="273" r:id="rId10"/>
    <p:sldId id="280" r:id="rId11"/>
    <p:sldId id="281" r:id="rId12"/>
    <p:sldId id="271" r:id="rId13"/>
    <p:sldId id="272" r:id="rId14"/>
    <p:sldId id="265" r:id="rId15"/>
    <p:sldId id="259" r:id="rId16"/>
    <p:sldId id="267" r:id="rId17"/>
    <p:sldId id="270" r:id="rId18"/>
    <p:sldId id="269" r:id="rId19"/>
    <p:sldId id="282" r:id="rId20"/>
    <p:sldId id="258" r:id="rId21"/>
    <p:sldId id="276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3212976"/>
            <a:ext cx="6629400" cy="1219201"/>
          </a:xfrm>
        </p:spPr>
        <p:txBody>
          <a:bodyPr/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Розділ ІІІ </a:t>
            </a:r>
            <a:r>
              <a:rPr lang="uk-UA" dirty="0" smtClean="0"/>
              <a:t>Індивідуальний розвиток організмів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707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Вегетативне розмноження у рослин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81128"/>
            <a:ext cx="696491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3006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Вегетативне розмноження у тварин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1"/>
            <a:ext cx="5976664" cy="4189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113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Регенерація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4186808" cy="3849291"/>
          </a:xfrm>
        </p:spPr>
        <p:txBody>
          <a:bodyPr/>
          <a:lstStyle/>
          <a:p>
            <a:pPr marL="11430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Регенерація – процес відновлення організмом втрачених або ушкоджених структур, а також відтворення цілісної особини з її частини.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353493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 descr="C:\Users\Юрий\Desktop\Робота Інститут\image0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737" y="1576834"/>
            <a:ext cx="2339560" cy="2271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317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60672" cy="1039427"/>
          </a:xfrm>
        </p:spPr>
        <p:txBody>
          <a:bodyPr/>
          <a:lstStyle/>
          <a:p>
            <a:r>
              <a:rPr lang="uk-UA" dirty="0" smtClean="0"/>
              <a:t>Поміркуйте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634" y="2780928"/>
            <a:ext cx="8229600" cy="3392835"/>
          </a:xfrm>
        </p:spPr>
        <p:txBody>
          <a:bodyPr/>
          <a:lstStyle/>
          <a:p>
            <a:pPr marL="11430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з підвищенням рівня організації організму його здатність до регенерації зменшується. Чи зможуть люди у майбутньому відновлювати втрачені органи?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114018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97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Поліембріонія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40" y="2132856"/>
            <a:ext cx="345984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16" y="2132856"/>
            <a:ext cx="344948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0121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Статеве розмноження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Статеве розмноження – вид розмноження при якому відбувається обмін генетичною інформацією двох організмів, здебільшого за участі статевих клітин.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45024"/>
            <a:ext cx="5624661" cy="230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2307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Кон’югація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608512" cy="424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0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Копуляція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772816"/>
            <a:ext cx="2808312" cy="4569371"/>
          </a:xfrm>
        </p:spPr>
        <p:txBody>
          <a:bodyPr/>
          <a:lstStyle/>
          <a:p>
            <a:pPr marL="114300" indent="0">
              <a:buNone/>
            </a:pPr>
            <a:endParaRPr lang="uk-UA" dirty="0" smtClean="0"/>
          </a:p>
          <a:p>
            <a:pPr marL="11430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Ізогамія</a:t>
            </a:r>
          </a:p>
          <a:p>
            <a:pPr marL="114300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Анізогамія</a:t>
            </a:r>
          </a:p>
          <a:p>
            <a:pPr marL="114300" indent="0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Оогамія 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1371600" cy="4371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3419872" y="2132856"/>
            <a:ext cx="1368152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851920" y="3140968"/>
            <a:ext cx="936104" cy="21602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851920" y="3501008"/>
            <a:ext cx="1008112" cy="165618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419872" y="4329100"/>
            <a:ext cx="1440160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07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Партеногенез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753" y="1509572"/>
            <a:ext cx="3149425" cy="236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67" y="3871642"/>
            <a:ext cx="3272320" cy="2465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354" y="1509572"/>
            <a:ext cx="3295636" cy="2068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05064"/>
            <a:ext cx="3096742" cy="2311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3970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Порівняння статевого та нестатевого розмноження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0027219"/>
              </p:ext>
            </p:extLst>
          </p:nvPr>
        </p:nvGraphicFramePr>
        <p:xfrm>
          <a:off x="457200" y="1752600"/>
          <a:ext cx="8229600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92"/>
                <a:gridCol w="2808312"/>
                <a:gridCol w="31786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 порівняння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Нестатеве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розмноження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Статеве розмноження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Які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клітини беруть участь у процесі?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Особливості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процесу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Біологічне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значення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7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841446"/>
              </p:ext>
            </p:extLst>
          </p:nvPr>
        </p:nvGraphicFramePr>
        <p:xfrm>
          <a:off x="251520" y="188640"/>
          <a:ext cx="8712968" cy="6304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4178"/>
                <a:gridCol w="79987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</a:t>
                      </a:r>
                      <a:endParaRPr lang="ru-RU" b="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Гаметогенез – процес утворення соматичних клітин</a:t>
                      </a:r>
                      <a:endParaRPr lang="ru-RU" b="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Статеві клітини утворюються з клітин-попередників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Процес</a:t>
                      </a:r>
                      <a:r>
                        <a:rPr lang="uk-UA" baseline="0" dirty="0" smtClean="0"/>
                        <a:t> утворення статевих клітин здійснюється у 3 фази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Радіоактивне опромінення позитивно</a:t>
                      </a:r>
                      <a:r>
                        <a:rPr lang="uk-UA" baseline="0" dirty="0" smtClean="0"/>
                        <a:t> впливає на гаметогенез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Жіночі статеві клітини</a:t>
                      </a:r>
                      <a:r>
                        <a:rPr lang="uk-UA" baseline="0" dirty="0" smtClean="0"/>
                        <a:t> називають – яйцеклітини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За</a:t>
                      </a:r>
                      <a:r>
                        <a:rPr lang="uk-UA" baseline="0" dirty="0" smtClean="0"/>
                        <a:t> життя жінки утворюється безліч яйцеклітин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Джгутик</a:t>
                      </a:r>
                      <a:r>
                        <a:rPr lang="uk-UA" baseline="0" dirty="0" smtClean="0"/>
                        <a:t> забезпечує рух чоловічих статевих клітин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Яйцеклітина</a:t>
                      </a:r>
                      <a:r>
                        <a:rPr lang="uk-UA" baseline="0" dirty="0" smtClean="0"/>
                        <a:t> птахів має великий запас поживних речовин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Білок</a:t>
                      </a:r>
                      <a:r>
                        <a:rPr lang="uk-UA" baseline="0" dirty="0" smtClean="0"/>
                        <a:t> яйця утворений на</a:t>
                      </a:r>
                      <a:r>
                        <a:rPr lang="uk-UA" dirty="0" smtClean="0"/>
                        <a:t> 40 % з води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Акросома</a:t>
                      </a:r>
                      <a:r>
                        <a:rPr lang="uk-UA" baseline="0" dirty="0" smtClean="0"/>
                        <a:t> забезпечує проникнення сперматозоїда до яйцеклітини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Чоловічі</a:t>
                      </a:r>
                      <a:r>
                        <a:rPr lang="uk-UA" baseline="0" dirty="0" smtClean="0"/>
                        <a:t> статеві клітини утворюються у сім’яниках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Гамети</a:t>
                      </a:r>
                      <a:r>
                        <a:rPr lang="uk-UA" baseline="0" dirty="0" smtClean="0"/>
                        <a:t> це статеві клітини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/>
                        <a:t>Овогенез</a:t>
                      </a:r>
                      <a:r>
                        <a:rPr lang="uk-UA" dirty="0" smtClean="0"/>
                        <a:t> це спосіб утворення соматичних клітин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Яйцеклітина птахів вкрита трьома оболонками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Інфузорія туфелька це одноклітинний організм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Бактерії це багатоклітинні організми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Зигота</a:t>
                      </a:r>
                      <a:r>
                        <a:rPr lang="uk-UA" baseline="0" dirty="0" smtClean="0"/>
                        <a:t> це запліднена яйцеклітина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80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Порівняння статевого та нестатевого розмноження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760794"/>
              </p:ext>
            </p:extLst>
          </p:nvPr>
        </p:nvGraphicFramePr>
        <p:xfrm>
          <a:off x="457200" y="1752600"/>
          <a:ext cx="8229600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92"/>
                <a:gridCol w="2808312"/>
                <a:gridCol w="31786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 порівняння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Нестатеве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розмноження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Статеве розмноження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Які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клітини беруть участь у процесі?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Соматичні </a:t>
                      </a:r>
                    </a:p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(нестатеві)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Статеві </a:t>
                      </a:r>
                    </a:p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(гамети)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Особливості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процесу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Відбувається відокремлення частин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материнського організму. Не відбувається обмін генетичною інформацією.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Здебільшого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розмноженню передує запліднення. Відбувається обмін генетичною інформацією.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Біологічне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значення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Швидке збільшення чисельності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організмів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Забезпечує різноманіття спадкового матеріалу нащадків та генетичного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фону популяції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34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Юрий\YandexDisk\Скриншоты\2016-11-28_20-56-2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544616" cy="6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19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Відповідь</a:t>
            </a:r>
            <a:endParaRPr lang="ru-RU" dirty="0"/>
          </a:p>
        </p:txBody>
      </p:sp>
      <p:pic>
        <p:nvPicPr>
          <p:cNvPr id="4098" name="Picture 2" descr="C:\Users\Юрий\YandexDisk\Скриншоты\2016-11-28_21-04-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48880"/>
            <a:ext cx="674125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21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64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227033"/>
            <a:ext cx="6919623" cy="1219201"/>
          </a:xfrm>
        </p:spPr>
        <p:txBody>
          <a:bodyPr/>
          <a:lstStyle/>
          <a:p>
            <a:r>
              <a:rPr lang="uk-UA" dirty="0" smtClean="0"/>
              <a:t>Форми розмноження організмів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8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Форми розмноження організмів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1700808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С</a:t>
            </a:r>
            <a:r>
              <a:rPr lang="uk-UA" dirty="0" smtClean="0"/>
              <a:t>татеве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1700808"/>
            <a:ext cx="230425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Нестатеве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7704" y="2708920"/>
            <a:ext cx="180020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Кон’югація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8064" y="2708920"/>
            <a:ext cx="18722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В</a:t>
            </a:r>
            <a:r>
              <a:rPr lang="uk-UA" dirty="0" smtClean="0"/>
              <a:t>егетативне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07704" y="3284984"/>
            <a:ext cx="180020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Копуляція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8064" y="3284984"/>
            <a:ext cx="18722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Простий поділ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7704" y="3926176"/>
            <a:ext cx="180020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Партеногенез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3933056"/>
            <a:ext cx="18722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Спороутворення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8064" y="5157192"/>
            <a:ext cx="18722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Поліембріонія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4581128"/>
            <a:ext cx="1872208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Брунькування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22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Нестатеве розмноження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73563"/>
          </a:xfrm>
        </p:spPr>
        <p:txBody>
          <a:bodyPr/>
          <a:lstStyle/>
          <a:p>
            <a:pPr marL="114300" indent="0" algn="ctr">
              <a:buNone/>
            </a:pPr>
            <a:r>
              <a:rPr lang="uk-UA" dirty="0" smtClean="0"/>
              <a:t>Нестатеве розмноження – вид розмноження, який відбувається за участю соматичних клітин, обмін генетичною інформацією між особинами не відбувається.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5024"/>
            <a:ext cx="4182789" cy="2901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1872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Розмноження поділом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36956"/>
            <a:ext cx="5283105" cy="1847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Юрий\YandexDisk\Скриншоты\2016-11-07_17-50-49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1398652" cy="2645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21088"/>
            <a:ext cx="3293481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21087"/>
            <a:ext cx="3266881" cy="2239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0994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Брунькування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394" y="1628800"/>
            <a:ext cx="6919030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19528"/>
            <a:ext cx="3072956" cy="2298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236" y="4267327"/>
            <a:ext cx="3626768" cy="2242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993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Спороутворення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70818"/>
            <a:ext cx="2408684" cy="2840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61" y="4296265"/>
            <a:ext cx="2952857" cy="2214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661" y="1449498"/>
            <a:ext cx="2061267" cy="2748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49753"/>
            <a:ext cx="3200772" cy="2133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5700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0298"/>
            <a:ext cx="8260672" cy="1039427"/>
          </a:xfrm>
        </p:spPr>
        <p:txBody>
          <a:bodyPr/>
          <a:lstStyle/>
          <a:p>
            <a:r>
              <a:rPr lang="uk-UA" dirty="0" smtClean="0"/>
              <a:t>Поміркуйте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2712"/>
            <a:ext cx="8291264" cy="2351895"/>
          </a:xfrm>
        </p:spPr>
        <p:txBody>
          <a:bodyPr/>
          <a:lstStyle/>
          <a:p>
            <a:pPr marL="11430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Відомо, що бактерії та деякі паразитичні одноклітинні тварини можуть утворювати спори. Але спороутворення в цих організмів не є розмноженням. Які функції спор у цих організмів?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83" y="4017373"/>
            <a:ext cx="4078881" cy="2392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989" y="4017373"/>
            <a:ext cx="2529379" cy="2392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1791799" cy="20140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1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16411</TotalTime>
  <Words>364</Words>
  <Application>Microsoft Office PowerPoint</Application>
  <PresentationFormat>Экран (4:3)</PresentationFormat>
  <Paragraphs>96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Аптека</vt:lpstr>
      <vt:lpstr>Розділ ІІІ Індивідуальний розвиток організмів</vt:lpstr>
      <vt:lpstr>Презентация PowerPoint</vt:lpstr>
      <vt:lpstr>Форми розмноження організмів</vt:lpstr>
      <vt:lpstr>Форми розмноження організмів</vt:lpstr>
      <vt:lpstr>Нестатеве розмноження</vt:lpstr>
      <vt:lpstr>Розмноження поділом</vt:lpstr>
      <vt:lpstr>Брунькування</vt:lpstr>
      <vt:lpstr>Спороутворення</vt:lpstr>
      <vt:lpstr>Поміркуйте</vt:lpstr>
      <vt:lpstr>Вегетативне розмноження у рослин</vt:lpstr>
      <vt:lpstr>Вегетативне розмноження у тварин</vt:lpstr>
      <vt:lpstr>Регенерація</vt:lpstr>
      <vt:lpstr>Поміркуйте</vt:lpstr>
      <vt:lpstr>Поліембріонія</vt:lpstr>
      <vt:lpstr>Статеве розмноження</vt:lpstr>
      <vt:lpstr>Кон’югація</vt:lpstr>
      <vt:lpstr>Копуляція</vt:lpstr>
      <vt:lpstr>Партеногенез</vt:lpstr>
      <vt:lpstr>Порівняння статевого та нестатевого розмноження </vt:lpstr>
      <vt:lpstr>Порівняння статевого та нестатевого розмноження</vt:lpstr>
      <vt:lpstr>Презентация PowerPoint</vt:lpstr>
      <vt:lpstr>Відповідь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</dc:creator>
  <cp:lastModifiedBy>Юрий</cp:lastModifiedBy>
  <cp:revision>48</cp:revision>
  <dcterms:created xsi:type="dcterms:W3CDTF">2016-10-23T16:37:31Z</dcterms:created>
  <dcterms:modified xsi:type="dcterms:W3CDTF">2017-01-24T06:56:40Z</dcterms:modified>
</cp:coreProperties>
</file>