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60" r:id="rId4"/>
    <p:sldId id="263" r:id="rId5"/>
    <p:sldId id="264" r:id="rId6"/>
    <p:sldId id="265" r:id="rId7"/>
    <p:sldId id="266" r:id="rId8"/>
    <p:sldId id="267" r:id="rId9"/>
    <p:sldId id="268" r:id="rId10"/>
    <p:sldId id="269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10" d="100"/>
          <a:sy n="110" d="100"/>
        </p:scale>
        <p:origin x="-163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1082819"/>
            <a:ext cx="7117180" cy="1470025"/>
          </a:xfrm>
        </p:spPr>
        <p:txBody>
          <a:bodyPr/>
          <a:lstStyle/>
          <a:p>
            <a:pPr algn="ctr"/>
            <a:r>
              <a:rPr lang="uk-UA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Міні – проект: </a:t>
            </a:r>
            <a: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Квіти </a:t>
            </a:r>
            <a:r>
              <a:rPr lang="uk-UA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українського віночка 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3573016"/>
            <a:ext cx="7117180" cy="861420"/>
          </a:xfrm>
        </p:spPr>
        <p:txBody>
          <a:bodyPr>
            <a:noAutofit/>
          </a:bodyPr>
          <a:lstStyle/>
          <a:p>
            <a:pPr algn="r"/>
            <a:r>
              <a:rPr lang="uk-UA" b="1" dirty="0" smtClean="0"/>
              <a:t>Виконала: вчитель біології</a:t>
            </a:r>
          </a:p>
          <a:p>
            <a:pPr algn="r"/>
            <a:r>
              <a:rPr lang="uk-UA" b="1" dirty="0" smtClean="0"/>
              <a:t>Олександро – </a:t>
            </a:r>
            <a:r>
              <a:rPr lang="uk-UA" b="1" dirty="0" err="1" smtClean="0"/>
              <a:t>Шультинського</a:t>
            </a:r>
            <a:r>
              <a:rPr lang="uk-UA" b="1" dirty="0" smtClean="0"/>
              <a:t> НВК </a:t>
            </a:r>
          </a:p>
          <a:p>
            <a:pPr algn="r"/>
            <a:r>
              <a:rPr lang="uk-UA" b="1" dirty="0" err="1" smtClean="0"/>
              <a:t>Лукічева</a:t>
            </a:r>
            <a:r>
              <a:rPr lang="uk-UA" b="1" dirty="0" smtClean="0"/>
              <a:t> О.С. </a:t>
            </a: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2576" y="2536820"/>
            <a:ext cx="6768752" cy="4416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981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268760"/>
            <a:ext cx="7125113" cy="924475"/>
          </a:xfrm>
        </p:spPr>
        <p:txBody>
          <a:bodyPr/>
          <a:lstStyle/>
          <a:p>
            <a:pPr algn="ctr"/>
            <a:r>
              <a:rPr lang="ru-RU" sz="2400" dirty="0" err="1"/>
              <a:t>Справжнє</a:t>
            </a:r>
            <a:r>
              <a:rPr lang="ru-RU" sz="2400" dirty="0"/>
              <a:t> </a:t>
            </a:r>
            <a:r>
              <a:rPr lang="ru-RU" sz="2400" dirty="0" err="1"/>
              <a:t>розуміння</a:t>
            </a:r>
            <a:r>
              <a:rPr lang="ru-RU" sz="2400" dirty="0"/>
              <a:t> </a:t>
            </a:r>
            <a:r>
              <a:rPr lang="ru-RU" sz="2400" dirty="0" err="1"/>
              <a:t>української</a:t>
            </a:r>
            <a:r>
              <a:rPr lang="ru-RU" sz="2400" dirty="0"/>
              <a:t> </a:t>
            </a:r>
            <a:r>
              <a:rPr lang="ru-RU" sz="2400" dirty="0" err="1"/>
              <a:t>культури</a:t>
            </a:r>
            <a:r>
              <a:rPr lang="ru-RU" sz="2400" dirty="0"/>
              <a:t> </a:t>
            </a:r>
            <a:r>
              <a:rPr lang="ru-RU" sz="2400" dirty="0" err="1"/>
              <a:t>неможливе</a:t>
            </a:r>
            <a:r>
              <a:rPr lang="ru-RU" sz="2400" dirty="0"/>
              <a:t> без </a:t>
            </a:r>
            <a:r>
              <a:rPr lang="ru-RU" sz="2400" dirty="0" err="1"/>
              <a:t>знання</a:t>
            </a:r>
            <a:r>
              <a:rPr lang="ru-RU" sz="2400" dirty="0"/>
              <a:t> </a:t>
            </a:r>
            <a:r>
              <a:rPr lang="ru-RU" sz="2400" dirty="0" err="1"/>
              <a:t>народних</a:t>
            </a:r>
            <a:r>
              <a:rPr lang="ru-RU" sz="2400" dirty="0"/>
              <a:t> </a:t>
            </a:r>
            <a:r>
              <a:rPr lang="ru-RU" sz="2400" dirty="0" err="1"/>
              <a:t>традицій</a:t>
            </a:r>
            <a:r>
              <a:rPr lang="ru-RU" sz="2400" dirty="0"/>
              <a:t> та </a:t>
            </a:r>
            <a:r>
              <a:rPr lang="ru-RU" sz="2400" dirty="0" err="1"/>
              <a:t>обрядів</a:t>
            </a:r>
            <a:r>
              <a:rPr lang="ru-RU" sz="2400" dirty="0"/>
              <a:t>, без </a:t>
            </a:r>
            <a:r>
              <a:rPr lang="ru-RU" sz="2400" dirty="0" err="1"/>
              <a:t>знайомства</a:t>
            </a:r>
            <a:r>
              <a:rPr lang="ru-RU" sz="2400" dirty="0"/>
              <a:t> з </a:t>
            </a:r>
            <a:r>
              <a:rPr lang="ru-RU" sz="2400" dirty="0" err="1"/>
              <a:t>національними</a:t>
            </a:r>
            <a:r>
              <a:rPr lang="ru-RU" sz="2400" dirty="0"/>
              <a:t> символами і оберегами. Одним </a:t>
            </a:r>
            <a:r>
              <a:rPr lang="ru-RU" sz="2400" dirty="0" err="1"/>
              <a:t>із</a:t>
            </a:r>
            <a:r>
              <a:rPr lang="ru-RU" sz="2400" dirty="0"/>
              <a:t> таких </a:t>
            </a:r>
            <a:r>
              <a:rPr lang="ru-RU" sz="2400" dirty="0" err="1"/>
              <a:t>символів-оберегів</a:t>
            </a:r>
            <a:r>
              <a:rPr lang="ru-RU" sz="2400" dirty="0"/>
              <a:t> є </a:t>
            </a:r>
            <a:r>
              <a:rPr lang="ru-RU" sz="2400" dirty="0" err="1"/>
              <a:t>український</a:t>
            </a:r>
            <a:r>
              <a:rPr lang="ru-RU" sz="2400" dirty="0"/>
              <a:t> </a:t>
            </a:r>
            <a:r>
              <a:rPr lang="ru-RU" sz="2400" dirty="0" err="1"/>
              <a:t>вінок</a:t>
            </a:r>
            <a:r>
              <a:rPr lang="ru-RU" sz="2400" dirty="0"/>
              <a:t>.  </a:t>
            </a:r>
            <a:r>
              <a:rPr lang="ru-RU" dirty="0"/>
              <a:t> 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996952"/>
            <a:ext cx="6083133" cy="3764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06725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err="1"/>
              <a:t>Розминка</a:t>
            </a:r>
            <a:r>
              <a:rPr lang="ru-RU" b="1" dirty="0"/>
              <a:t> «</a:t>
            </a:r>
            <a:r>
              <a:rPr lang="ru-RU" b="1" dirty="0" err="1"/>
              <a:t>Подарунок</a:t>
            </a:r>
            <a:r>
              <a:rPr lang="ru-RU" b="1" dirty="0"/>
              <a:t>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3" t="2618" r="4373" b="6605"/>
          <a:stretch/>
        </p:blipFill>
        <p:spPr>
          <a:xfrm>
            <a:off x="1043608" y="1700808"/>
            <a:ext cx="2027207" cy="19668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9" t="6545" r="7336" b="8721"/>
          <a:stretch/>
        </p:blipFill>
        <p:spPr>
          <a:xfrm>
            <a:off x="5724128" y="1563581"/>
            <a:ext cx="2170513" cy="21466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2" t="2085" r="7310"/>
          <a:stretch/>
        </p:blipFill>
        <p:spPr>
          <a:xfrm>
            <a:off x="179512" y="3933055"/>
            <a:ext cx="2401852" cy="2722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005" y="4080092"/>
            <a:ext cx="2857500" cy="24288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3933056"/>
            <a:ext cx="3240360" cy="27229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1852" y="1670753"/>
            <a:ext cx="2577653" cy="2572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831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2931" y="764704"/>
            <a:ext cx="7125113" cy="2088232"/>
          </a:xfrm>
        </p:spPr>
        <p:txBody>
          <a:bodyPr/>
          <a:lstStyle/>
          <a:p>
            <a:r>
              <a:rPr lang="uk-UA" dirty="0"/>
              <a:t>Яке українське народне прислів’я ви знаєте про калину</a:t>
            </a:r>
            <a:r>
              <a:rPr lang="uk-UA" dirty="0" smtClean="0"/>
              <a:t>?</a:t>
            </a:r>
            <a:br>
              <a:rPr lang="uk-UA" dirty="0" smtClean="0"/>
            </a:br>
            <a:r>
              <a:rPr lang="uk-UA" i="1" dirty="0" smtClean="0"/>
              <a:t>«</a:t>
            </a:r>
            <a:r>
              <a:rPr lang="uk-UA" i="1" dirty="0"/>
              <a:t>Без верби й калини – нема України»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131" y="3573016"/>
            <a:ext cx="4068960" cy="3073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573016"/>
            <a:ext cx="3995936" cy="30243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80496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980728"/>
            <a:ext cx="7125113" cy="924475"/>
          </a:xfrm>
        </p:spPr>
        <p:txBody>
          <a:bodyPr/>
          <a:lstStyle/>
          <a:p>
            <a:pPr algn="just"/>
            <a:r>
              <a:rPr lang="uk-UA" sz="2800" dirty="0"/>
              <a:t>У повному українському вінку має бути </a:t>
            </a:r>
            <a:r>
              <a:rPr lang="uk-UA" sz="2800" dirty="0" smtClean="0"/>
              <a:t/>
            </a:r>
            <a:br>
              <a:rPr lang="uk-UA" sz="2800" dirty="0" smtClean="0"/>
            </a:br>
            <a:r>
              <a:rPr lang="uk-UA" sz="2800" dirty="0" smtClean="0"/>
              <a:t>12 </a:t>
            </a:r>
            <a:r>
              <a:rPr lang="uk-UA" sz="2800" dirty="0"/>
              <a:t>квіток: деревій, безсмертник, любисток, мак,  волошка, ромашка, цвіт вишні і яблуні, ружа, мальва, півонія, хрещатий барвінок</a:t>
            </a:r>
            <a:r>
              <a:rPr lang="uk-UA" dirty="0"/>
              <a:t>.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708918"/>
            <a:ext cx="3760787" cy="37131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8348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125113" cy="924475"/>
          </a:xfrm>
        </p:spPr>
        <p:txBody>
          <a:bodyPr/>
          <a:lstStyle/>
          <a:p>
            <a:pPr algn="ctr"/>
            <a:r>
              <a:rPr lang="ru-RU" sz="2800" b="1" cap="all" dirty="0"/>
              <a:t>ЗНАЧЕННЯ КВІТІВ</a:t>
            </a:r>
            <a:br>
              <a:rPr lang="ru-RU" sz="2800" b="1" cap="all" dirty="0"/>
            </a:br>
            <a:r>
              <a:rPr lang="ru-RU" sz="2800" b="1" cap="all" dirty="0" err="1" smtClean="0"/>
              <a:t>УКРАЇНСЬКого</a:t>
            </a:r>
            <a:r>
              <a:rPr lang="ru-RU" sz="2800" b="1" cap="all" dirty="0" smtClean="0"/>
              <a:t> </a:t>
            </a:r>
            <a:r>
              <a:rPr lang="ru-RU" sz="2800" b="1" cap="all" dirty="0" err="1" smtClean="0"/>
              <a:t>ВІНОЧКа</a:t>
            </a:r>
            <a:r>
              <a:rPr lang="ru-RU" sz="2800" b="1" cap="all" dirty="0" smtClean="0"/>
              <a:t>:</a:t>
            </a:r>
            <a:br>
              <a:rPr lang="ru-RU" sz="2800" b="1" cap="all" dirty="0" smtClean="0"/>
            </a:b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1844824"/>
            <a:ext cx="3147824" cy="576262"/>
          </a:xfrm>
        </p:spPr>
        <p:txBody>
          <a:bodyPr/>
          <a:lstStyle/>
          <a:p>
            <a:pPr algn="ctr"/>
            <a:r>
              <a:rPr lang="ru-RU" dirty="0"/>
              <a:t>К</a:t>
            </a:r>
            <a:r>
              <a:rPr lang="ru-RU" dirty="0" smtClean="0"/>
              <a:t>алина </a:t>
            </a:r>
            <a:r>
              <a:rPr lang="ru-RU" dirty="0"/>
              <a:t>— краса та </a:t>
            </a:r>
            <a:r>
              <a:rPr lang="ru-RU" dirty="0" err="1"/>
              <a:t>дівоча</a:t>
            </a:r>
            <a:r>
              <a:rPr lang="ru-RU" dirty="0"/>
              <a:t> </a:t>
            </a:r>
            <a:r>
              <a:rPr lang="ru-RU" dirty="0" err="1"/>
              <a:t>врода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22" t="5967" r="4664" b="6076"/>
          <a:stretch/>
        </p:blipFill>
        <p:spPr>
          <a:xfrm>
            <a:off x="14343" y="3140968"/>
            <a:ext cx="2829465" cy="30537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860032" y="2204864"/>
            <a:ext cx="3142488" cy="576262"/>
          </a:xfrm>
        </p:spPr>
        <p:txBody>
          <a:bodyPr/>
          <a:lstStyle/>
          <a:p>
            <a:r>
              <a:rPr lang="ru-RU" dirty="0" err="1"/>
              <a:t>Ц</a:t>
            </a:r>
            <a:r>
              <a:rPr lang="ru-RU" dirty="0" err="1" smtClean="0"/>
              <a:t>віт</a:t>
            </a:r>
            <a:r>
              <a:rPr lang="ru-RU" dirty="0" smtClean="0"/>
              <a:t> </a:t>
            </a:r>
            <a:r>
              <a:rPr lang="ru-RU" dirty="0" err="1"/>
              <a:t>вишні</a:t>
            </a:r>
            <a:r>
              <a:rPr lang="ru-RU" dirty="0"/>
              <a:t> та </a:t>
            </a:r>
            <a:r>
              <a:rPr lang="ru-RU" dirty="0" err="1"/>
              <a:t>яблуні</a:t>
            </a:r>
            <a:r>
              <a:rPr lang="ru-RU" dirty="0"/>
              <a:t> — </a:t>
            </a:r>
            <a:r>
              <a:rPr lang="ru-RU" dirty="0" err="1"/>
              <a:t>материнська</a:t>
            </a:r>
            <a:r>
              <a:rPr lang="ru-RU" dirty="0"/>
              <a:t> </a:t>
            </a:r>
            <a:r>
              <a:rPr lang="ru-RU" dirty="0" err="1"/>
              <a:t>відданість</a:t>
            </a:r>
            <a:r>
              <a:rPr lang="ru-RU" dirty="0"/>
              <a:t> та </a:t>
            </a:r>
            <a:r>
              <a:rPr lang="ru-RU" dirty="0" err="1"/>
              <a:t>любов</a:t>
            </a:r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3356992"/>
            <a:ext cx="2966874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Объект 13"/>
          <p:cNvPicPr>
            <a:picLocks noGrp="1" noChangeAspect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0682" y="3068960"/>
            <a:ext cx="3212460" cy="31313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82588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87624" y="1340768"/>
            <a:ext cx="3147824" cy="576262"/>
          </a:xfrm>
        </p:spPr>
        <p:txBody>
          <a:bodyPr/>
          <a:lstStyle/>
          <a:p>
            <a:pPr algn="ctr"/>
            <a:r>
              <a:rPr lang="ru-RU" dirty="0"/>
              <a:t>Р</a:t>
            </a:r>
            <a:r>
              <a:rPr lang="ru-RU" dirty="0" smtClean="0"/>
              <a:t>омашка </a:t>
            </a:r>
            <a:r>
              <a:rPr lang="ru-RU" dirty="0"/>
              <a:t>— </a:t>
            </a:r>
            <a:r>
              <a:rPr lang="ru-RU" dirty="0" smtClean="0"/>
              <a:t>символ </a:t>
            </a:r>
            <a:r>
              <a:rPr lang="ru-RU" dirty="0" err="1"/>
              <a:t>кохання</a:t>
            </a:r>
            <a:r>
              <a:rPr lang="ru-RU" dirty="0"/>
              <a:t>, </a:t>
            </a:r>
            <a:r>
              <a:rPr lang="ru-RU" dirty="0" err="1"/>
              <a:t>ніжності</a:t>
            </a:r>
            <a:r>
              <a:rPr lang="ru-RU" dirty="0"/>
              <a:t> та </a:t>
            </a:r>
            <a:r>
              <a:rPr lang="ru-RU" dirty="0" err="1"/>
              <a:t>вірності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204864"/>
            <a:ext cx="4085977" cy="3744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860032" y="980728"/>
            <a:ext cx="3142488" cy="576262"/>
          </a:xfrm>
        </p:spPr>
        <p:txBody>
          <a:bodyPr/>
          <a:lstStyle/>
          <a:p>
            <a:pPr algn="ctr"/>
            <a:r>
              <a:rPr lang="ru-RU" dirty="0"/>
              <a:t>В</a:t>
            </a:r>
            <a:r>
              <a:rPr lang="ru-RU" dirty="0" smtClean="0"/>
              <a:t>олошки </a:t>
            </a:r>
            <a:r>
              <a:rPr lang="ru-RU" dirty="0"/>
              <a:t>у </a:t>
            </a:r>
            <a:r>
              <a:rPr lang="ru-RU" dirty="0" err="1"/>
              <a:t>віночку</a:t>
            </a:r>
            <a:r>
              <a:rPr lang="ru-RU" dirty="0"/>
              <a:t> — символ </a:t>
            </a:r>
            <a:r>
              <a:rPr lang="ru-RU" dirty="0" err="1"/>
              <a:t>людяності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488" y="2276872"/>
            <a:ext cx="3725936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96017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59632" y="1124744"/>
            <a:ext cx="3147824" cy="576262"/>
          </a:xfrm>
        </p:spPr>
        <p:txBody>
          <a:bodyPr/>
          <a:lstStyle/>
          <a:p>
            <a:pPr algn="ctr"/>
            <a:r>
              <a:rPr lang="uk-UA" dirty="0"/>
              <a:t>Деревій — символ нескореності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860032" y="1484784"/>
            <a:ext cx="3142488" cy="576262"/>
          </a:xfrm>
        </p:spPr>
        <p:txBody>
          <a:bodyPr/>
          <a:lstStyle/>
          <a:p>
            <a:pPr algn="ctr"/>
            <a:r>
              <a:rPr lang="uk-UA" dirty="0"/>
              <a:t>Б</a:t>
            </a:r>
            <a:r>
              <a:rPr lang="uk-UA" dirty="0" smtClean="0"/>
              <a:t>езсмертник</a:t>
            </a:r>
            <a:r>
              <a:rPr lang="uk-UA" dirty="0"/>
              <a:t> — символ безсмертя людської душі</a:t>
            </a:r>
            <a:endParaRPr lang="ru-RU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488" y="2132856"/>
            <a:ext cx="3581920" cy="3744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132856"/>
            <a:ext cx="3797945" cy="3744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0359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/>
              <a:t>М</a:t>
            </a:r>
            <a:r>
              <a:rPr lang="ru-RU" dirty="0" smtClean="0"/>
              <a:t>альва </a:t>
            </a:r>
            <a:r>
              <a:rPr lang="ru-RU" dirty="0"/>
              <a:t>– </a:t>
            </a:r>
            <a:r>
              <a:rPr lang="ru-RU" dirty="0" err="1" smtClean="0"/>
              <a:t>віра</a:t>
            </a:r>
            <a:r>
              <a:rPr lang="ru-RU" dirty="0" smtClean="0"/>
              <a:t>, </a:t>
            </a:r>
            <a:r>
              <a:rPr lang="ru-RU" dirty="0" err="1" smtClean="0"/>
              <a:t>надія</a:t>
            </a:r>
            <a:r>
              <a:rPr lang="ru-RU" dirty="0" smtClean="0"/>
              <a:t> </a:t>
            </a:r>
            <a:r>
              <a:rPr lang="ru-RU" dirty="0"/>
              <a:t>та </a:t>
            </a:r>
            <a:r>
              <a:rPr lang="ru-RU" dirty="0" err="1"/>
              <a:t>любов</a:t>
            </a:r>
            <a:r>
              <a:rPr lang="ru-RU" dirty="0"/>
              <a:t> до </a:t>
            </a:r>
            <a:r>
              <a:rPr lang="ru-RU" dirty="0" err="1" smtClean="0"/>
              <a:t>Батьківщини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492896"/>
            <a:ext cx="3797945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dirty="0" err="1"/>
              <a:t>Б</a:t>
            </a:r>
            <a:r>
              <a:rPr lang="ru-RU" dirty="0" err="1" smtClean="0"/>
              <a:t>арвінок</a:t>
            </a:r>
            <a:r>
              <a:rPr lang="ru-RU" dirty="0" smtClean="0"/>
              <a:t> </a:t>
            </a:r>
            <a:r>
              <a:rPr lang="ru-RU" dirty="0"/>
              <a:t>– </a:t>
            </a:r>
            <a:r>
              <a:rPr lang="ru-RU" dirty="0" err="1"/>
              <a:t>життя</a:t>
            </a:r>
            <a:r>
              <a:rPr lang="ru-RU" dirty="0"/>
              <a:t> та </a:t>
            </a:r>
            <a:r>
              <a:rPr lang="ru-RU" dirty="0" err="1"/>
              <a:t>безсмертя</a:t>
            </a:r>
            <a:r>
              <a:rPr lang="ru-RU" dirty="0"/>
              <a:t> </a:t>
            </a:r>
            <a:r>
              <a:rPr lang="ru-RU" dirty="0" err="1"/>
              <a:t>душі</a:t>
            </a:r>
            <a:r>
              <a:rPr lang="ru-RU" dirty="0"/>
              <a:t> </a:t>
            </a:r>
            <a:r>
              <a:rPr lang="ru-RU" dirty="0" err="1"/>
              <a:t>людської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488" y="2420888"/>
            <a:ext cx="3797944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00793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2348880"/>
            <a:ext cx="4085182" cy="576262"/>
          </a:xfrm>
        </p:spPr>
        <p:txBody>
          <a:bodyPr/>
          <a:lstStyle/>
          <a:p>
            <a:pPr algn="ctr"/>
            <a:r>
              <a:rPr lang="ru-RU" dirty="0"/>
              <a:t>Мак </a:t>
            </a:r>
            <a:r>
              <a:rPr lang="ru-RU" dirty="0" err="1"/>
              <a:t>вважається</a:t>
            </a:r>
            <a:r>
              <a:rPr lang="ru-RU" dirty="0"/>
              <a:t> не </a:t>
            </a:r>
            <a:r>
              <a:rPr lang="ru-RU" dirty="0" err="1"/>
              <a:t>тільки</a:t>
            </a:r>
            <a:r>
              <a:rPr lang="ru-RU" dirty="0"/>
              <a:t> </a:t>
            </a:r>
            <a:r>
              <a:rPr lang="ru-RU" dirty="0" err="1"/>
              <a:t>квіткою</a:t>
            </a:r>
            <a:r>
              <a:rPr lang="ru-RU" dirty="0"/>
              <a:t> </a:t>
            </a:r>
            <a:r>
              <a:rPr lang="ru-RU" dirty="0" err="1"/>
              <a:t>мрій</a:t>
            </a:r>
            <a:r>
              <a:rPr lang="ru-RU" dirty="0"/>
              <a:t>, але й символом </a:t>
            </a:r>
            <a:r>
              <a:rPr lang="ru-RU" dirty="0" err="1"/>
              <a:t>родючості</a:t>
            </a:r>
            <a:r>
              <a:rPr lang="ru-RU" dirty="0"/>
              <a:t>, </a:t>
            </a:r>
            <a:r>
              <a:rPr lang="ru-RU" dirty="0" err="1"/>
              <a:t>краси</a:t>
            </a:r>
            <a:r>
              <a:rPr lang="ru-RU" dirty="0"/>
              <a:t> та </a:t>
            </a:r>
            <a:r>
              <a:rPr lang="ru-RU" dirty="0" err="1"/>
              <a:t>молодості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932040" y="2348880"/>
            <a:ext cx="3142488" cy="576262"/>
          </a:xfrm>
        </p:spPr>
        <p:txBody>
          <a:bodyPr/>
          <a:lstStyle/>
          <a:p>
            <a:pPr algn="ctr"/>
            <a:r>
              <a:rPr lang="ru-RU" dirty="0" err="1" smtClean="0"/>
              <a:t>Чорнобривці</a:t>
            </a:r>
            <a:r>
              <a:rPr lang="ru-RU" dirty="0" smtClean="0"/>
              <a:t> </a:t>
            </a:r>
            <a:r>
              <a:rPr lang="ru-RU" dirty="0" err="1" smtClean="0"/>
              <a:t>уособлють</a:t>
            </a:r>
            <a:r>
              <a:rPr lang="ru-RU" dirty="0" smtClean="0"/>
              <a:t> </a:t>
            </a:r>
            <a:r>
              <a:rPr lang="ru-RU" dirty="0" err="1"/>
              <a:t>дитинство</a:t>
            </a:r>
            <a:r>
              <a:rPr lang="ru-RU" dirty="0"/>
              <a:t>, </a:t>
            </a:r>
            <a:r>
              <a:rPr lang="ru-RU" dirty="0" err="1"/>
              <a:t>рідну</a:t>
            </a:r>
            <a:r>
              <a:rPr lang="ru-RU" dirty="0"/>
              <a:t> </a:t>
            </a:r>
            <a:r>
              <a:rPr lang="ru-RU" dirty="0" err="1"/>
              <a:t>матір</a:t>
            </a:r>
            <a:r>
              <a:rPr lang="ru-RU" dirty="0"/>
              <a:t> і батька, </a:t>
            </a:r>
            <a:r>
              <a:rPr lang="ru-RU" dirty="0" err="1"/>
              <a:t>рідну</a:t>
            </a:r>
            <a:r>
              <a:rPr lang="ru-RU" dirty="0"/>
              <a:t> </a:t>
            </a:r>
            <a:r>
              <a:rPr lang="ru-RU" dirty="0" err="1"/>
              <a:t>оселю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3438" y="3068960"/>
            <a:ext cx="4105026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068960"/>
            <a:ext cx="3941961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39178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pring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TM02455596[[fn=Весна]]</Template>
  <TotalTime>95</TotalTime>
  <Words>137</Words>
  <Application>Microsoft Office PowerPoint</Application>
  <PresentationFormat>Экран (4:3)</PresentationFormat>
  <Paragraphs>19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Spring</vt:lpstr>
      <vt:lpstr>Міні – проект:  Квіти українського віночка </vt:lpstr>
      <vt:lpstr>Розминка «Подарунок»</vt:lpstr>
      <vt:lpstr>Яке українське народне прислів’я ви знаєте про калину? «Без верби й калини – нема України»</vt:lpstr>
      <vt:lpstr>У повному українському вінку має бути  12 квіток: деревій, безсмертник, любисток, мак,  волошка, ромашка, цвіт вишні і яблуні, ружа, мальва, півонія, хрещатий барвінок. </vt:lpstr>
      <vt:lpstr>ЗНАЧЕННЯ КВІТІВ УКРАЇНСЬКого ВІНОЧКа: </vt:lpstr>
      <vt:lpstr>Презентация PowerPoint</vt:lpstr>
      <vt:lpstr>Презентация PowerPoint</vt:lpstr>
      <vt:lpstr>Презентация PowerPoint</vt:lpstr>
      <vt:lpstr>Презентация PowerPoint</vt:lpstr>
      <vt:lpstr>Справжнє розуміння української культури неможливе без знання народних традицій та обрядів, без знайомства з національними символами і оберегами. Одним із таких символів-оберегів є український вінок.   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Міні – проект:  Квіти українського віночка </dc:title>
  <dc:creator>Анастасия Лукичева</dc:creator>
  <cp:lastModifiedBy>RePack by Diakov</cp:lastModifiedBy>
  <cp:revision>10</cp:revision>
  <dcterms:created xsi:type="dcterms:W3CDTF">2017-12-12T17:24:01Z</dcterms:created>
  <dcterms:modified xsi:type="dcterms:W3CDTF">2017-12-12T19:12:02Z</dcterms:modified>
</cp:coreProperties>
</file>