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7"/>
  </p:notesMasterIdLst>
  <p:handoutMasterIdLst>
    <p:handoutMasterId r:id="rId18"/>
  </p:handoutMasterIdLst>
  <p:sldIdLst>
    <p:sldId id="256" r:id="rId3"/>
    <p:sldId id="257" r:id="rId4"/>
    <p:sldId id="276" r:id="rId5"/>
    <p:sldId id="277" r:id="rId6"/>
    <p:sldId id="278" r:id="rId7"/>
    <p:sldId id="280" r:id="rId8"/>
    <p:sldId id="279" r:id="rId9"/>
    <p:sldId id="258" r:id="rId10"/>
    <p:sldId id="259" r:id="rId11"/>
    <p:sldId id="260" r:id="rId12"/>
    <p:sldId id="286" r:id="rId13"/>
    <p:sldId id="285" r:id="rId14"/>
    <p:sldId id="284" r:id="rId15"/>
    <p:sldId id="283" r:id="rId16"/>
  </p:sldIdLst>
  <p:sldSz cx="10080625" cy="7559675"/>
  <p:notesSz cx="7559675" cy="10691813"/>
  <p:defaultTextStyle>
    <a:defPPr>
      <a:defRPr lang="uk-U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1446" y="-90"/>
      </p:cViewPr>
      <p:guideLst>
        <p:guide orient="horz" pos="2381"/>
        <p:guide pos="31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1363" cy="534988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>
            <a:defPPr lvl="0">
              <a:buSzPct val="45000"/>
              <a:buFont typeface="StarSymbol"/>
              <a:buNone/>
            </a:defPPr>
            <a:lvl1pPr lvl="0" fontAlgn="auto" hangingPunct="0">
              <a:spcBef>
                <a:spcPts val="0"/>
              </a:spcBef>
              <a:spcAft>
                <a:spcPts val="0"/>
              </a:spcAft>
              <a:buSzPct val="45000"/>
              <a:buFont typeface="StarSymbol"/>
              <a:buNone/>
              <a:defRPr sz="1400">
                <a:latin typeface="Arial" pitchFamily="18"/>
                <a:ea typeface="Microsoft YaHei" pitchFamily="2"/>
                <a:cs typeface="Mangal" pitchFamily="2"/>
              </a:defRPr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>
              <a:defRPr sz="1400"/>
            </a:pPr>
            <a:endParaRPr lang="uk-UA"/>
          </a:p>
        </p:txBody>
      </p:sp>
      <p:sp>
        <p:nvSpPr>
          <p:cNvPr id="3" name="Дата 2"/>
          <p:cNvSpPr txBox="1">
            <a:spLocks noGrp="1"/>
          </p:cNvSpPr>
          <p:nvPr>
            <p:ph type="dt" sz="quarter" idx="1"/>
          </p:nvPr>
        </p:nvSpPr>
        <p:spPr>
          <a:xfrm>
            <a:off x="4278313" y="0"/>
            <a:ext cx="3281362" cy="534988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>
            <a:defPPr lvl="0">
              <a:buSzPct val="45000"/>
              <a:buFont typeface="StarSymbol"/>
              <a:buNone/>
            </a:defPPr>
            <a:lvl1pPr lvl="0" algn="r" fontAlgn="auto" hangingPunct="0">
              <a:spcBef>
                <a:spcPts val="0"/>
              </a:spcBef>
              <a:spcAft>
                <a:spcPts val="0"/>
              </a:spcAft>
              <a:buSzPct val="45000"/>
              <a:buFont typeface="StarSymbol"/>
              <a:buNone/>
              <a:defRPr sz="1400">
                <a:latin typeface="Arial" pitchFamily="18"/>
                <a:ea typeface="Microsoft YaHei" pitchFamily="2"/>
                <a:cs typeface="Mangal" pitchFamily="2"/>
              </a:defRPr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>
              <a:defRPr sz="1400"/>
            </a:pPr>
            <a:endParaRPr lang="uk-UA"/>
          </a:p>
        </p:txBody>
      </p:sp>
      <p:sp>
        <p:nvSpPr>
          <p:cNvPr id="4" name="Нижний колонтитул 3"/>
          <p:cNvSpPr txBox="1">
            <a:spLocks noGrp="1"/>
          </p:cNvSpPr>
          <p:nvPr>
            <p:ph type="ftr" sz="quarter" idx="2"/>
          </p:nvPr>
        </p:nvSpPr>
        <p:spPr>
          <a:xfrm>
            <a:off x="0" y="10156825"/>
            <a:ext cx="3281363" cy="534988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/>
          <a:lstStyle>
            <a:defPPr lvl="0">
              <a:buSzPct val="45000"/>
              <a:buFont typeface="StarSymbol"/>
              <a:buNone/>
            </a:defPPr>
            <a:lvl1pPr lvl="0" fontAlgn="auto" hangingPunct="0">
              <a:spcBef>
                <a:spcPts val="0"/>
              </a:spcBef>
              <a:spcAft>
                <a:spcPts val="0"/>
              </a:spcAft>
              <a:buSzPct val="45000"/>
              <a:buFont typeface="StarSymbol"/>
              <a:buNone/>
              <a:defRPr sz="1400">
                <a:latin typeface="Arial" pitchFamily="18"/>
                <a:ea typeface="Microsoft YaHei" pitchFamily="2"/>
                <a:cs typeface="Mangal" pitchFamily="2"/>
              </a:defRPr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>
              <a:defRPr sz="1400"/>
            </a:pPr>
            <a:endParaRPr lang="uk-UA"/>
          </a:p>
        </p:txBody>
      </p:sp>
      <p:sp>
        <p:nvSpPr>
          <p:cNvPr id="5" name="Номер слайда 4"/>
          <p:cNvSpPr txBox="1">
            <a:spLocks noGrp="1"/>
          </p:cNvSpPr>
          <p:nvPr>
            <p:ph type="sldNum" sz="quarter" idx="3"/>
          </p:nvPr>
        </p:nvSpPr>
        <p:spPr>
          <a:xfrm>
            <a:off x="4278313" y="10156825"/>
            <a:ext cx="3281362" cy="534988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/>
          <a:lstStyle>
            <a:defPPr lvl="0">
              <a:buSzPct val="45000"/>
              <a:buFont typeface="StarSymbol"/>
              <a:buNone/>
            </a:defPPr>
            <a:lvl1pPr lvl="0" algn="r" fontAlgn="auto" hangingPunct="0">
              <a:spcBef>
                <a:spcPts val="0"/>
              </a:spcBef>
              <a:spcAft>
                <a:spcPts val="0"/>
              </a:spcAft>
              <a:buSzPct val="45000"/>
              <a:buFont typeface="StarSymbol"/>
              <a:buNone/>
              <a:defRPr sz="1400">
                <a:latin typeface="+mn-lt"/>
                <a:cs typeface="+mn-cs"/>
              </a:defRPr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>
              <a:defRPr sz="1400"/>
            </a:pPr>
            <a:fld id="{17156EB7-E552-4DC2-91F3-1FDE80370A43}" type="slidenum">
              <a:rPr/>
              <a:pPr>
                <a:defRPr sz="1400"/>
              </a:pPr>
              <a:t>‹#›</a:t>
            </a:fld>
            <a:endParaRPr lang="uk-UA">
              <a:latin typeface="Arial" pitchFamily="18"/>
              <a:ea typeface="Microsoft YaHei" pitchFamily="2"/>
              <a:cs typeface="Mangal" pitchFamily="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3"/>
          </p:nvPr>
        </p:nvSpPr>
        <p:spPr>
          <a:xfrm>
            <a:off x="755650" y="5078413"/>
            <a:ext cx="6048375" cy="48117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lvl="0"/>
            <a:endParaRPr lang="uk-UA" noProof="0"/>
          </a:p>
        </p:txBody>
      </p:sp>
      <p:sp>
        <p:nvSpPr>
          <p:cNvPr id="4" name="Верхний колонтитул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1363" cy="53498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rtl="0" fontAlgn="auto" hangingPunct="0">
              <a:spcBef>
                <a:spcPts val="0"/>
              </a:spcBef>
              <a:spcAft>
                <a:spcPts val="0"/>
              </a:spcAft>
              <a:buNone/>
              <a:tabLst/>
              <a:defRPr lang="uk-UA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Дата 4"/>
          <p:cNvSpPr txBox="1">
            <a:spLocks noGrp="1"/>
          </p:cNvSpPr>
          <p:nvPr>
            <p:ph type="dt" idx="1"/>
          </p:nvPr>
        </p:nvSpPr>
        <p:spPr>
          <a:xfrm>
            <a:off x="4278313" y="0"/>
            <a:ext cx="3281362" cy="53498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r" rtl="0" fontAlgn="auto" hangingPunct="0">
              <a:spcBef>
                <a:spcPts val="0"/>
              </a:spcBef>
              <a:spcAft>
                <a:spcPts val="0"/>
              </a:spcAft>
              <a:buNone/>
              <a:tabLst/>
              <a:defRPr lang="uk-UA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Нижний колонтитул 5"/>
          <p:cNvSpPr txBox="1">
            <a:spLocks noGrp="1"/>
          </p:cNvSpPr>
          <p:nvPr>
            <p:ph type="ftr" sz="quarter" idx="4"/>
          </p:nvPr>
        </p:nvSpPr>
        <p:spPr>
          <a:xfrm>
            <a:off x="0" y="10156825"/>
            <a:ext cx="3281363" cy="53498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rtl="0" fontAlgn="auto" hangingPunct="0">
              <a:spcBef>
                <a:spcPts val="0"/>
              </a:spcBef>
              <a:spcAft>
                <a:spcPts val="0"/>
              </a:spcAft>
              <a:buNone/>
              <a:tabLst/>
              <a:defRPr lang="uk-UA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Номер слайда 6"/>
          <p:cNvSpPr txBox="1">
            <a:spLocks noGrp="1"/>
          </p:cNvSpPr>
          <p:nvPr>
            <p:ph type="sldNum" sz="quarter" idx="5"/>
          </p:nvPr>
        </p:nvSpPr>
        <p:spPr>
          <a:xfrm>
            <a:off x="4278313" y="10156825"/>
            <a:ext cx="3281362" cy="53498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algn="r" rtl="0" fontAlgn="auto" hangingPunct="0">
              <a:spcBef>
                <a:spcPts val="0"/>
              </a:spcBef>
              <a:spcAft>
                <a:spcPts val="0"/>
              </a:spcAft>
              <a:buNone/>
              <a:tabLst/>
              <a:defRPr lang="uk-UA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>
              <a:defRPr/>
            </a:pPr>
            <a:fld id="{DFA1253C-3A97-4D76-84E0-0EEC35DE0141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215900" indent="-215900" algn="l" rtl="0" eaLnBrk="0" fontAlgn="base" hangingPunct="0">
      <a:spcBef>
        <a:spcPct val="30000"/>
      </a:spcBef>
      <a:spcAft>
        <a:spcPct val="0"/>
      </a:spcAft>
      <a:defRPr lang="uk-UA" sz="2000" kern="1200">
        <a:solidFill>
          <a:schemeClr val="tx1"/>
        </a:solidFill>
        <a:latin typeface="Arial" pitchFamily="18"/>
        <a:ea typeface="Microsoft YaHei" pitchFamily="2"/>
        <a:cs typeface="Mangal" pitchFamily="2"/>
      </a:defRPr>
    </a:lvl1pPr>
    <a:lvl2pPr marL="742950" indent="-28575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icrosoft YaHei" pitchFamily="34" charset="-122"/>
        <a:cs typeface="+mn-cs"/>
      </a:defRPr>
    </a:lvl2pPr>
    <a:lvl3pPr marL="1143000" indent="-228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icrosoft YaHei" pitchFamily="34" charset="-122"/>
        <a:cs typeface="+mn-cs"/>
      </a:defRPr>
    </a:lvl3pPr>
    <a:lvl4pPr marL="1600200" indent="-228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icrosoft YaHei" pitchFamily="34" charset="-122"/>
        <a:cs typeface="+mn-cs"/>
      </a:defRPr>
    </a:lvl4pPr>
    <a:lvl5pPr marL="2057400" indent="-228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icrosoft YaHei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rgbClr val="CFE7F5"/>
          </a:solidFill>
          <a:ln w="25400">
            <a:solidFill>
              <a:srgbClr val="808080"/>
            </a:solidFill>
          </a:ln>
        </p:spPr>
      </p:sp>
      <p:sp>
        <p:nvSpPr>
          <p:cNvPr id="40962" name="Заметки 2"/>
          <p:cNvSpPr txBox="1">
            <a:spLocks noGrp="1"/>
          </p:cNvSpPr>
          <p:nvPr>
            <p:ph type="body" sz="quarter" idx="1"/>
          </p:nvPr>
        </p:nvSpPr>
        <p:spPr bwMode="auto">
          <a:xfrm>
            <a:off x="1169988" y="5086350"/>
            <a:ext cx="5226050" cy="365125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eaLnBrk="1">
              <a:spcBef>
                <a:spcPct val="0"/>
              </a:spcBef>
            </a:pPr>
            <a:endParaRPr lang="ru-RU" sz="2400" smtClean="0">
              <a:solidFill>
                <a:srgbClr val="000000"/>
              </a:solidFill>
              <a:latin typeface="Thorndale"/>
              <a:ea typeface="Microsoft YaHei" pitchFamily="34" charset="-122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rgbClr val="CFE7F5"/>
          </a:solidFill>
          <a:ln w="25400">
            <a:solidFill>
              <a:srgbClr val="808080"/>
            </a:solidFill>
          </a:ln>
        </p:spPr>
      </p:sp>
      <p:sp>
        <p:nvSpPr>
          <p:cNvPr id="43010" name="Заметки 2"/>
          <p:cNvSpPr txBox="1">
            <a:spLocks noGrp="1"/>
          </p:cNvSpPr>
          <p:nvPr>
            <p:ph type="body" sz="quarter" idx="1"/>
          </p:nvPr>
        </p:nvSpPr>
        <p:spPr bwMode="auto">
          <a:xfrm>
            <a:off x="1169988" y="5086350"/>
            <a:ext cx="5226050" cy="4108450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eaLnBrk="1">
              <a:spcBef>
                <a:spcPct val="0"/>
              </a:spcBef>
            </a:pPr>
            <a:endParaRPr lang="ru-RU" sz="2400" smtClean="0">
              <a:solidFill>
                <a:srgbClr val="000000"/>
              </a:solidFill>
              <a:latin typeface="Thorndale"/>
              <a:ea typeface="Microsoft YaHei" pitchFamily="34" charset="-122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rgbClr val="CFE7F5"/>
          </a:solidFill>
          <a:ln w="25400">
            <a:solidFill>
              <a:srgbClr val="808080"/>
            </a:solidFill>
          </a:ln>
        </p:spPr>
      </p:sp>
      <p:sp>
        <p:nvSpPr>
          <p:cNvPr id="50178" name="Заметки 2"/>
          <p:cNvSpPr txBox="1">
            <a:spLocks noGrp="1"/>
          </p:cNvSpPr>
          <p:nvPr>
            <p:ph type="body" sz="quarter" idx="1"/>
          </p:nvPr>
        </p:nvSpPr>
        <p:spPr bwMode="auto">
          <a:xfrm>
            <a:off x="1169988" y="5086350"/>
            <a:ext cx="5226050" cy="4108450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eaLnBrk="1">
              <a:spcBef>
                <a:spcPct val="0"/>
              </a:spcBef>
            </a:pPr>
            <a:endParaRPr lang="ru-RU" sz="2400" smtClean="0">
              <a:solidFill>
                <a:srgbClr val="000000"/>
              </a:solidFill>
              <a:latin typeface="Thorndale"/>
              <a:ea typeface="Microsoft YaHei" pitchFamily="34" charset="-122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rgbClr val="CFE7F5"/>
          </a:solidFill>
          <a:ln w="25400">
            <a:solidFill>
              <a:srgbClr val="808080"/>
            </a:solidFill>
          </a:ln>
        </p:spPr>
      </p:sp>
      <p:sp>
        <p:nvSpPr>
          <p:cNvPr id="52226" name="Заметки 2"/>
          <p:cNvSpPr txBox="1">
            <a:spLocks noGrp="1"/>
          </p:cNvSpPr>
          <p:nvPr>
            <p:ph type="body" sz="quarter" idx="1"/>
          </p:nvPr>
        </p:nvSpPr>
        <p:spPr bwMode="auto">
          <a:xfrm>
            <a:off x="1169988" y="5086350"/>
            <a:ext cx="5226050" cy="4108450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eaLnBrk="1">
              <a:spcBef>
                <a:spcPct val="0"/>
              </a:spcBef>
            </a:pPr>
            <a:endParaRPr lang="ru-RU" sz="2400" smtClean="0">
              <a:solidFill>
                <a:srgbClr val="000000"/>
              </a:solidFill>
              <a:latin typeface="Thorndale"/>
              <a:ea typeface="Microsoft YaHei" pitchFamily="34" charset="-122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rgbClr val="CFE7F5"/>
          </a:solidFill>
          <a:ln w="25400">
            <a:solidFill>
              <a:srgbClr val="808080"/>
            </a:solidFill>
          </a:ln>
        </p:spPr>
      </p:sp>
      <p:sp>
        <p:nvSpPr>
          <p:cNvPr id="54274" name="Заметки 2"/>
          <p:cNvSpPr txBox="1">
            <a:spLocks noGrp="1"/>
          </p:cNvSpPr>
          <p:nvPr>
            <p:ph type="body" sz="quarter" idx="1"/>
          </p:nvPr>
        </p:nvSpPr>
        <p:spPr bwMode="auto">
          <a:xfrm>
            <a:off x="1169988" y="5086350"/>
            <a:ext cx="5226050" cy="4108450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eaLnBrk="1">
              <a:spcBef>
                <a:spcPct val="0"/>
              </a:spcBef>
            </a:pPr>
            <a:endParaRPr lang="ru-RU" sz="2400" smtClean="0">
              <a:solidFill>
                <a:srgbClr val="000000"/>
              </a:solidFill>
              <a:latin typeface="Thorndale"/>
              <a:ea typeface="Microsoft YaHei" pitchFamily="34" charset="-122"/>
              <a:cs typeface="Tahoma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21550" y="282575"/>
            <a:ext cx="2192338" cy="66182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41363" y="282575"/>
            <a:ext cx="6427787" cy="66182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41363" y="2101850"/>
            <a:ext cx="4227512" cy="4762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21275" y="2101850"/>
            <a:ext cx="4227513" cy="4762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97725" y="555625"/>
            <a:ext cx="2151063" cy="63087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41363" y="555625"/>
            <a:ext cx="6303962" cy="63087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41363" y="1963738"/>
            <a:ext cx="4310062" cy="4937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03825" y="1963738"/>
            <a:ext cx="4310063" cy="4937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 txBox="1">
            <a:spLocks noGrp="1"/>
          </p:cNvSpPr>
          <p:nvPr>
            <p:ph type="title"/>
          </p:nvPr>
        </p:nvSpPr>
        <p:spPr bwMode="auto">
          <a:xfrm>
            <a:off x="741363" y="282575"/>
            <a:ext cx="8607425" cy="12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 smtClean="0"/>
          </a:p>
        </p:txBody>
      </p:sp>
      <p:sp>
        <p:nvSpPr>
          <p:cNvPr id="13315" name="Текст 2"/>
          <p:cNvSpPr txBox="1">
            <a:spLocks noGrp="1"/>
          </p:cNvSpPr>
          <p:nvPr>
            <p:ph type="body" idx="1"/>
          </p:nvPr>
        </p:nvSpPr>
        <p:spPr bwMode="auto">
          <a:xfrm>
            <a:off x="741363" y="1963738"/>
            <a:ext cx="8772525" cy="493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725488" y="7077075"/>
            <a:ext cx="9355137" cy="96838"/>
          </a:xfrm>
          <a:prstGeom prst="rect">
            <a:avLst/>
          </a:prstGeom>
          <a:solidFill>
            <a:srgbClr val="FF9966"/>
          </a:solidFill>
          <a:ln>
            <a:noFill/>
            <a:prstDash val="solid"/>
          </a:ln>
        </p:spPr>
        <p:txBody>
          <a:bodyPr wrap="none" lIns="90000" tIns="45000" rIns="90000" bIns="45000" anchor="ctr" anchorCtr="1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fontAlgn="auto" hangingPunct="0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uk-UA"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87550" y="7289800"/>
            <a:ext cx="8093075" cy="96838"/>
          </a:xfrm>
          <a:prstGeom prst="rect">
            <a:avLst/>
          </a:prstGeom>
          <a:solidFill>
            <a:srgbClr val="FF9966"/>
          </a:solidFill>
          <a:ln>
            <a:noFill/>
            <a:prstDash val="solid"/>
          </a:ln>
        </p:spPr>
        <p:txBody>
          <a:bodyPr wrap="none" lIns="90000" tIns="45000" rIns="90000" bIns="45000" anchor="ctr" anchorCtr="1" compatLnSpc="0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fontAlgn="auto" hangingPunct="0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endParaRPr lang="uk-UA">
              <a:latin typeface="Arial" pitchFamily="18"/>
              <a:ea typeface="Microsoft YaHei" pitchFamily="2"/>
              <a:cs typeface="Mangal" pitchFamily="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lang="uk-UA" sz="2400" b="1" i="1">
          <a:solidFill>
            <a:srgbClr val="FF9966"/>
          </a:solidFill>
          <a:latin typeface="Albany" pitchFamily="34"/>
          <a:cs typeface="Tahoma" pitchFamily="2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rgbClr val="FF9966"/>
          </a:solidFill>
          <a:latin typeface="Albany"/>
          <a:cs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rgbClr val="FF9966"/>
          </a:solidFill>
          <a:latin typeface="Albany"/>
          <a:cs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rgbClr val="FF9966"/>
          </a:solidFill>
          <a:latin typeface="Albany"/>
          <a:cs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rgbClr val="FF9966"/>
          </a:solidFill>
          <a:latin typeface="Albany"/>
          <a:cs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rgbClr val="FF9966"/>
          </a:solidFill>
          <a:latin typeface="Albany"/>
          <a:cs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rgbClr val="FF9966"/>
          </a:solidFill>
          <a:latin typeface="Albany"/>
          <a:cs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rgbClr val="FF9966"/>
          </a:solidFill>
          <a:latin typeface="Albany"/>
          <a:cs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rgbClr val="FF9966"/>
          </a:solidFill>
          <a:latin typeface="Albany"/>
          <a:cs typeface="Tahoma" pitchFamily="34" charset="0"/>
        </a:defRPr>
      </a:lvl9pPr>
    </p:titleStyle>
    <p:bodyStyle>
      <a:lvl1pPr algn="l" rtl="0" eaLnBrk="0" fontAlgn="base" hangingPunct="0">
        <a:spcBef>
          <a:spcPct val="0"/>
        </a:spcBef>
        <a:spcAft>
          <a:spcPct val="0"/>
        </a:spcAft>
        <a:buChar char="•"/>
        <a:defRPr lang="uk-UA" sz="2400">
          <a:solidFill>
            <a:srgbClr val="E6E6E6"/>
          </a:solidFill>
          <a:latin typeface="Thorndale" pitchFamily="18"/>
          <a:cs typeface="Tahoma" pitchFamily="2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  <a:cs typeface="Tahoma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  <a:cs typeface="Tahoma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  <a:cs typeface="Tahoma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cs typeface="Tahoma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cs typeface="Tahoma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cs typeface="Tahoma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cs typeface="Tahoma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cs typeface="Tahoma" pitchFamily="34" charset="0"/>
        </a:defRPr>
      </a:lvl9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BE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4813" y="1893888"/>
            <a:ext cx="9675812" cy="5665787"/>
          </a:xfrm>
          <a:prstGeom prst="rect">
            <a:avLst/>
          </a:prstGeom>
          <a:solidFill>
            <a:srgbClr val="DDDDDD"/>
          </a:solidFill>
          <a:ln w="25400">
            <a:solidFill>
              <a:srgbClr val="C0C0C0"/>
            </a:solidFill>
            <a:prstDash val="solid"/>
          </a:ln>
        </p:spPr>
        <p:txBody>
          <a:bodyPr lIns="0" tIns="0" rIns="0" bIns="0" anchor="ctr" anchorCtr="1"/>
          <a:lstStyle/>
          <a:p>
            <a:pPr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uk-UA" sz="2400">
              <a:latin typeface="Thorndale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25603" name="Заголовок 2"/>
          <p:cNvSpPr txBox="1">
            <a:spLocks noGrp="1"/>
          </p:cNvSpPr>
          <p:nvPr>
            <p:ph type="title"/>
          </p:nvPr>
        </p:nvSpPr>
        <p:spPr bwMode="auto">
          <a:xfrm>
            <a:off x="741363" y="555625"/>
            <a:ext cx="8607425" cy="12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 smtClean="0"/>
          </a:p>
        </p:txBody>
      </p:sp>
      <p:sp>
        <p:nvSpPr>
          <p:cNvPr id="25604" name="Текст 3"/>
          <p:cNvSpPr txBox="1">
            <a:spLocks noGrp="1"/>
          </p:cNvSpPr>
          <p:nvPr>
            <p:ph type="body" idx="1"/>
          </p:nvPr>
        </p:nvSpPr>
        <p:spPr bwMode="auto">
          <a:xfrm>
            <a:off x="741363" y="2101850"/>
            <a:ext cx="860742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182563" cy="919163"/>
          </a:xfrm>
          <a:prstGeom prst="rect">
            <a:avLst/>
          </a:prstGeom>
          <a:solidFill>
            <a:srgbClr val="125C8D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  <p:txBody>
          <a:bodyPr lIns="0" tIns="0" rIns="0" bIns="0" anchor="ctr" anchorCtr="1"/>
          <a:lstStyle/>
          <a:p>
            <a:pPr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uk-UA" sz="2400">
              <a:latin typeface="Thorndale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2381250"/>
            <a:ext cx="182563" cy="919163"/>
          </a:xfrm>
          <a:prstGeom prst="rect">
            <a:avLst/>
          </a:prstGeom>
          <a:solidFill>
            <a:srgbClr val="125C8D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  <p:txBody>
          <a:bodyPr lIns="0" tIns="0" rIns="0" bIns="0" anchor="ctr" anchorCtr="1"/>
          <a:lstStyle/>
          <a:p>
            <a:pPr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uk-UA" sz="2400">
              <a:latin typeface="Thorndale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168400"/>
            <a:ext cx="182563" cy="919163"/>
          </a:xfrm>
          <a:prstGeom prst="rect">
            <a:avLst/>
          </a:prstGeom>
          <a:solidFill>
            <a:srgbClr val="125C8D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  <p:txBody>
          <a:bodyPr lIns="0" tIns="0" rIns="0" bIns="0" anchor="ctr" anchorCtr="1"/>
          <a:lstStyle/>
          <a:p>
            <a:pPr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uk-UA" sz="2400">
              <a:latin typeface="Thorndale" pitchFamily="18"/>
              <a:ea typeface="Lucida Sans Unicode" pitchFamily="2"/>
              <a:cs typeface="Tahoma" pitchFamily="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lang="uk-UA" sz="2400" b="1">
          <a:solidFill>
            <a:srgbClr val="333333"/>
          </a:solidFill>
          <a:latin typeface="Albany" pitchFamily="34"/>
          <a:cs typeface="Tahoma" pitchFamily="2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33333"/>
          </a:solidFill>
          <a:latin typeface="Albany"/>
          <a:cs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33333"/>
          </a:solidFill>
          <a:latin typeface="Albany"/>
          <a:cs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33333"/>
          </a:solidFill>
          <a:latin typeface="Albany"/>
          <a:cs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33333"/>
          </a:solidFill>
          <a:latin typeface="Albany"/>
          <a:cs typeface="Tahoma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33333"/>
          </a:solidFill>
          <a:latin typeface="Albany"/>
          <a:cs typeface="Tahoma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33333"/>
          </a:solidFill>
          <a:latin typeface="Albany"/>
          <a:cs typeface="Tahoma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33333"/>
          </a:solidFill>
          <a:latin typeface="Albany"/>
          <a:cs typeface="Tahoma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33333"/>
          </a:solidFill>
          <a:latin typeface="Albany"/>
          <a:cs typeface="Tahoma" pitchFamily="34" charset="0"/>
        </a:defRPr>
      </a:lvl9pPr>
    </p:titleStyle>
    <p:bodyStyle>
      <a:lvl1pPr algn="l" rtl="0" eaLnBrk="0" fontAlgn="base" hangingPunct="0">
        <a:spcBef>
          <a:spcPct val="0"/>
        </a:spcBef>
        <a:spcAft>
          <a:spcPct val="0"/>
        </a:spcAft>
        <a:buChar char="•"/>
        <a:defRPr lang="uk-UA" sz="2400">
          <a:solidFill>
            <a:srgbClr val="000000"/>
          </a:solidFill>
          <a:latin typeface="Albany" pitchFamily="34"/>
          <a:cs typeface="Tahoma" pitchFamily="2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  <a:cs typeface="Tahoma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  <a:cs typeface="Tahoma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  <a:cs typeface="Tahoma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cs typeface="Tahoma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cs typeface="Tahoma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cs typeface="Tahoma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cs typeface="Tahoma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cs typeface="Tahoma" pitchFamily="34" charset="0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741363" y="709613"/>
            <a:ext cx="8607425" cy="954087"/>
          </a:xfrm>
        </p:spPr>
        <p:txBody>
          <a:bodyPr>
            <a:spAutoFit/>
          </a:bodyPr>
          <a:lstStyle/>
          <a:p>
            <a:pPr algn="r" eaLnBrk="1">
              <a:buClr>
                <a:srgbClr val="000000"/>
              </a:buClr>
              <a:buSzPct val="45000"/>
              <a:buFont typeface="StarSymbol"/>
              <a:buNone/>
            </a:pPr>
            <a:r>
              <a:rPr sz="3600" smtClean="0">
                <a:latin typeface="Albany"/>
                <a:cs typeface="Tahoma" pitchFamily="34" charset="0"/>
              </a:rPr>
              <a:t>Здорове сім'я — здорова дитина</a:t>
            </a:r>
            <a:br>
              <a:rPr sz="3600" smtClean="0">
                <a:latin typeface="Albany"/>
                <a:cs typeface="Tahoma" pitchFamily="34" charset="0"/>
              </a:rPr>
            </a:br>
            <a:r>
              <a:rPr sz="2600" smtClean="0">
                <a:latin typeface="Albany"/>
                <a:cs typeface="Tahoma" pitchFamily="34" charset="0"/>
              </a:rPr>
              <a:t>Народна мудрість</a:t>
            </a:r>
          </a:p>
        </p:txBody>
      </p:sp>
      <p:pic>
        <p:nvPicPr>
          <p:cNvPr id="3" name="Рисунок 2"/>
          <p:cNvPicPr>
            <a:picLocks noGrp="1" noChangeAspect="1"/>
          </p:cNvPicPr>
          <p:nvPr>
            <p:ph type="pic" idx="4294967295"/>
          </p:nvPr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>
            <a:off x="2736056" y="2267669"/>
            <a:ext cx="5486759" cy="4762799"/>
          </a:xfrm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647700" y="395288"/>
            <a:ext cx="9072563" cy="1262062"/>
          </a:xfrm>
        </p:spPr>
        <p:txBody>
          <a:bodyPr/>
          <a:lstStyle/>
          <a:p>
            <a:pPr eaLnBrk="1">
              <a:buClr>
                <a:srgbClr val="000000"/>
              </a:buClr>
              <a:buSzPct val="45000"/>
              <a:buFont typeface="StarSymbol"/>
              <a:buNone/>
            </a:pPr>
            <a:r>
              <a:rPr sz="3200" smtClean="0">
                <a:solidFill>
                  <a:schemeClr val="tx1"/>
                </a:solidFill>
                <a:latin typeface="Albany"/>
                <a:cs typeface="Tahoma" pitchFamily="34" charset="0"/>
              </a:rPr>
              <a:t>З кожним пошкоджуючим впливом на статеві клітини, збільшується ймовірність появи генетичних відхилень у потомства</a:t>
            </a:r>
          </a:p>
        </p:txBody>
      </p:sp>
      <p:sp>
        <p:nvSpPr>
          <p:cNvPr id="53250" name="Текст 4"/>
          <p:cNvSpPr txBox="1">
            <a:spLocks noGrp="1"/>
          </p:cNvSpPr>
          <p:nvPr>
            <p:ph type="body" idx="4294967295"/>
          </p:nvPr>
        </p:nvSpPr>
        <p:spPr>
          <a:xfrm>
            <a:off x="741363" y="4541838"/>
            <a:ext cx="4279900" cy="2354262"/>
          </a:xfrm>
        </p:spPr>
        <p:txBody>
          <a:bodyPr/>
          <a:lstStyle/>
          <a:p>
            <a:pPr eaLnBrk="1">
              <a:buClr>
                <a:srgbClr val="0E594D"/>
              </a:buClr>
              <a:buSzPct val="45000"/>
              <a:buFont typeface="StarSymbol"/>
              <a:buChar char="●"/>
            </a:pPr>
            <a:endParaRPr lang="ru-RU" smtClean="0">
              <a:latin typeface="Albany"/>
              <a:cs typeface="Tahoma" pitchFamily="34" charset="0"/>
            </a:endParaRPr>
          </a:p>
        </p:txBody>
      </p:sp>
      <p:pic>
        <p:nvPicPr>
          <p:cNvPr id="53251" name="Picture 4"/>
          <p:cNvPicPr>
            <a:picLocks noChangeAspect="1"/>
          </p:cNvPicPr>
          <p:nvPr/>
        </p:nvPicPr>
        <p:blipFill>
          <a:blip r:embed="rId3" cstate="print"/>
          <a:srcRect l="1224" t="34013" r="12872" b="45622"/>
          <a:stretch>
            <a:fillRect/>
          </a:stretch>
        </p:blipFill>
        <p:spPr bwMode="auto">
          <a:xfrm>
            <a:off x="576263" y="2700338"/>
            <a:ext cx="8826500" cy="3311525"/>
          </a:xfrm>
          <a:prstGeom prst="rect">
            <a:avLst/>
          </a:prstGeom>
          <a:noFill/>
          <a:ln w="190440">
            <a:solidFill>
              <a:srgbClr val="C8C6BD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0080625" cy="7559675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36000">
                <a:srgbClr val="92D05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noFill/>
              </a:rPr>
              <a:t>Я за </a:t>
            </a:r>
            <a:r>
              <a:rPr lang="uk-UA" dirty="0" err="1">
                <a:noFill/>
              </a:rPr>
              <a:t>зд</a:t>
            </a:r>
            <a:endParaRPr lang="uk-UA" dirty="0">
              <a:noFill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5775" y="1475581"/>
            <a:ext cx="9864849" cy="304698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uk-UA" sz="96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Я за здоровий спосіб життя!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 descr="http://3.bp.blogspot.com/-LeNokglVaTo/UW6aGvBlvWI/AAAAAAAAACk/axjFlGdAMLQ/s320/original-13263814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859569" cy="29157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4996" name="Picture 4" descr="http://mynews.kiev.ua/wp-content/uploads/2008/06/childre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4328" y="0"/>
            <a:ext cx="4536504" cy="33008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4998" name="Picture 6" descr="http://svit24.net/images/stories/articles/2012/Zdorovie/11-2012/09/eat-fruit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355901"/>
            <a:ext cx="4787861" cy="32037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5000" name="Picture 8" descr="http://goronda.ucoz.ru/FOTO/tabir_mrija/fiz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96800" y="4175299"/>
            <a:ext cx="5083825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5002" name="Picture 10" descr="http://vkurse.ua/i/2013-01/top-10-semeynykh-tradiciy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64048" y="2195661"/>
            <a:ext cx="3810000" cy="2381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2" descr="H:\фото відкритий урок\img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080625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744913" y="2987675"/>
            <a:ext cx="287337" cy="3603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Рисунок 2" descr="happy-family-on-the-floo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93688" y="-180975"/>
            <a:ext cx="10374313" cy="774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0" y="395461"/>
            <a:ext cx="5616376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 err="1">
                <a:ln w="19050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Вибір</a:t>
            </a:r>
            <a:r>
              <a:rPr lang="ru-RU" sz="6600" b="1" dirty="0">
                <a:ln w="19050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 за вами!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741363" y="636588"/>
            <a:ext cx="8607425" cy="554037"/>
          </a:xfrm>
        </p:spPr>
        <p:txBody>
          <a:bodyPr>
            <a:spAutoFit/>
          </a:bodyPr>
          <a:lstStyle/>
          <a:p>
            <a:pPr eaLnBrk="1">
              <a:buClr>
                <a:srgbClr val="000000"/>
              </a:buClr>
              <a:buSzPct val="45000"/>
              <a:buFont typeface="StarSymbol"/>
              <a:buNone/>
            </a:pPr>
            <a:r>
              <a:rPr sz="3600" smtClean="0">
                <a:latin typeface="Albany"/>
                <a:cs typeface="Tahoma" pitchFamily="34" charset="0"/>
              </a:rPr>
              <a:t>Без здоров'я немає щастя</a:t>
            </a:r>
          </a:p>
        </p:txBody>
      </p:sp>
      <p:pic>
        <p:nvPicPr>
          <p:cNvPr id="3" name="Рисунок 2"/>
          <p:cNvPicPr>
            <a:picLocks noGrp="1" noChangeAspect="1"/>
          </p:cNvPicPr>
          <p:nvPr>
            <p:ph type="pic" idx="4294967295"/>
          </p:nvPr>
        </p:nvPicPr>
        <p:blipFill>
          <a:blip r:embed="rId3" cstate="print">
            <a:alphaModFix/>
            <a:lum/>
          </a:blip>
          <a:srcRect r="9990" b="8098"/>
          <a:stretch>
            <a:fillRect/>
          </a:stretch>
        </p:blipFill>
        <p:spPr>
          <a:xfrm>
            <a:off x="575816" y="4499917"/>
            <a:ext cx="3888432" cy="2937926"/>
          </a:xfrm>
          <a:effectLst>
            <a:softEdge rad="112500"/>
          </a:effectLst>
        </p:spPr>
      </p:pic>
      <p:pic>
        <p:nvPicPr>
          <p:cNvPr id="4" name="Рисунок 3"/>
          <p:cNvPicPr>
            <a:picLocks noGrp="1" noChangeAspect="1"/>
          </p:cNvPicPr>
          <p:nvPr>
            <p:ph type="pic" idx="4294967295"/>
          </p:nvPr>
        </p:nvPicPr>
        <p:blipFill>
          <a:blip r:embed="rId4" cstate="print">
            <a:alphaModFix/>
            <a:lum/>
          </a:blip>
          <a:srcRect/>
          <a:stretch>
            <a:fillRect/>
          </a:stretch>
        </p:blipFill>
        <p:spPr>
          <a:xfrm>
            <a:off x="3528000" y="1907630"/>
            <a:ext cx="3960000" cy="2813770"/>
          </a:xfrm>
          <a:effectLst>
            <a:softEdge rad="112500"/>
          </a:effectLst>
        </p:spPr>
      </p:pic>
      <p:pic>
        <p:nvPicPr>
          <p:cNvPr id="5" name="Shape"/>
          <p:cNvPicPr>
            <a:picLocks noChangeAspect="1"/>
          </p:cNvPicPr>
          <p:nvPr/>
        </p:nvPicPr>
        <p:blipFill>
          <a:blip r:embed="rId5" cstate="print">
            <a:alphaModFix/>
            <a:lum/>
          </a:blip>
          <a:srcRect/>
          <a:stretch>
            <a:fillRect/>
          </a:stretch>
        </p:blipFill>
        <p:spPr>
          <a:xfrm>
            <a:off x="5544368" y="4787949"/>
            <a:ext cx="4324089" cy="25560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989" name="Shape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7700" y="1331913"/>
            <a:ext cx="2736850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0" name="Picture 10" descr="fig10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D9F3D6"/>
              </a:clrFrom>
              <a:clrTo>
                <a:srgbClr val="D9F3D6">
                  <a:alpha val="0"/>
                </a:srgbClr>
              </a:clrTo>
            </a:clrChange>
            <a:lum bright="-60000"/>
          </a:blip>
          <a:srcRect l="7957" t="9000" r="48557" b="70793"/>
          <a:stretch>
            <a:fillRect/>
          </a:stretch>
        </p:blipFill>
        <p:spPr bwMode="auto">
          <a:xfrm rot="8373474">
            <a:off x="7608888" y="2668588"/>
            <a:ext cx="2233612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Содержимое 2"/>
          <p:cNvSpPr txBox="1">
            <a:spLocks noGrp="1"/>
          </p:cNvSpPr>
          <p:nvPr>
            <p:ph idx="1"/>
          </p:nvPr>
        </p:nvSpPr>
        <p:spPr>
          <a:xfrm>
            <a:off x="741363" y="2101850"/>
            <a:ext cx="8978900" cy="4762500"/>
          </a:xfrm>
        </p:spPr>
        <p:txBody>
          <a:bodyPr/>
          <a:lstStyle/>
          <a:p>
            <a:pPr marL="431800" indent="-323850" eaLnBrk="1">
              <a:buClr>
                <a:srgbClr val="0E594D"/>
              </a:buClr>
              <a:buSzPct val="45000"/>
              <a:buFont typeface="StarSymbol"/>
              <a:buChar char="●"/>
            </a:pPr>
            <a:r>
              <a:rPr sz="3200" smtClean="0">
                <a:latin typeface="Albany"/>
                <a:cs typeface="Tahoma" pitchFamily="34" charset="0"/>
              </a:rPr>
              <a:t>Професійні фактори( виробничі шкідливості)</a:t>
            </a:r>
          </a:p>
          <a:p>
            <a:pPr marL="431800" indent="-323850" eaLnBrk="1">
              <a:buClr>
                <a:srgbClr val="0E594D"/>
              </a:buClr>
              <a:buSzPct val="45000"/>
              <a:buFont typeface="StarSymbol"/>
              <a:buChar char="●"/>
            </a:pPr>
            <a:r>
              <a:rPr sz="3200" smtClean="0">
                <a:latin typeface="Albany"/>
                <a:cs typeface="Tahoma" pitchFamily="34" charset="0"/>
              </a:rPr>
              <a:t>Екологічні  фактори </a:t>
            </a:r>
          </a:p>
          <a:p>
            <a:pPr marL="431800" indent="-323850" eaLnBrk="1">
              <a:buClr>
                <a:srgbClr val="0E594D"/>
              </a:buClr>
              <a:buSzPct val="45000"/>
              <a:buFont typeface="StarSymbol"/>
              <a:buChar char="●"/>
            </a:pPr>
            <a:r>
              <a:rPr sz="3200" smtClean="0">
                <a:latin typeface="Albany"/>
                <a:cs typeface="Tahoma" pitchFamily="34" charset="0"/>
              </a:rPr>
              <a:t>Нераціональне  харчування</a:t>
            </a:r>
          </a:p>
          <a:p>
            <a:pPr marL="431800" indent="-323850" eaLnBrk="1">
              <a:buClr>
                <a:srgbClr val="0E594D"/>
              </a:buClr>
              <a:buSzPct val="45000"/>
              <a:buFont typeface="StarSymbol"/>
              <a:buChar char="●"/>
            </a:pPr>
            <a:r>
              <a:rPr sz="3200" smtClean="0">
                <a:latin typeface="Albany"/>
                <a:cs typeface="Tahoma" pitchFamily="34" charset="0"/>
              </a:rPr>
              <a:t>Стресові ситуації</a:t>
            </a:r>
          </a:p>
          <a:p>
            <a:pPr marL="431800" indent="-323850" eaLnBrk="1">
              <a:buClr>
                <a:srgbClr val="0E594D"/>
              </a:buClr>
              <a:buSzPct val="45000"/>
              <a:buFont typeface="StarSymbol"/>
              <a:buChar char="●"/>
            </a:pPr>
            <a:r>
              <a:rPr sz="3200" smtClean="0">
                <a:latin typeface="Albany"/>
                <a:cs typeface="Tahoma" pitchFamily="34" charset="0"/>
              </a:rPr>
              <a:t>Шкідливі звички</a:t>
            </a:r>
          </a:p>
          <a:p>
            <a:pPr marL="431800" indent="-323850" eaLnBrk="1">
              <a:buClr>
                <a:srgbClr val="0E594D"/>
              </a:buClr>
              <a:buSzPct val="45000"/>
              <a:buFont typeface="StarSymbol"/>
              <a:buNone/>
            </a:pPr>
            <a:endParaRPr sz="3200" smtClean="0">
              <a:latin typeface="Albany"/>
              <a:cs typeface="Tahoma" pitchFamily="34" charset="0"/>
            </a:endParaRPr>
          </a:p>
        </p:txBody>
      </p:sp>
      <p:sp>
        <p:nvSpPr>
          <p:cNvPr id="44034" name="TextBox 3"/>
          <p:cNvSpPr txBox="1">
            <a:spLocks noChangeArrowheads="1"/>
          </p:cNvSpPr>
          <p:nvPr/>
        </p:nvSpPr>
        <p:spPr bwMode="auto">
          <a:xfrm>
            <a:off x="431800" y="250825"/>
            <a:ext cx="9288463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3600" b="1">
                <a:latin typeface="Calibri" pitchFamily="34" charset="0"/>
              </a:rPr>
              <a:t>Шкідливі фактори, які впливають на процес гаметогенезу та майбутню дитину</a:t>
            </a:r>
          </a:p>
        </p:txBody>
      </p:sp>
      <p:pic>
        <p:nvPicPr>
          <p:cNvPr id="2049" name="Picture 1" descr="H:\фото відкритий урок\simya-300x225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52280" y="3931988"/>
            <a:ext cx="4751344" cy="32678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Заголовок 1"/>
          <p:cNvSpPr txBox="1">
            <a:spLocks noGrp="1"/>
          </p:cNvSpPr>
          <p:nvPr>
            <p:ph type="title"/>
          </p:nvPr>
        </p:nvSpPr>
        <p:spPr>
          <a:xfrm>
            <a:off x="792163" y="395288"/>
            <a:ext cx="8607425" cy="1262062"/>
          </a:xfrm>
        </p:spPr>
        <p:txBody>
          <a:bodyPr/>
          <a:lstStyle/>
          <a:p>
            <a:pPr eaLnBrk="1">
              <a:buClr>
                <a:srgbClr val="000000"/>
              </a:buClr>
              <a:buSzPct val="45000"/>
              <a:buFont typeface="StarSymbol"/>
              <a:buNone/>
            </a:pPr>
            <a:r>
              <a:rPr sz="3600" smtClean="0">
                <a:latin typeface="Albany"/>
                <a:cs typeface="Tahoma" pitchFamily="34" charset="0"/>
              </a:rPr>
              <a:t>Професійні фактори</a:t>
            </a:r>
            <a:br>
              <a:rPr sz="3600" smtClean="0">
                <a:latin typeface="Albany"/>
                <a:cs typeface="Tahoma" pitchFamily="34" charset="0"/>
              </a:rPr>
            </a:br>
            <a:r>
              <a:rPr sz="3600" smtClean="0">
                <a:latin typeface="Albany"/>
                <a:cs typeface="Tahoma" pitchFamily="34" charset="0"/>
              </a:rPr>
              <a:t>(виробничі шкідливості)</a:t>
            </a:r>
            <a:r>
              <a:rPr smtClean="0">
                <a:latin typeface="Albany"/>
                <a:cs typeface="Tahoma" pitchFamily="34" charset="0"/>
              </a:rPr>
              <a:t/>
            </a:r>
            <a:br>
              <a:rPr smtClean="0">
                <a:latin typeface="Albany"/>
                <a:cs typeface="Tahoma" pitchFamily="34" charset="0"/>
              </a:rPr>
            </a:br>
            <a:endParaRPr smtClean="0">
              <a:latin typeface="Albany"/>
              <a:cs typeface="Tahoma" pitchFamily="34" charset="0"/>
            </a:endParaRPr>
          </a:p>
        </p:txBody>
      </p:sp>
      <p:sp>
        <p:nvSpPr>
          <p:cNvPr id="45058" name="Содержимое 2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marL="431800" indent="-323850" eaLnBrk="1">
              <a:buClr>
                <a:srgbClr val="0E594D"/>
              </a:buClr>
              <a:buSzPct val="45000"/>
              <a:buFont typeface="StarSymbol"/>
              <a:buChar char="●"/>
            </a:pPr>
            <a:endParaRPr lang="ru-RU" smtClean="0">
              <a:latin typeface="Albany"/>
              <a:cs typeface="Tahoma" pitchFamily="34" charset="0"/>
            </a:endParaRPr>
          </a:p>
        </p:txBody>
      </p:sp>
      <p:pic>
        <p:nvPicPr>
          <p:cNvPr id="1026" name="Picture 2" descr="http://www.bugaga.ru/uploads/posts/2013-01/1359534071_pererabotka-musora-vredit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5856" y="2051645"/>
            <a:ext cx="3996444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http://cikavosti.com/wp-content/uploads/2015/01/23-01-15-foto-600x400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72360" y="2123653"/>
            <a:ext cx="3986808" cy="2513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http://img.sci-lib.com/2009/05/27/b_228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5856" y="4715942"/>
            <a:ext cx="4032448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2" name="Picture 8" descr="http://www.csmc.rv.ua/src/n120920_ic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28344" y="4643933"/>
            <a:ext cx="4104456" cy="26678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Заголовок 1"/>
          <p:cNvSpPr txBox="1">
            <a:spLocks noGrp="1"/>
          </p:cNvSpPr>
          <p:nvPr>
            <p:ph type="title"/>
          </p:nvPr>
        </p:nvSpPr>
        <p:spPr>
          <a:xfrm>
            <a:off x="719138" y="0"/>
            <a:ext cx="8609012" cy="1262063"/>
          </a:xfrm>
        </p:spPr>
        <p:txBody>
          <a:bodyPr/>
          <a:lstStyle/>
          <a:p>
            <a:pPr eaLnBrk="1">
              <a:buClr>
                <a:srgbClr val="000000"/>
              </a:buClr>
              <a:buSzPct val="45000"/>
              <a:buFont typeface="StarSymbol"/>
              <a:buNone/>
            </a:pPr>
            <a:r>
              <a:rPr sz="3600" smtClean="0">
                <a:latin typeface="Albany"/>
                <a:cs typeface="Tahoma" pitchFamily="34" charset="0"/>
              </a:rPr>
              <a:t>Екологічні  фактори </a:t>
            </a:r>
            <a:r>
              <a:rPr smtClean="0">
                <a:latin typeface="Albany"/>
                <a:cs typeface="Tahoma" pitchFamily="34" charset="0"/>
              </a:rPr>
              <a:t/>
            </a:r>
            <a:br>
              <a:rPr smtClean="0">
                <a:latin typeface="Albany"/>
                <a:cs typeface="Tahoma" pitchFamily="34" charset="0"/>
              </a:rPr>
            </a:br>
            <a:endParaRPr smtClean="0">
              <a:latin typeface="Albany"/>
              <a:cs typeface="Tahoma" pitchFamily="34" charset="0"/>
            </a:endParaRPr>
          </a:p>
        </p:txBody>
      </p:sp>
      <p:pic>
        <p:nvPicPr>
          <p:cNvPr id="78850" name="Picture 2" descr="C:\Users\Admin\Desktop\55659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32400" y="1259557"/>
            <a:ext cx="4248225" cy="27489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8854" name="Picture 6" descr="http://gdb.rferl.org/E4DB285E-4E65-47AD-9A4E-53858AC4B151_cx0_cy7_cw0_mw1024_mh1024_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799" y="4571925"/>
            <a:ext cx="4479437" cy="2987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8856" name="Picture 8" descr="http://vsapravda.info/wp-content/uploads/2013/09/1317624103_original-13025200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32400" y="4373507"/>
            <a:ext cx="4248225" cy="3186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8858" name="Picture 10" descr="http://expres.ua/gfx/news/chornobylska_ae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9792" y="1187549"/>
            <a:ext cx="4608512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Содержимое 3" descr="1281607608_zob.jpg"/>
          <p:cNvPicPr>
            <a:picLocks noGrp="1" noChangeAspect="1"/>
          </p:cNvPicPr>
          <p:nvPr>
            <p:ph idx="1"/>
          </p:nvPr>
        </p:nvPicPr>
        <p:blipFill>
          <a:blip r:embed="rId6" cstate="print"/>
          <a:stretch>
            <a:fillRect/>
          </a:stretch>
        </p:blipFill>
        <p:spPr>
          <a:xfrm>
            <a:off x="431800" y="3132138"/>
            <a:ext cx="1900238" cy="142875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8852" name="Picture 4" descr="http://svit24.net/images/stories/articles/2013/Zdorovie/02-2013/09/wagitnist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40088" y="3492500"/>
            <a:ext cx="3744912" cy="2454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Заголовок 1"/>
          <p:cNvSpPr txBox="1">
            <a:spLocks noGrp="1"/>
          </p:cNvSpPr>
          <p:nvPr>
            <p:ph type="title"/>
          </p:nvPr>
        </p:nvSpPr>
        <p:spPr>
          <a:xfrm>
            <a:off x="863600" y="0"/>
            <a:ext cx="8609013" cy="1262063"/>
          </a:xfrm>
        </p:spPr>
        <p:txBody>
          <a:bodyPr/>
          <a:lstStyle/>
          <a:p>
            <a:pPr eaLnBrk="1">
              <a:buClr>
                <a:srgbClr val="000000"/>
              </a:buClr>
              <a:buSzPct val="45000"/>
              <a:buFont typeface="StarSymbol"/>
              <a:buNone/>
            </a:pPr>
            <a:r>
              <a:rPr sz="3600" smtClean="0">
                <a:latin typeface="Albany"/>
                <a:cs typeface="Tahoma" pitchFamily="34" charset="0"/>
              </a:rPr>
              <a:t>Нераціональне  харчування</a:t>
            </a:r>
            <a:r>
              <a:rPr smtClean="0">
                <a:latin typeface="Albany"/>
                <a:cs typeface="Tahoma" pitchFamily="34" charset="0"/>
              </a:rPr>
              <a:t/>
            </a:r>
            <a:br>
              <a:rPr smtClean="0">
                <a:latin typeface="Albany"/>
                <a:cs typeface="Tahoma" pitchFamily="34" charset="0"/>
              </a:rPr>
            </a:br>
            <a:endParaRPr smtClean="0">
              <a:latin typeface="Albany"/>
              <a:cs typeface="Tahoma" pitchFamily="34" charset="0"/>
            </a:endParaRPr>
          </a:p>
        </p:txBody>
      </p:sp>
      <p:pic>
        <p:nvPicPr>
          <p:cNvPr id="79874" name="Picture 2" descr="http://2.bp.blogspot.com/-qXA8BXSOqW8/UnuI43aGZEI/AAAAAAAAAHc/n_KmAOr-amk/s1600/%D0%AF%D0%BA-%D0%BF%D1%80%D0%B8%D0%B1%D0%BE%D1%80%D0%BA%D0%B0%D1%82%D0%B8-%D0%B7%D0%B2%D1%96%D1%80%D1%8F%D1%87%D0%B8%D0%B9-%D0%B0%D0%BF%D0%B5%D1%82%D0%B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9792" y="1403573"/>
            <a:ext cx="4440494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9878" name="Picture 6" descr="http://www.agromars.com.ua/upload/iblock/5a3/5a333ff611f4c4f030f7f583a7320b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7784" y="3959275"/>
            <a:ext cx="3744416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9882" name="Picture 10" descr="http://vkurse.ua/i/2008-01/zdorovye-privychki.jpg"/>
          <p:cNvPicPr>
            <a:picLocks noChangeAspect="1" noChangeArrowheads="1"/>
          </p:cNvPicPr>
          <p:nvPr/>
        </p:nvPicPr>
        <p:blipFill>
          <a:blip r:embed="rId4" cstate="print"/>
          <a:srcRect r="11171"/>
          <a:stretch>
            <a:fillRect/>
          </a:stretch>
        </p:blipFill>
        <p:spPr bwMode="auto">
          <a:xfrm>
            <a:off x="3312120" y="4643933"/>
            <a:ext cx="3384376" cy="2381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9884" name="Picture 12" descr="http://www.newsmarket.com.ua/wp-content/uploads/2011/11/Untitled-7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6176" y="1331565"/>
            <a:ext cx="3600400" cy="2700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9876" name="Picture 4" descr="http://3.bp.blogspot.com/-HYFH4-gEc-E/UjGmJVyu_PI/AAAAAAAAAAc/4io4enT09Uo/s1600/%D1%97%D0%B6%D0%B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60392" y="4133894"/>
            <a:ext cx="4492826" cy="34257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9880" name="Picture 8" descr="http://www.ctv.by/img/137/zd_02032011_anoreksija_2_0x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12273" y="1187549"/>
            <a:ext cx="3168352" cy="38020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Заголовок 1"/>
          <p:cNvSpPr txBox="1">
            <a:spLocks noGrp="1"/>
          </p:cNvSpPr>
          <p:nvPr>
            <p:ph type="title"/>
          </p:nvPr>
        </p:nvSpPr>
        <p:spPr>
          <a:xfrm>
            <a:off x="863600" y="179388"/>
            <a:ext cx="8609013" cy="1262062"/>
          </a:xfrm>
        </p:spPr>
        <p:txBody>
          <a:bodyPr/>
          <a:lstStyle/>
          <a:p>
            <a:pPr eaLnBrk="1">
              <a:buClr>
                <a:srgbClr val="000000"/>
              </a:buClr>
              <a:buSzPct val="45000"/>
              <a:buFont typeface="StarSymbol"/>
              <a:buNone/>
            </a:pPr>
            <a:r>
              <a:rPr sz="3600" smtClean="0">
                <a:latin typeface="Albany"/>
                <a:cs typeface="Tahoma" pitchFamily="34" charset="0"/>
              </a:rPr>
              <a:t>Стресові ситуації</a:t>
            </a:r>
            <a:r>
              <a:rPr smtClean="0">
                <a:latin typeface="Albany"/>
                <a:cs typeface="Tahoma" pitchFamily="34" charset="0"/>
              </a:rPr>
              <a:t/>
            </a:r>
            <a:br>
              <a:rPr smtClean="0">
                <a:latin typeface="Albany"/>
                <a:cs typeface="Tahoma" pitchFamily="34" charset="0"/>
              </a:rPr>
            </a:br>
            <a:endParaRPr smtClean="0">
              <a:latin typeface="Albany"/>
              <a:cs typeface="Tahoma" pitchFamily="34" charset="0"/>
            </a:endParaRPr>
          </a:p>
        </p:txBody>
      </p:sp>
      <p:sp>
        <p:nvSpPr>
          <p:cNvPr id="48130" name="Содержимое 2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marL="431800" indent="-323850" eaLnBrk="1">
              <a:buClr>
                <a:srgbClr val="0E594D"/>
              </a:buClr>
              <a:buSzPct val="45000"/>
              <a:buFont typeface="StarSymbol"/>
              <a:buChar char="●"/>
            </a:pPr>
            <a:endParaRPr lang="ru-RU" smtClean="0">
              <a:latin typeface="Albany"/>
              <a:cs typeface="Tahoma" pitchFamily="34" charset="0"/>
            </a:endParaRPr>
          </a:p>
        </p:txBody>
      </p:sp>
      <p:pic>
        <p:nvPicPr>
          <p:cNvPr id="80898" name="Picture 2" descr="http://scienceblog.ru/wp-content/uploads/20130506204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1840" y="1907629"/>
            <a:ext cx="4178357" cy="27744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0900" name="Picture 4" descr="http://vse-sekrety.ru/uploads/posts/2013-09/1380396187_stress-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6336" y="1907630"/>
            <a:ext cx="4328950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0902" name="Picture 6" descr="http://roomdeti.com/wp-content/uploads/detskiy-stres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5856" y="4643933"/>
            <a:ext cx="3960440" cy="2699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0904" name="Picture 8" descr="http://monalisalubi.ru/wp-content/uploads/2013/01/meditaciya3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28344" y="4643933"/>
            <a:ext cx="4176464" cy="2699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Shape"/>
          <p:cNvPicPr>
            <a:picLocks noChangeAspect="1"/>
          </p:cNvPicPr>
          <p:nvPr/>
        </p:nvPicPr>
        <p:blipFill>
          <a:blip r:embed="rId3" cstate="print">
            <a:lum bright="10000" contrast="10000"/>
          </a:blip>
          <a:srcRect/>
          <a:stretch>
            <a:fillRect/>
          </a:stretch>
        </p:blipFill>
        <p:spPr bwMode="auto">
          <a:xfrm>
            <a:off x="0" y="0"/>
            <a:ext cx="10080625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4" name="Заголовок 2"/>
          <p:cNvSpPr txBox="1">
            <a:spLocks noGrp="1"/>
          </p:cNvSpPr>
          <p:nvPr>
            <p:ph type="title" idx="4294967295"/>
          </p:nvPr>
        </p:nvSpPr>
        <p:spPr>
          <a:xfrm>
            <a:off x="823913" y="360363"/>
            <a:ext cx="8607425" cy="2327275"/>
          </a:xfrm>
        </p:spPr>
        <p:txBody>
          <a:bodyPr>
            <a:spAutoFit/>
          </a:bodyPr>
          <a:lstStyle/>
          <a:p>
            <a:pPr eaLnBrk="1" hangingPunct="1">
              <a:buClr>
                <a:srgbClr val="000000"/>
              </a:buClr>
              <a:buSzPct val="45000"/>
              <a:buFont typeface="StarSymbol"/>
              <a:buNone/>
            </a:pPr>
            <a:r>
              <a:rPr sz="5000" smtClean="0">
                <a:solidFill>
                  <a:srgbClr val="262626"/>
                </a:solidFill>
                <a:latin typeface="Impact" pitchFamily="34" charset="0"/>
                <a:cs typeface="Tahoma" pitchFamily="34" charset="0"/>
              </a:rPr>
              <a:t>Шкідливі звички батьків </a:t>
            </a:r>
            <a:br>
              <a:rPr sz="5000" smtClean="0">
                <a:solidFill>
                  <a:srgbClr val="262626"/>
                </a:solidFill>
                <a:latin typeface="Impact" pitchFamily="34" charset="0"/>
                <a:cs typeface="Tahoma" pitchFamily="34" charset="0"/>
              </a:rPr>
            </a:br>
            <a:r>
              <a:rPr sz="5000" smtClean="0">
                <a:solidFill>
                  <a:srgbClr val="262626"/>
                </a:solidFill>
                <a:latin typeface="Impact" pitchFamily="34" charset="0"/>
                <a:cs typeface="Tahoma" pitchFamily="34" charset="0"/>
              </a:rPr>
              <a:t>і </a:t>
            </a:r>
            <a:br>
              <a:rPr sz="5000" smtClean="0">
                <a:solidFill>
                  <a:srgbClr val="262626"/>
                </a:solidFill>
                <a:latin typeface="Impact" pitchFamily="34" charset="0"/>
                <a:cs typeface="Tahoma" pitchFamily="34" charset="0"/>
              </a:rPr>
            </a:br>
            <a:r>
              <a:rPr sz="5000" smtClean="0">
                <a:solidFill>
                  <a:srgbClr val="262626"/>
                </a:solidFill>
                <a:latin typeface="Impact" pitchFamily="34" charset="0"/>
                <a:cs typeface="Tahoma" pitchFamily="34" charset="0"/>
              </a:rPr>
              <a:t>здоров’я майбутньої дитини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936625" y="179388"/>
            <a:ext cx="8607425" cy="554037"/>
          </a:xfrm>
        </p:spPr>
        <p:txBody>
          <a:bodyPr>
            <a:spAutoFit/>
          </a:bodyPr>
          <a:lstStyle/>
          <a:p>
            <a:pPr eaLnBrk="1">
              <a:buClr>
                <a:srgbClr val="000000"/>
              </a:buClr>
              <a:buSzPct val="45000"/>
              <a:buFont typeface="StarSymbol"/>
              <a:buNone/>
            </a:pPr>
            <a:r>
              <a:rPr sz="3600" smtClean="0">
                <a:latin typeface="Albany"/>
                <a:cs typeface="Tahoma" pitchFamily="34" charset="0"/>
              </a:rPr>
              <a:t>Шкідливі звички</a:t>
            </a:r>
          </a:p>
        </p:txBody>
      </p:sp>
      <p:sp>
        <p:nvSpPr>
          <p:cNvPr id="51202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687388" y="1254125"/>
            <a:ext cx="4279900" cy="4937125"/>
          </a:xfrm>
        </p:spPr>
        <p:txBody>
          <a:bodyPr/>
          <a:lstStyle/>
          <a:p>
            <a:pPr marL="431800" indent="-323850" eaLnBrk="1">
              <a:buClr>
                <a:srgbClr val="0E594D"/>
              </a:buClr>
              <a:buSzPct val="45000"/>
              <a:buFont typeface="StarSymbol"/>
              <a:buChar char="●"/>
            </a:pPr>
            <a:endParaRPr lang="ru-RU" smtClean="0">
              <a:latin typeface="Albany"/>
              <a:cs typeface="Tahoma" pitchFamily="34" charset="0"/>
            </a:endParaRPr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4294967295"/>
          </p:nvPr>
        </p:nvPicPr>
        <p:blipFill>
          <a:blip r:embed="rId3" cstate="print">
            <a:alphaModFix/>
            <a:lum/>
          </a:blip>
          <a:srcRect/>
          <a:stretch>
            <a:fillRect/>
          </a:stretch>
        </p:blipFill>
        <p:spPr>
          <a:xfrm rot="738966">
            <a:off x="359792" y="4499917"/>
            <a:ext cx="2808312" cy="2862969"/>
          </a:xfrm>
          <a:effectLst>
            <a:softEdge rad="112500"/>
          </a:effectLst>
        </p:spPr>
      </p:pic>
      <p:pic>
        <p:nvPicPr>
          <p:cNvPr id="5" name="Рисунок 4"/>
          <p:cNvPicPr>
            <a:picLocks noGrp="1" noChangeAspect="1"/>
          </p:cNvPicPr>
          <p:nvPr>
            <p:ph type="pic" idx="4294967295"/>
          </p:nvPr>
        </p:nvPicPr>
        <p:blipFill>
          <a:blip r:embed="rId4" cstate="print">
            <a:alphaModFix/>
            <a:lum/>
          </a:blip>
          <a:srcRect/>
          <a:stretch>
            <a:fillRect/>
          </a:stretch>
        </p:blipFill>
        <p:spPr>
          <a:xfrm rot="21148837">
            <a:off x="6912273" y="971525"/>
            <a:ext cx="3168352" cy="3255188"/>
          </a:xfrm>
          <a:effectLst>
            <a:softEdge rad="112500"/>
          </a:effectLst>
        </p:spPr>
      </p:pic>
      <p:pic>
        <p:nvPicPr>
          <p:cNvPr id="6" name="Shape"/>
          <p:cNvPicPr>
            <a:picLocks noChangeAspect="1"/>
          </p:cNvPicPr>
          <p:nvPr/>
        </p:nvPicPr>
        <p:blipFill>
          <a:blip r:embed="rId5" cstate="print">
            <a:alphaModFix/>
            <a:lum/>
          </a:blip>
          <a:srcRect/>
          <a:stretch>
            <a:fillRect/>
          </a:stretch>
        </p:blipFill>
        <p:spPr>
          <a:xfrm rot="360123">
            <a:off x="431800" y="1043533"/>
            <a:ext cx="3168352" cy="3343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Shape"/>
          <p:cNvPicPr>
            <a:picLocks noChangeAspect="1"/>
          </p:cNvPicPr>
          <p:nvPr/>
        </p:nvPicPr>
        <p:blipFill>
          <a:blip r:embed="rId6" cstate="print">
            <a:alphaModFix/>
            <a:lum/>
          </a:blip>
          <a:srcRect l="12361" t="10743" r="10697" b="13648"/>
          <a:stretch>
            <a:fillRect/>
          </a:stretch>
        </p:blipFill>
        <p:spPr>
          <a:xfrm>
            <a:off x="6929969" y="4643933"/>
            <a:ext cx="3150656" cy="25456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alphaModFix/>
            <a:lum/>
          </a:blip>
          <a:srcRect/>
          <a:stretch>
            <a:fillRect/>
          </a:stretch>
        </p:blipFill>
        <p:spPr>
          <a:xfrm>
            <a:off x="3960192" y="971525"/>
            <a:ext cx="2664000" cy="352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08" name="Рисунок 10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311525" y="4716463"/>
            <a:ext cx="354965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yt-darkblu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yt-cool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470</TotalTime>
  <Words>76</Words>
  <Application>Microsoft Office PowerPoint</Application>
  <PresentationFormat>Произвольный</PresentationFormat>
  <Paragraphs>18</Paragraphs>
  <Slides>14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lyt-darkblue</vt:lpstr>
      <vt:lpstr>lyt-cool</vt:lpstr>
      <vt:lpstr>Здорове сім'я — здорова дитина Народна мудрість</vt:lpstr>
      <vt:lpstr>Без здоров'я немає щастя</vt:lpstr>
      <vt:lpstr>Слайд 3</vt:lpstr>
      <vt:lpstr>Професійні фактори (виробничі шкідливості) </vt:lpstr>
      <vt:lpstr>Екологічні  фактори  </vt:lpstr>
      <vt:lpstr>Нераціональне  харчування </vt:lpstr>
      <vt:lpstr>Стресові ситуації </vt:lpstr>
      <vt:lpstr>Шкідливі звички батьків  і  здоров’я майбутньої дитини</vt:lpstr>
      <vt:lpstr>Шкідливі звички</vt:lpstr>
      <vt:lpstr>З кожним пошкоджуючим впливом на статеві клітини, збільшується ймовірність появи генетичних відхилень у потомства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Здорові сім'я — здорова дитина Народна мудрість</dc:title>
  <dc:creator>Admin</dc:creator>
  <cp:lastModifiedBy>Admin</cp:lastModifiedBy>
  <cp:revision>63</cp:revision>
  <dcterms:created xsi:type="dcterms:W3CDTF">2015-02-02T15:23:19Z</dcterms:created>
  <dcterms:modified xsi:type="dcterms:W3CDTF">2015-02-06T13:43:42Z</dcterms:modified>
</cp:coreProperties>
</file>