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6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5" d="100"/>
          <a:sy n="75" d="100"/>
        </p:scale>
        <p:origin x="-3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371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25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7894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207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0793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267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807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210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678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287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8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489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344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27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3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56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32071-29A9-45B2-8D41-DEC1C7366C3A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88C294C-7DF6-4767-AA8A-3BB9FE9207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70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40093" y="2154535"/>
            <a:ext cx="691086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5400" b="1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</a:t>
            </a:r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егетативні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органи</a:t>
            </a:r>
            <a:endParaRPr lang="ru-RU" sz="5400" b="1" cap="none" spc="0" dirty="0" smtClean="0">
              <a:ln w="12700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вищих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рослин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endParaRPr lang="ru-RU" sz="5400" b="1" cap="none" spc="0" dirty="0" smtClean="0">
              <a:ln w="12700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uk-UA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 клас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1477">
            <a:off x="5862161" y="5694596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1477">
            <a:off x="7124643" y="5450757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1477">
            <a:off x="7185320" y="4258607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1477">
            <a:off x="8387126" y="4464454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1477">
            <a:off x="7895358" y="3389345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3661" y="4568192"/>
            <a:ext cx="48981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Вчитель вищої категорії </a:t>
            </a:r>
          </a:p>
          <a:p>
            <a:r>
              <a:rPr lang="uk-UA" dirty="0" smtClean="0"/>
              <a:t>Учитель-методист </a:t>
            </a:r>
          </a:p>
          <a:p>
            <a:r>
              <a:rPr lang="uk-UA" dirty="0" err="1" smtClean="0"/>
              <a:t>Романій</a:t>
            </a:r>
            <a:r>
              <a:rPr lang="uk-UA" dirty="0" smtClean="0"/>
              <a:t> Надія Іванівна </a:t>
            </a:r>
          </a:p>
          <a:p>
            <a:r>
              <a:rPr lang="uk-UA" dirty="0" smtClean="0"/>
              <a:t>КЗО СЗШ №56 </a:t>
            </a:r>
          </a:p>
          <a:p>
            <a:r>
              <a:rPr lang="uk-UA" dirty="0" smtClean="0"/>
              <a:t>М. Дніпро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74900" y="1968500"/>
            <a:ext cx="221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До уроку на тему: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85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90" y="82381"/>
            <a:ext cx="8596668" cy="89095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 І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демо  на екскурсію – екологічні умови 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925" y="4194623"/>
            <a:ext cx="3645860" cy="2684567"/>
          </a:xfrm>
        </p:spPr>
      </p:pic>
      <p:pic>
        <p:nvPicPr>
          <p:cNvPr id="5122" name="Picture 2" descr="05667_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15" y="973335"/>
            <a:ext cx="4248109" cy="302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563" y="970759"/>
            <a:ext cx="4733791" cy="31999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2424" y="2485612"/>
            <a:ext cx="3413759" cy="4290905"/>
          </a:xfrm>
          <a:prstGeom prst="rect">
            <a:avLst/>
          </a:prstGeom>
        </p:spPr>
      </p:pic>
      <p:pic>
        <p:nvPicPr>
          <p:cNvPr id="5123" name="Picture 3" descr="NATSU0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1475"/>
            <a:ext cx="3042683" cy="232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2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832" y="2119068"/>
            <a:ext cx="247650" cy="185737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3"/>
          <a:stretch/>
        </p:blipFill>
        <p:spPr bwMode="auto">
          <a:xfrm>
            <a:off x="816573" y="1166322"/>
            <a:ext cx="2637827" cy="305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6" y="3683509"/>
            <a:ext cx="2906714" cy="298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4" y="1054674"/>
            <a:ext cx="2416878" cy="301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2" y="3697207"/>
            <a:ext cx="2479675" cy="2970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6886" y="241010"/>
            <a:ext cx="504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ВИДОЗМІНИ ЛИСТКІВ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32700" y="1054674"/>
            <a:ext cx="1790700" cy="147732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ЛИСТОК-КАПКАН </a:t>
            </a:r>
          </a:p>
          <a:p>
            <a:r>
              <a:rPr lang="uk-UA" dirty="0" smtClean="0"/>
              <a:t>ЛИСТОК ЛОВУШКА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69250" y="3683509"/>
            <a:ext cx="1333500" cy="23565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НАЗВИ РОСЛИНИ ТА ЇХ ЛИСТОК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14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164184"/>
            <a:ext cx="6108700" cy="647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NadiyaPC\Рабочий стол\фотосинтез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457200"/>
            <a:ext cx="8294687" cy="622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827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NadiyaPC\Рабочий стол\фотосинтез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31788"/>
            <a:ext cx="8412162" cy="619283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267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45125"/>
            <a:ext cx="5831840" cy="6618745"/>
          </a:xfrm>
        </p:spPr>
      </p:pic>
      <p:sp>
        <p:nvSpPr>
          <p:cNvPr id="7" name="Прямоугольник 6"/>
          <p:cNvSpPr/>
          <p:nvPr/>
        </p:nvSpPr>
        <p:spPr>
          <a:xfrm>
            <a:off x="4897120" y="609600"/>
            <a:ext cx="1463040" cy="65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1040" y="1686560"/>
            <a:ext cx="1463040" cy="690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34560" y="4124960"/>
            <a:ext cx="1625600" cy="345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84960" y="4124960"/>
            <a:ext cx="168656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25600" y="4653280"/>
            <a:ext cx="1625600" cy="426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360" y="2011680"/>
            <a:ext cx="934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7600" y="311574"/>
            <a:ext cx="8156403" cy="164630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Корінь та кореневі системи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42267" y="5761101"/>
            <a:ext cx="7766936" cy="1096899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53" y="1995976"/>
            <a:ext cx="11144250" cy="486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2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378" y="397265"/>
            <a:ext cx="5642062" cy="6142568"/>
          </a:xfrm>
        </p:spPr>
      </p:pic>
      <p:sp>
        <p:nvSpPr>
          <p:cNvPr id="2" name="Прямоугольник 1"/>
          <p:cNvSpPr/>
          <p:nvPr/>
        </p:nvSpPr>
        <p:spPr>
          <a:xfrm>
            <a:off x="2882900" y="190500"/>
            <a:ext cx="27432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50100" y="2806700"/>
            <a:ext cx="27432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0526" y="1993900"/>
            <a:ext cx="27432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34943" y="5016500"/>
            <a:ext cx="27432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4200" y="5207000"/>
            <a:ext cx="3670300" cy="134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ЗБЕРИ ПОТРІБНЕ СЛОВО 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А У М У З </a:t>
            </a:r>
            <a:r>
              <a:rPr lang="uk-UA" b="1" dirty="0">
                <a:solidFill>
                  <a:schemeClr val="tx1"/>
                </a:solidFill>
              </a:rPr>
              <a:t>І</a:t>
            </a:r>
            <a:r>
              <a:rPr lang="uk-UA" b="1" dirty="0" smtClean="0">
                <a:solidFill>
                  <a:schemeClr val="tx1"/>
                </a:solidFill>
              </a:rPr>
              <a:t> Л Т М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 rot="19353167">
            <a:off x="3305524" y="2534319"/>
            <a:ext cx="794401" cy="1659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353167">
            <a:off x="4654622" y="587077"/>
            <a:ext cx="711200" cy="10227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2293988">
            <a:off x="7118531" y="3205813"/>
            <a:ext cx="643264" cy="15295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4252316">
            <a:off x="5406768" y="4869771"/>
            <a:ext cx="711200" cy="16004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2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3520"/>
            <a:ext cx="4742642" cy="89408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Видозміни кореня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6"/>
          <a:stretch/>
        </p:blipFill>
        <p:spPr>
          <a:xfrm>
            <a:off x="321388" y="853440"/>
            <a:ext cx="9655732" cy="545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2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" y="1"/>
            <a:ext cx="10223565" cy="663786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76500" y="482600"/>
            <a:ext cx="1701800" cy="2298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8000" y="3746500"/>
            <a:ext cx="1701800" cy="2298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80200" y="482600"/>
            <a:ext cx="1701800" cy="2298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29600" y="4216400"/>
            <a:ext cx="1701800" cy="2298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78300" y="3765550"/>
            <a:ext cx="1701800" cy="2298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147300" y="482600"/>
            <a:ext cx="1701800" cy="2298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3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8800" y="136747"/>
            <a:ext cx="3753735" cy="846667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Завдання 1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Control 2"/>
          <p:cNvSpPr>
            <a:spLocks noChangeArrowheads="1" noChangeShapeType="1"/>
          </p:cNvSpPr>
          <p:nvPr/>
        </p:nvSpPr>
        <p:spPr bwMode="auto">
          <a:xfrm>
            <a:off x="89266" y="890954"/>
            <a:ext cx="10618666" cy="5392615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78" y="890954"/>
            <a:ext cx="10424034" cy="58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8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7500"/>
            <a:ext cx="8596668" cy="13208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Завдання 2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34" y="1008185"/>
            <a:ext cx="10062411" cy="546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6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072" y="0"/>
            <a:ext cx="8596668" cy="773723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Завдання 3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95" y="688731"/>
            <a:ext cx="10471169" cy="582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8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161</TotalTime>
  <Words>73</Words>
  <Application>Microsoft Office PowerPoint</Application>
  <PresentationFormat>Произвольный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Презентация PowerPoint</vt:lpstr>
      <vt:lpstr>Презентация PowerPoint</vt:lpstr>
      <vt:lpstr>Корінь та кореневі системи </vt:lpstr>
      <vt:lpstr>Презентация PowerPoint</vt:lpstr>
      <vt:lpstr>Видозміни кореня </vt:lpstr>
      <vt:lpstr>Презентация PowerPoint</vt:lpstr>
      <vt:lpstr>Завдання 1</vt:lpstr>
      <vt:lpstr>Завдання 2</vt:lpstr>
      <vt:lpstr>Завдання 3</vt:lpstr>
      <vt:lpstr> Ідемо  на екскурсію – екологічні умови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Nadiya</cp:lastModifiedBy>
  <cp:revision>14</cp:revision>
  <dcterms:created xsi:type="dcterms:W3CDTF">2016-01-28T08:25:41Z</dcterms:created>
  <dcterms:modified xsi:type="dcterms:W3CDTF">2019-01-23T13:30:15Z</dcterms:modified>
</cp:coreProperties>
</file>