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59" r:id="rId2"/>
    <p:sldId id="260" r:id="rId3"/>
    <p:sldId id="262" r:id="rId4"/>
    <p:sldId id="256" r:id="rId5"/>
    <p:sldId id="257" r:id="rId6"/>
    <p:sldId id="258" r:id="rId7"/>
    <p:sldId id="263" r:id="rId8"/>
    <p:sldId id="264" r:id="rId9"/>
    <p:sldId id="267" r:id="rId10"/>
    <p:sldId id="266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94B542A-1954-4319-A9BF-1607A20F5AD3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D741A17-B983-4B13-B4C3-1398EE4B4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B542A-1954-4319-A9BF-1607A20F5AD3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41A17-B983-4B13-B4C3-1398EE4B4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B542A-1954-4319-A9BF-1607A20F5AD3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41A17-B983-4B13-B4C3-1398EE4B4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94B542A-1954-4319-A9BF-1607A20F5AD3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D741A17-B983-4B13-B4C3-1398EE4B47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94B542A-1954-4319-A9BF-1607A20F5AD3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D741A17-B983-4B13-B4C3-1398EE4B4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B542A-1954-4319-A9BF-1607A20F5AD3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41A17-B983-4B13-B4C3-1398EE4B47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B542A-1954-4319-A9BF-1607A20F5AD3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41A17-B983-4B13-B4C3-1398EE4B47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94B542A-1954-4319-A9BF-1607A20F5AD3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D741A17-B983-4B13-B4C3-1398EE4B47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B542A-1954-4319-A9BF-1607A20F5AD3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41A17-B983-4B13-B4C3-1398EE4B4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94B542A-1954-4319-A9BF-1607A20F5AD3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D741A17-B983-4B13-B4C3-1398EE4B47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94B542A-1954-4319-A9BF-1607A20F5AD3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D741A17-B983-4B13-B4C3-1398EE4B47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94B542A-1954-4319-A9BF-1607A20F5AD3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D741A17-B983-4B13-B4C3-1398EE4B4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TEI4500_2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71612"/>
            <a:ext cx="8286808" cy="4643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73016121_481962405726219_6340998452054327296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-10148"/>
            <a:ext cx="4857784" cy="6868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andscape-3426391_960_7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3724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500042"/>
            <a:ext cx="7467600" cy="63579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>
                <a:solidFill>
                  <a:srgbClr val="FFFF00"/>
                </a:solidFill>
              </a:rPr>
              <a:t> </a:t>
            </a:r>
            <a:endParaRPr lang="ru-RU" sz="4800" b="1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ru-RU" sz="4800" b="1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ru-RU" sz="4800" b="1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sz="4800" b="1" dirty="0" smtClean="0">
                <a:solidFill>
                  <a:srgbClr val="FFFF00"/>
                </a:solidFill>
              </a:rPr>
              <a:t>Я </a:t>
            </a:r>
            <a:r>
              <a:rPr lang="ru-RU" sz="4800" b="1" dirty="0" err="1" smtClean="0">
                <a:solidFill>
                  <a:srgbClr val="FFFF00"/>
                </a:solidFill>
              </a:rPr>
              <a:t>бажаю</a:t>
            </a:r>
            <a:r>
              <a:rPr lang="ru-RU" sz="4800" b="1" dirty="0" smtClean="0">
                <a:solidFill>
                  <a:srgbClr val="FFFF00"/>
                </a:solidFill>
              </a:rPr>
              <a:t> </a:t>
            </a:r>
            <a:r>
              <a:rPr lang="ru-RU" sz="4800" b="1" dirty="0" smtClean="0">
                <a:solidFill>
                  <a:srgbClr val="FFFF00"/>
                </a:solidFill>
              </a:rPr>
              <a:t>вам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FFFF00"/>
                </a:solidFill>
              </a:rPr>
              <a:t> </a:t>
            </a:r>
            <a:r>
              <a:rPr lang="ru-RU" sz="4800" b="1" dirty="0" err="1" smtClean="0">
                <a:solidFill>
                  <a:srgbClr val="FFFF00"/>
                </a:solidFill>
              </a:rPr>
              <a:t>жити</a:t>
            </a:r>
            <a:r>
              <a:rPr lang="ru-RU" sz="4800" b="1" dirty="0" smtClean="0">
                <a:solidFill>
                  <a:srgbClr val="FFFF00"/>
                </a:solidFill>
              </a:rPr>
              <a:t> </a:t>
            </a:r>
            <a:r>
              <a:rPr lang="ru-RU" sz="4800" b="1" dirty="0" smtClean="0">
                <a:solidFill>
                  <a:srgbClr val="FFFF00"/>
                </a:solidFill>
              </a:rPr>
              <a:t>в </a:t>
            </a:r>
            <a:r>
              <a:rPr lang="ru-RU" sz="4800" b="1" dirty="0" err="1" smtClean="0">
                <a:solidFill>
                  <a:srgbClr val="FFFF00"/>
                </a:solidFill>
              </a:rPr>
              <a:t>гармонії</a:t>
            </a:r>
            <a:r>
              <a:rPr lang="ru-RU" sz="4800" b="1" dirty="0" smtClean="0">
                <a:solidFill>
                  <a:srgbClr val="FFFF00"/>
                </a:solidFill>
              </a:rPr>
              <a:t> </a:t>
            </a:r>
            <a:endParaRPr lang="ru-RU" sz="4800" b="1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sz="4800" b="1" dirty="0" err="1" smtClean="0">
                <a:solidFill>
                  <a:srgbClr val="FFFF00"/>
                </a:solidFill>
              </a:rPr>
              <a:t>з</a:t>
            </a:r>
            <a:r>
              <a:rPr lang="ru-RU" sz="4800" b="1" dirty="0" smtClean="0">
                <a:solidFill>
                  <a:srgbClr val="FFFF00"/>
                </a:solidFill>
              </a:rPr>
              <a:t> </a:t>
            </a:r>
            <a:r>
              <a:rPr lang="ru-RU" sz="4800" b="1" dirty="0" smtClean="0">
                <a:solidFill>
                  <a:srgbClr val="FFFF00"/>
                </a:solidFill>
              </a:rPr>
              <a:t>природою</a:t>
            </a:r>
          </a:p>
          <a:p>
            <a:pPr>
              <a:buNone/>
            </a:pPr>
            <a:r>
              <a:rPr lang="ru-RU" sz="4800" b="1" dirty="0" err="1" smtClean="0">
                <a:solidFill>
                  <a:srgbClr val="FFFF00"/>
                </a:solidFill>
              </a:rPr>
              <a:t>і</a:t>
            </a:r>
            <a:r>
              <a:rPr lang="ru-RU" sz="4800" b="1" dirty="0" smtClean="0">
                <a:solidFill>
                  <a:srgbClr val="FFFF00"/>
                </a:solidFill>
              </a:rPr>
              <a:t> </a:t>
            </a:r>
            <a:r>
              <a:rPr lang="ru-RU" sz="4800" b="1" dirty="0" err="1" smtClean="0">
                <a:solidFill>
                  <a:srgbClr val="FFFF00"/>
                </a:solidFill>
              </a:rPr>
              <a:t>з</a:t>
            </a:r>
            <a:r>
              <a:rPr lang="ru-RU" sz="4800" b="1" dirty="0" smtClean="0">
                <a:solidFill>
                  <a:srgbClr val="FFFF00"/>
                </a:solidFill>
              </a:rPr>
              <a:t> самим собою!</a:t>
            </a:r>
            <a:endParaRPr lang="ru-RU" sz="4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err="1" smtClean="0"/>
              <a:t>Розгадайте</a:t>
            </a:r>
            <a:r>
              <a:rPr lang="ru-RU" sz="4800" b="1" dirty="0" smtClean="0"/>
              <a:t> </a:t>
            </a:r>
            <a:r>
              <a:rPr lang="ru-RU" sz="4800" b="1" dirty="0" err="1" smtClean="0"/>
              <a:t>анаграми</a:t>
            </a:r>
            <a:r>
              <a:rPr lang="ru-RU" sz="4800" b="1" dirty="0" smtClean="0"/>
              <a:t>: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 </a:t>
            </a:r>
            <a:r>
              <a:rPr lang="ru-RU" sz="4400" dirty="0" err="1" smtClean="0"/>
              <a:t>Нікорь</a:t>
            </a:r>
            <a:r>
              <a:rPr lang="ru-RU" sz="4400" dirty="0" smtClean="0"/>
              <a:t>,</a:t>
            </a:r>
          </a:p>
          <a:p>
            <a:r>
              <a:rPr lang="ru-RU" sz="4400" dirty="0" smtClean="0"/>
              <a:t> </a:t>
            </a:r>
            <a:r>
              <a:rPr lang="ru-RU" sz="4400" dirty="0" err="1" smtClean="0"/>
              <a:t>толбес</a:t>
            </a:r>
            <a:r>
              <a:rPr lang="ru-RU" sz="4400" dirty="0" smtClean="0"/>
              <a:t>,</a:t>
            </a:r>
          </a:p>
          <a:p>
            <a:r>
              <a:rPr lang="ru-RU" sz="4400" dirty="0" smtClean="0"/>
              <a:t> </a:t>
            </a:r>
            <a:r>
              <a:rPr lang="ru-RU" sz="4400" dirty="0" err="1" smtClean="0"/>
              <a:t>колтис</a:t>
            </a:r>
            <a:r>
              <a:rPr lang="ru-RU" sz="4400" dirty="0" smtClean="0"/>
              <a:t>, </a:t>
            </a:r>
          </a:p>
          <a:p>
            <a:r>
              <a:rPr lang="ru-RU" sz="4400" dirty="0" smtClean="0"/>
              <a:t> </a:t>
            </a:r>
            <a:r>
              <a:rPr lang="ru-RU" sz="4400" dirty="0" err="1" smtClean="0"/>
              <a:t>ткіква</a:t>
            </a:r>
            <a:r>
              <a:rPr lang="ru-RU" sz="4400" dirty="0" smtClean="0"/>
              <a:t>.</a:t>
            </a:r>
          </a:p>
          <a:p>
            <a:pPr>
              <a:buNone/>
            </a:pPr>
            <a:endParaRPr lang="ru-RU" sz="4400" dirty="0"/>
          </a:p>
        </p:txBody>
      </p:sp>
      <p:pic>
        <p:nvPicPr>
          <p:cNvPr id="4" name="Рисунок 3" descr="im578x383-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6686" y="2857497"/>
            <a:ext cx="6037314" cy="4000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94018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err="1" smtClean="0"/>
              <a:t>Яким</a:t>
            </a:r>
            <a:r>
              <a:rPr lang="ru-RU" sz="5400" b="1" dirty="0" smtClean="0"/>
              <a:t> </a:t>
            </a:r>
            <a:r>
              <a:rPr lang="ru-RU" sz="5400" b="1" dirty="0" err="1" smtClean="0"/>
              <a:t>терміном</a:t>
            </a:r>
            <a:r>
              <a:rPr lang="ru-RU" sz="5400" b="1" dirty="0" smtClean="0"/>
              <a:t> ми </a:t>
            </a:r>
            <a:r>
              <a:rPr lang="ru-RU" sz="5400" b="1" dirty="0" err="1" smtClean="0"/>
              <a:t>можемо</a:t>
            </a:r>
            <a:r>
              <a:rPr lang="ru-RU" sz="5400" b="1" dirty="0" smtClean="0"/>
              <a:t> </a:t>
            </a:r>
            <a:r>
              <a:rPr lang="ru-RU" sz="5400" b="1" dirty="0" err="1" smtClean="0"/>
              <a:t>об’єднати</a:t>
            </a:r>
            <a:r>
              <a:rPr lang="ru-RU" sz="5400" b="1" dirty="0" smtClean="0"/>
              <a:t> </a:t>
            </a:r>
            <a:r>
              <a:rPr lang="ru-RU" sz="5400" b="1" dirty="0" err="1" smtClean="0"/>
              <a:t>ці</a:t>
            </a:r>
            <a:r>
              <a:rPr lang="ru-RU" sz="5400" b="1" dirty="0" smtClean="0"/>
              <a:t> слова?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00_F_112325514_2KvYKGJ3wyZfNl8a00I4Xgws8ic4VQp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0" y="0"/>
            <a:ext cx="478634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428604"/>
            <a:ext cx="4286280" cy="221457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8000" dirty="0" smtClean="0">
                <a:solidFill>
                  <a:srgbClr val="FF0000"/>
                </a:solidFill>
              </a:rPr>
              <a:t>Органи рослин</a:t>
            </a:r>
            <a:endParaRPr lang="ru-RU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800" b="1" dirty="0" smtClean="0"/>
              <a:t>Вегетативні</a:t>
            </a:r>
            <a:r>
              <a:rPr lang="uk-UA" sz="4400" b="1" dirty="0" smtClean="0"/>
              <a:t> </a:t>
            </a:r>
            <a:r>
              <a:rPr lang="uk-UA" sz="4800" b="1" dirty="0" smtClean="0"/>
              <a:t>органи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857364"/>
            <a:ext cx="8501122" cy="4230810"/>
          </a:xfrm>
        </p:spPr>
        <p:txBody>
          <a:bodyPr>
            <a:normAutofit/>
          </a:bodyPr>
          <a:lstStyle/>
          <a:p>
            <a:pPr lvl="1">
              <a:buNone/>
            </a:pPr>
            <a:r>
              <a:rPr lang="uk-UA" sz="4400" dirty="0" smtClean="0"/>
              <a:t>     Корінь           Пагін</a:t>
            </a:r>
          </a:p>
          <a:p>
            <a:pPr lvl="1" algn="ctr">
              <a:buNone/>
            </a:pPr>
            <a:endParaRPr lang="uk-UA" sz="4400" dirty="0" smtClean="0"/>
          </a:p>
          <a:p>
            <a:pPr lvl="1">
              <a:buNone/>
            </a:pPr>
            <a:r>
              <a:rPr lang="uk-UA" sz="4400" dirty="0" smtClean="0"/>
              <a:t>              брунька         стебло        </a:t>
            </a:r>
          </a:p>
          <a:p>
            <a:pPr>
              <a:buNone/>
            </a:pPr>
            <a:r>
              <a:rPr lang="uk-UA" sz="4400" dirty="0" smtClean="0"/>
              <a:t>                             листок</a:t>
            </a:r>
            <a:endParaRPr lang="ru-RU" sz="4400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rot="10800000" flipV="1">
            <a:off x="2786050" y="1357298"/>
            <a:ext cx="857256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786314" y="1357298"/>
            <a:ext cx="1000132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4679157" y="2750339"/>
            <a:ext cx="1000132" cy="7858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5000628" y="3571876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6200000" flipH="1">
            <a:off x="5893603" y="2893215"/>
            <a:ext cx="1071570" cy="5715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9" name="Рисунок 8" descr="1158241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643182"/>
            <a:ext cx="2003416" cy="1709479"/>
          </a:xfrm>
          <a:prstGeom prst="rect">
            <a:avLst/>
          </a:prstGeom>
        </p:spPr>
      </p:pic>
      <p:pic>
        <p:nvPicPr>
          <p:cNvPr id="10" name="Рисунок 9" descr="25850.ooyks0.79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4500570"/>
            <a:ext cx="2952286" cy="1562096"/>
          </a:xfrm>
          <a:prstGeom prst="rect">
            <a:avLst/>
          </a:prstGeom>
        </p:spPr>
      </p:pic>
      <p:pic>
        <p:nvPicPr>
          <p:cNvPr id="11" name="Рисунок 10" descr="depositphotos_12749672-stock-illustration-maple-leaf-as-an-autum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4929198"/>
            <a:ext cx="1928802" cy="1928802"/>
          </a:xfrm>
          <a:prstGeom prst="rect">
            <a:avLst/>
          </a:prstGeom>
        </p:spPr>
      </p:pic>
      <p:pic>
        <p:nvPicPr>
          <p:cNvPr id="12" name="Рисунок 11" descr="130417471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453" y="4286256"/>
            <a:ext cx="1883366" cy="2071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/>
              <a:t>Генеративні органи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uk-UA" sz="5400" dirty="0" smtClean="0"/>
              <a:t> квітки           насіння </a:t>
            </a:r>
          </a:p>
          <a:p>
            <a:pPr>
              <a:buNone/>
            </a:pPr>
            <a:r>
              <a:rPr lang="uk-UA" sz="5400" dirty="0" smtClean="0"/>
              <a:t>             плоди</a:t>
            </a:r>
            <a:endParaRPr lang="ru-RU" sz="54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2428860" y="1357298"/>
            <a:ext cx="785818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143504" y="1357298"/>
            <a:ext cx="642942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3429786" y="2070884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8" name="Рисунок 7" descr="b53cb5a6-7811-4b14-b053-31763dbd7349nasinny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30" y="4929198"/>
            <a:ext cx="3214670" cy="1928802"/>
          </a:xfrm>
          <a:prstGeom prst="rect">
            <a:avLst/>
          </a:prstGeom>
        </p:spPr>
      </p:pic>
      <p:pic>
        <p:nvPicPr>
          <p:cNvPr id="10" name="Рисунок 9" descr="Nelumno_nucifera_open_flower_-_botanic_garden_adelaide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817056"/>
            <a:ext cx="2786050" cy="2040944"/>
          </a:xfrm>
          <a:prstGeom prst="rect">
            <a:avLst/>
          </a:prstGeom>
        </p:spPr>
      </p:pic>
      <p:pic>
        <p:nvPicPr>
          <p:cNvPr id="11" name="Рисунок 10" descr="image09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8794" y="3429000"/>
            <a:ext cx="4884420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400" b="1" dirty="0" smtClean="0"/>
              <a:t>ФІЗКУЛЬТХВИЛИНКА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pic>
        <p:nvPicPr>
          <p:cNvPr id="4" name="Содержимое 3" descr="Thunbergia-erectaBD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571612"/>
            <a:ext cx="6773356" cy="5080017"/>
          </a:xfrm>
        </p:spPr>
      </p:pic>
      <p:pic>
        <p:nvPicPr>
          <p:cNvPr id="5" name="Рисунок 4" descr="unname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0"/>
            <a:ext cx="7643866" cy="164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800" b="1" dirty="0" smtClean="0"/>
              <a:t>Домашнє завдання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3600" b="1" dirty="0" smtClean="0"/>
              <a:t>Вивчити пар. 21,</a:t>
            </a:r>
            <a:endParaRPr lang="ru-RU" sz="3600" b="1" dirty="0" smtClean="0"/>
          </a:p>
          <a:p>
            <a:pPr algn="ctr">
              <a:buNone/>
            </a:pPr>
            <a:r>
              <a:rPr lang="uk-UA" sz="3600" b="1" dirty="0" smtClean="0"/>
              <a:t>Творче завдання:</a:t>
            </a:r>
            <a:endParaRPr lang="ru-RU" sz="3600" b="1" dirty="0" smtClean="0"/>
          </a:p>
          <a:p>
            <a:pPr algn="ctr">
              <a:buNone/>
            </a:pPr>
            <a:r>
              <a:rPr lang="uk-UA" sz="3600" b="1" dirty="0" smtClean="0"/>
              <a:t>Скласти  казку  на тему </a:t>
            </a:r>
          </a:p>
          <a:p>
            <a:pPr algn="ctr">
              <a:buNone/>
            </a:pPr>
            <a:r>
              <a:rPr lang="uk-UA" sz="3600" b="1" dirty="0" smtClean="0"/>
              <a:t>«Органи рослин».</a:t>
            </a:r>
            <a:endParaRPr lang="ru-RU" sz="3600" b="1" dirty="0" smtClean="0"/>
          </a:p>
          <a:p>
            <a:pPr algn="ctr"/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210</TotalTime>
  <Words>76</Words>
  <Application>Microsoft Office PowerPoint</Application>
  <PresentationFormat>Экран (4:3)</PresentationFormat>
  <Paragraphs>29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Слайд 1</vt:lpstr>
      <vt:lpstr>Розгадайте анаграми:</vt:lpstr>
      <vt:lpstr>Яким терміном ми можемо об’єднати ці слова?</vt:lpstr>
      <vt:lpstr>Органи рослин</vt:lpstr>
      <vt:lpstr>Вегетативні органи</vt:lpstr>
      <vt:lpstr>Генеративні органи</vt:lpstr>
      <vt:lpstr>ФІЗКУЛЬТХВИЛИНКА</vt:lpstr>
      <vt:lpstr> </vt:lpstr>
      <vt:lpstr>Домашнє завдання</vt:lpstr>
      <vt:lpstr>Слайд 10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 рослин</dc:title>
  <dc:creator>1</dc:creator>
  <cp:lastModifiedBy>1</cp:lastModifiedBy>
  <cp:revision>24</cp:revision>
  <dcterms:created xsi:type="dcterms:W3CDTF">2019-11-05T18:20:46Z</dcterms:created>
  <dcterms:modified xsi:type="dcterms:W3CDTF">2019-11-06T18:24:20Z</dcterms:modified>
</cp:coreProperties>
</file>