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5615527a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5615527a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c5615527a3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c5615527a3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c5615527a3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c5615527a3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c5615527a3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c5615527a3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c5615527a3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c5615527a3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c5615527a3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c5615527a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c5615527a3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c5615527a3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c5615527a3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c5615527a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c5615527a3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c5615527a3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Relationship Id="rId4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Relationship Id="rId4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Relationship Id="rId4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243300" y="123125"/>
            <a:ext cx="8520600" cy="2229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Біосферні заповідники, природні заповідники степів України.</a:t>
            </a:r>
            <a:endParaRPr b="1"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ми поговоримо про важливу складову природоохоронної діяльності - біосферні та природні заповідники степів України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725" y="2175025"/>
            <a:ext cx="4833928" cy="248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55050" y="2175025"/>
            <a:ext cx="2877251" cy="2489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таке біосферні заповідники?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Біосферні заповідники - це особливі території, де охороняються природні екосистеми та біорізноманіття. Вони відіграють важливу роль у збереженні унікальних ландшафтів та рідкісних видів рослин і тварин.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Природні заповідники степів України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Україна має кілька природних заповідників у степовій зоні, які відіграють важливу роль у збереженні цієї унікальної екосистеми. Декілька прикладів цих заповідників: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250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Асканія-Нова:</a:t>
            </a: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Один з найбільших і найстаріших заповідників степової природи в Європі. Тут можна зустріти унікальні види тварин і рослин, такі як тарган казацький та тюльпан степовий.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9" name="Google Shape;7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4925" y="2954825"/>
            <a:ext cx="3662750" cy="202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00075" y="2954825"/>
            <a:ext cx="3595735" cy="2022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21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Чорноморський біосферний заповідник: </a:t>
            </a: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Розташований на півдні України, він охоплює різноманітні природні комплекси, включаючи степи, ліси та водні біотопи.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724125"/>
            <a:ext cx="4211375" cy="2266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83865" y="2724125"/>
            <a:ext cx="3848446" cy="226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21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Заповідник "Карачун-Чорногора"</a:t>
            </a: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Розташований на півдні України, він відомий своїми унікальними геологічними формаціями та різноманітними видами рослин і тварин.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6802" y="2669400"/>
            <a:ext cx="3022634" cy="2266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65650" y="2669400"/>
            <a:ext cx="3401293" cy="226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243300" y="403975"/>
            <a:ext cx="8520600" cy="58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Значення заповідників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Біосферні та природні заповідники степів України відіграють важливу роль у збереженні біорізноманіття та екологічної рівноваги. Вони є місцями наукових досліджень, освіти та екологічного туризму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/>
          <p:nvPr>
            <p:ph idx="1" type="body"/>
          </p:nvPr>
        </p:nvSpPr>
        <p:spPr>
          <a:xfrm>
            <a:off x="623400" y="30432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300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Біосферні та природні заповідники степів України є важливими складовими системи охорони природи країни. Їх збереження та ефективне управління є ключовими для збереження степової біоти та забезпечення сталого розвитку.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6" name="Google Shape;10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2575" y="3044550"/>
            <a:ext cx="3488251" cy="196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/>
          <p:nvPr>
            <p:ph type="title"/>
          </p:nvPr>
        </p:nvSpPr>
        <p:spPr>
          <a:xfrm>
            <a:off x="530550" y="1115325"/>
            <a:ext cx="8520600" cy="22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ru" sz="6650">
                <a:solidFill>
                  <a:srgbClr val="0D0D0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b="1" sz="6650">
              <a:solidFill>
                <a:srgbClr val="0D0D0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