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1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D43084-06BB-4274-9285-C53D5558AEEF}" type="doc">
      <dgm:prSet loTypeId="urn:microsoft.com/office/officeart/2005/8/layout/vList5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62DF5813-7817-4CBA-8F26-0C40FBE17006}">
      <dgm:prSet/>
      <dgm:spPr/>
      <dgm:t>
        <a:bodyPr/>
        <a:lstStyle/>
        <a:p>
          <a:pPr rtl="0"/>
          <a:r>
            <a:rPr lang="ru-RU" dirty="0" smtClean="0"/>
            <a:t>вовчі</a:t>
          </a:r>
          <a:endParaRPr lang="ru-RU" dirty="0"/>
        </a:p>
      </dgm:t>
    </dgm:pt>
    <dgm:pt modelId="{FCD42C5D-82B8-4B97-8EED-20516D5AFE04}" type="parTrans" cxnId="{D331B1EC-DA75-4FFB-996C-DB49DE621F08}">
      <dgm:prSet/>
      <dgm:spPr/>
      <dgm:t>
        <a:bodyPr/>
        <a:lstStyle/>
        <a:p>
          <a:endParaRPr lang="ru-RU"/>
        </a:p>
      </dgm:t>
    </dgm:pt>
    <dgm:pt modelId="{D1132229-7A06-4B44-8ED3-9E10B29BA07F}" type="sibTrans" cxnId="{D331B1EC-DA75-4FFB-996C-DB49DE621F08}">
      <dgm:prSet/>
      <dgm:spPr/>
      <dgm:t>
        <a:bodyPr/>
        <a:lstStyle/>
        <a:p>
          <a:endParaRPr lang="ru-RU"/>
        </a:p>
      </dgm:t>
    </dgm:pt>
    <dgm:pt modelId="{EA90ACFB-374D-4A40-BDF3-E6D9F3DAF8DE}">
      <dgm:prSet/>
      <dgm:spPr/>
      <dgm:t>
        <a:bodyPr/>
        <a:lstStyle/>
        <a:p>
          <a:r>
            <a:rPr lang="uk-UA" dirty="0" smtClean="0"/>
            <a:t>котячі</a:t>
          </a:r>
          <a:endParaRPr lang="ru-RU" dirty="0"/>
        </a:p>
      </dgm:t>
    </dgm:pt>
    <dgm:pt modelId="{306E31EE-767F-454A-BFF7-8D9684749286}" type="parTrans" cxnId="{3CF5BD27-5ED5-4C2E-8901-0F9BEA952618}">
      <dgm:prSet/>
      <dgm:spPr/>
      <dgm:t>
        <a:bodyPr/>
        <a:lstStyle/>
        <a:p>
          <a:endParaRPr lang="ru-RU"/>
        </a:p>
      </dgm:t>
    </dgm:pt>
    <dgm:pt modelId="{9E1E6CE4-D065-4DA4-A5BB-4F0823E182E8}" type="sibTrans" cxnId="{3CF5BD27-5ED5-4C2E-8901-0F9BEA952618}">
      <dgm:prSet/>
      <dgm:spPr/>
      <dgm:t>
        <a:bodyPr/>
        <a:lstStyle/>
        <a:p>
          <a:endParaRPr lang="ru-RU"/>
        </a:p>
      </dgm:t>
    </dgm:pt>
    <dgm:pt modelId="{F19283FE-E351-40C8-84AA-F4BEDEF491AF}">
      <dgm:prSet/>
      <dgm:spPr/>
      <dgm:t>
        <a:bodyPr/>
        <a:lstStyle/>
        <a:p>
          <a:r>
            <a:rPr lang="uk-UA" dirty="0" smtClean="0"/>
            <a:t>ведмедеві</a:t>
          </a:r>
          <a:endParaRPr lang="ru-RU" dirty="0"/>
        </a:p>
      </dgm:t>
    </dgm:pt>
    <dgm:pt modelId="{A2F93C1A-2CEF-4244-B176-0E7006C30280}" type="parTrans" cxnId="{D44AD534-9C45-439E-B74D-FA847F198A68}">
      <dgm:prSet/>
      <dgm:spPr/>
      <dgm:t>
        <a:bodyPr/>
        <a:lstStyle/>
        <a:p>
          <a:endParaRPr lang="ru-RU"/>
        </a:p>
      </dgm:t>
    </dgm:pt>
    <dgm:pt modelId="{66E63E67-BF3C-463E-B59B-B7A6307952A9}" type="sibTrans" cxnId="{D44AD534-9C45-439E-B74D-FA847F198A68}">
      <dgm:prSet/>
      <dgm:spPr/>
      <dgm:t>
        <a:bodyPr/>
        <a:lstStyle/>
        <a:p>
          <a:endParaRPr lang="ru-RU"/>
        </a:p>
      </dgm:t>
    </dgm:pt>
    <dgm:pt modelId="{0F99DD4A-7D17-4DCD-85ED-4119A6A75A3F}">
      <dgm:prSet/>
      <dgm:spPr/>
      <dgm:t>
        <a:bodyPr/>
        <a:lstStyle/>
        <a:p>
          <a:r>
            <a:rPr lang="uk-UA" dirty="0" smtClean="0"/>
            <a:t>куницеві</a:t>
          </a:r>
          <a:endParaRPr lang="ru-RU" dirty="0"/>
        </a:p>
      </dgm:t>
    </dgm:pt>
    <dgm:pt modelId="{476B85CD-4A1C-46C1-A551-3580964C39B6}" type="parTrans" cxnId="{4BF6CC8A-47D9-476A-94BF-019154ACD953}">
      <dgm:prSet/>
      <dgm:spPr/>
      <dgm:t>
        <a:bodyPr/>
        <a:lstStyle/>
        <a:p>
          <a:endParaRPr lang="ru-RU"/>
        </a:p>
      </dgm:t>
    </dgm:pt>
    <dgm:pt modelId="{D515B9AF-B3B7-46EF-B443-10A75AAC71A3}" type="sibTrans" cxnId="{4BF6CC8A-47D9-476A-94BF-019154ACD953}">
      <dgm:prSet/>
      <dgm:spPr/>
      <dgm:t>
        <a:bodyPr/>
        <a:lstStyle/>
        <a:p>
          <a:endParaRPr lang="ru-RU"/>
        </a:p>
      </dgm:t>
    </dgm:pt>
    <dgm:pt modelId="{F889524C-BAEC-40D3-84F7-C8BDA597BCB9}" type="pres">
      <dgm:prSet presAssocID="{C1D43084-06BB-4274-9285-C53D5558AEE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EF38C3-3F5C-442E-B22A-25B93E010827}" type="pres">
      <dgm:prSet presAssocID="{62DF5813-7817-4CBA-8F26-0C40FBE17006}" presName="linNode" presStyleCnt="0"/>
      <dgm:spPr/>
    </dgm:pt>
    <dgm:pt modelId="{DDEB8B37-8C44-4B52-8101-6AAF45A9A674}" type="pres">
      <dgm:prSet presAssocID="{62DF5813-7817-4CBA-8F26-0C40FBE17006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048AE5-F095-4294-A4CE-737D67FE8B57}" type="pres">
      <dgm:prSet presAssocID="{D1132229-7A06-4B44-8ED3-9E10B29BA07F}" presName="sp" presStyleCnt="0"/>
      <dgm:spPr/>
    </dgm:pt>
    <dgm:pt modelId="{32EDA9D4-EDD9-4756-A85E-237CAB426E9D}" type="pres">
      <dgm:prSet presAssocID="{EA90ACFB-374D-4A40-BDF3-E6D9F3DAF8DE}" presName="linNode" presStyleCnt="0"/>
      <dgm:spPr/>
    </dgm:pt>
    <dgm:pt modelId="{D455972F-3A77-4EDA-8926-013F5714D207}" type="pres">
      <dgm:prSet presAssocID="{EA90ACFB-374D-4A40-BDF3-E6D9F3DAF8DE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3E11B2-8B3F-4B41-8F61-71D680E7DEAF}" type="pres">
      <dgm:prSet presAssocID="{9E1E6CE4-D065-4DA4-A5BB-4F0823E182E8}" presName="sp" presStyleCnt="0"/>
      <dgm:spPr/>
    </dgm:pt>
    <dgm:pt modelId="{890D6D0F-B3C0-408C-A9FF-BAF40162D0E2}" type="pres">
      <dgm:prSet presAssocID="{0F99DD4A-7D17-4DCD-85ED-4119A6A75A3F}" presName="linNode" presStyleCnt="0"/>
      <dgm:spPr/>
    </dgm:pt>
    <dgm:pt modelId="{B6CCA43A-6F2B-46FC-AF64-4124AEA8CC33}" type="pres">
      <dgm:prSet presAssocID="{0F99DD4A-7D17-4DCD-85ED-4119A6A75A3F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406E5C-F964-49FB-B309-CE0D4993E86C}" type="pres">
      <dgm:prSet presAssocID="{D515B9AF-B3B7-46EF-B443-10A75AAC71A3}" presName="sp" presStyleCnt="0"/>
      <dgm:spPr/>
    </dgm:pt>
    <dgm:pt modelId="{DCA9A1AD-2213-4037-9702-FAE0E44E9155}" type="pres">
      <dgm:prSet presAssocID="{F19283FE-E351-40C8-84AA-F4BEDEF491AF}" presName="linNode" presStyleCnt="0"/>
      <dgm:spPr/>
    </dgm:pt>
    <dgm:pt modelId="{36E907D7-4E1F-4A95-A0D4-81D1991A0C6F}" type="pres">
      <dgm:prSet presAssocID="{F19283FE-E351-40C8-84AA-F4BEDEF491AF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4AD534-9C45-439E-B74D-FA847F198A68}" srcId="{C1D43084-06BB-4274-9285-C53D5558AEEF}" destId="{F19283FE-E351-40C8-84AA-F4BEDEF491AF}" srcOrd="3" destOrd="0" parTransId="{A2F93C1A-2CEF-4244-B176-0E7006C30280}" sibTransId="{66E63E67-BF3C-463E-B59B-B7A6307952A9}"/>
    <dgm:cxn modelId="{F1A127AB-8D34-42F1-B5DD-A00D5B13169A}" type="presOf" srcId="{62DF5813-7817-4CBA-8F26-0C40FBE17006}" destId="{DDEB8B37-8C44-4B52-8101-6AAF45A9A674}" srcOrd="0" destOrd="0" presId="urn:microsoft.com/office/officeart/2005/8/layout/vList5"/>
    <dgm:cxn modelId="{7E3F0A50-A20F-4A3A-AB32-77298C4918D2}" type="presOf" srcId="{F19283FE-E351-40C8-84AA-F4BEDEF491AF}" destId="{36E907D7-4E1F-4A95-A0D4-81D1991A0C6F}" srcOrd="0" destOrd="0" presId="urn:microsoft.com/office/officeart/2005/8/layout/vList5"/>
    <dgm:cxn modelId="{3CF5BD27-5ED5-4C2E-8901-0F9BEA952618}" srcId="{C1D43084-06BB-4274-9285-C53D5558AEEF}" destId="{EA90ACFB-374D-4A40-BDF3-E6D9F3DAF8DE}" srcOrd="1" destOrd="0" parTransId="{306E31EE-767F-454A-BFF7-8D9684749286}" sibTransId="{9E1E6CE4-D065-4DA4-A5BB-4F0823E182E8}"/>
    <dgm:cxn modelId="{5CF4ABCC-0C4A-4112-AF9D-9FBB45B9D903}" type="presOf" srcId="{0F99DD4A-7D17-4DCD-85ED-4119A6A75A3F}" destId="{B6CCA43A-6F2B-46FC-AF64-4124AEA8CC33}" srcOrd="0" destOrd="0" presId="urn:microsoft.com/office/officeart/2005/8/layout/vList5"/>
    <dgm:cxn modelId="{D331B1EC-DA75-4FFB-996C-DB49DE621F08}" srcId="{C1D43084-06BB-4274-9285-C53D5558AEEF}" destId="{62DF5813-7817-4CBA-8F26-0C40FBE17006}" srcOrd="0" destOrd="0" parTransId="{FCD42C5D-82B8-4B97-8EED-20516D5AFE04}" sibTransId="{D1132229-7A06-4B44-8ED3-9E10B29BA07F}"/>
    <dgm:cxn modelId="{4BF6CC8A-47D9-476A-94BF-019154ACD953}" srcId="{C1D43084-06BB-4274-9285-C53D5558AEEF}" destId="{0F99DD4A-7D17-4DCD-85ED-4119A6A75A3F}" srcOrd="2" destOrd="0" parTransId="{476B85CD-4A1C-46C1-A551-3580964C39B6}" sibTransId="{D515B9AF-B3B7-46EF-B443-10A75AAC71A3}"/>
    <dgm:cxn modelId="{F4BA2B24-1C76-47CE-B2B5-CADD8F4D7BE4}" type="presOf" srcId="{EA90ACFB-374D-4A40-BDF3-E6D9F3DAF8DE}" destId="{D455972F-3A77-4EDA-8926-013F5714D207}" srcOrd="0" destOrd="0" presId="urn:microsoft.com/office/officeart/2005/8/layout/vList5"/>
    <dgm:cxn modelId="{A7E86C96-E424-4489-8097-2270AA9EC8E8}" type="presOf" srcId="{C1D43084-06BB-4274-9285-C53D5558AEEF}" destId="{F889524C-BAEC-40D3-84F7-C8BDA597BCB9}" srcOrd="0" destOrd="0" presId="urn:microsoft.com/office/officeart/2005/8/layout/vList5"/>
    <dgm:cxn modelId="{C9CED12D-F17D-45C2-8046-E9111064DF8E}" type="presParOf" srcId="{F889524C-BAEC-40D3-84F7-C8BDA597BCB9}" destId="{FAEF38C3-3F5C-442E-B22A-25B93E010827}" srcOrd="0" destOrd="0" presId="urn:microsoft.com/office/officeart/2005/8/layout/vList5"/>
    <dgm:cxn modelId="{562FEED2-2877-4B2E-A039-BA550CA01E14}" type="presParOf" srcId="{FAEF38C3-3F5C-442E-B22A-25B93E010827}" destId="{DDEB8B37-8C44-4B52-8101-6AAF45A9A674}" srcOrd="0" destOrd="0" presId="urn:microsoft.com/office/officeart/2005/8/layout/vList5"/>
    <dgm:cxn modelId="{502BC52A-BC4B-4523-949E-D648302D9589}" type="presParOf" srcId="{F889524C-BAEC-40D3-84F7-C8BDA597BCB9}" destId="{29048AE5-F095-4294-A4CE-737D67FE8B57}" srcOrd="1" destOrd="0" presId="urn:microsoft.com/office/officeart/2005/8/layout/vList5"/>
    <dgm:cxn modelId="{C95737E9-0896-42BC-AB7F-42F46E3D81C0}" type="presParOf" srcId="{F889524C-BAEC-40D3-84F7-C8BDA597BCB9}" destId="{32EDA9D4-EDD9-4756-A85E-237CAB426E9D}" srcOrd="2" destOrd="0" presId="urn:microsoft.com/office/officeart/2005/8/layout/vList5"/>
    <dgm:cxn modelId="{8783FB18-E37C-4455-BA16-D12FB370631B}" type="presParOf" srcId="{32EDA9D4-EDD9-4756-A85E-237CAB426E9D}" destId="{D455972F-3A77-4EDA-8926-013F5714D207}" srcOrd="0" destOrd="0" presId="urn:microsoft.com/office/officeart/2005/8/layout/vList5"/>
    <dgm:cxn modelId="{D7AF433C-1C8E-4B1A-84AC-F7E0ABFFB101}" type="presParOf" srcId="{F889524C-BAEC-40D3-84F7-C8BDA597BCB9}" destId="{E63E11B2-8B3F-4B41-8F61-71D680E7DEAF}" srcOrd="3" destOrd="0" presId="urn:microsoft.com/office/officeart/2005/8/layout/vList5"/>
    <dgm:cxn modelId="{D59DD05B-0171-44BA-A185-B60B64DE10A3}" type="presParOf" srcId="{F889524C-BAEC-40D3-84F7-C8BDA597BCB9}" destId="{890D6D0F-B3C0-408C-A9FF-BAF40162D0E2}" srcOrd="4" destOrd="0" presId="urn:microsoft.com/office/officeart/2005/8/layout/vList5"/>
    <dgm:cxn modelId="{7A9EDB55-4A05-437D-B985-9E7C628C9335}" type="presParOf" srcId="{890D6D0F-B3C0-408C-A9FF-BAF40162D0E2}" destId="{B6CCA43A-6F2B-46FC-AF64-4124AEA8CC33}" srcOrd="0" destOrd="0" presId="urn:microsoft.com/office/officeart/2005/8/layout/vList5"/>
    <dgm:cxn modelId="{981E7630-C940-41F6-9EE9-E9FD7D95D401}" type="presParOf" srcId="{F889524C-BAEC-40D3-84F7-C8BDA597BCB9}" destId="{1C406E5C-F964-49FB-B309-CE0D4993E86C}" srcOrd="5" destOrd="0" presId="urn:microsoft.com/office/officeart/2005/8/layout/vList5"/>
    <dgm:cxn modelId="{5665F780-6EB8-4190-A2BE-552BF9B0FD8B}" type="presParOf" srcId="{F889524C-BAEC-40D3-84F7-C8BDA597BCB9}" destId="{DCA9A1AD-2213-4037-9702-FAE0E44E9155}" srcOrd="6" destOrd="0" presId="urn:microsoft.com/office/officeart/2005/8/layout/vList5"/>
    <dgm:cxn modelId="{C2CAFC25-EFEB-4C87-A9B0-2BB820C23CFD}" type="presParOf" srcId="{DCA9A1AD-2213-4037-9702-FAE0E44E9155}" destId="{36E907D7-4E1F-4A95-A0D4-81D1991A0C6F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31DD2D-067D-480A-8369-02E9F9E8526A}" type="doc">
      <dgm:prSet loTypeId="urn:microsoft.com/office/officeart/2005/8/layout/list1" loCatId="list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C5CCA3AB-611D-491F-A4B4-6D5EE1108F5F}">
      <dgm:prSet phldrT="[Текст]"/>
      <dgm:spPr/>
      <dgm:t>
        <a:bodyPr/>
        <a:lstStyle/>
        <a:p>
          <a:r>
            <a:rPr lang="uk-UA" dirty="0" smtClean="0">
              <a:latin typeface="Comic Sans MS" panose="030F0702030302020204" pitchFamily="66" charset="0"/>
            </a:rPr>
            <a:t>Напівмавпи</a:t>
          </a:r>
          <a:endParaRPr lang="ru-RU" dirty="0">
            <a:latin typeface="Comic Sans MS" panose="030F0702030302020204" pitchFamily="66" charset="0"/>
          </a:endParaRPr>
        </a:p>
      </dgm:t>
    </dgm:pt>
    <dgm:pt modelId="{2EE625C2-9FE9-483B-8382-BF9AC2EDD551}" type="parTrans" cxnId="{BBEBC6DE-55EC-4755-BFD7-66B7AE435FE7}">
      <dgm:prSet/>
      <dgm:spPr/>
      <dgm:t>
        <a:bodyPr/>
        <a:lstStyle/>
        <a:p>
          <a:endParaRPr lang="ru-RU"/>
        </a:p>
      </dgm:t>
    </dgm:pt>
    <dgm:pt modelId="{8A501824-8124-4AE5-A4BA-9CC4FFC53D06}" type="sibTrans" cxnId="{BBEBC6DE-55EC-4755-BFD7-66B7AE435FE7}">
      <dgm:prSet/>
      <dgm:spPr/>
      <dgm:t>
        <a:bodyPr/>
        <a:lstStyle/>
        <a:p>
          <a:endParaRPr lang="ru-RU"/>
        </a:p>
      </dgm:t>
    </dgm:pt>
    <dgm:pt modelId="{077867C8-015A-4ACC-A15A-AC4FA1AA74D0}">
      <dgm:prSet phldrT="[Текст]"/>
      <dgm:spPr/>
      <dgm:t>
        <a:bodyPr/>
        <a:lstStyle/>
        <a:p>
          <a:r>
            <a:rPr lang="uk-UA" dirty="0" err="1" smtClean="0">
              <a:latin typeface="Comic Sans MS" panose="030F0702030302020204" pitchFamily="66" charset="0"/>
            </a:rPr>
            <a:t>Мавпи</a:t>
          </a:r>
          <a:endParaRPr lang="ru-RU" dirty="0">
            <a:latin typeface="Comic Sans MS" panose="030F0702030302020204" pitchFamily="66" charset="0"/>
          </a:endParaRPr>
        </a:p>
      </dgm:t>
    </dgm:pt>
    <dgm:pt modelId="{A14AA695-72A0-4225-988E-DBFC2B9B67B9}" type="parTrans" cxnId="{B7D11174-44C3-48F3-B02D-3E27F138AD4E}">
      <dgm:prSet/>
      <dgm:spPr/>
      <dgm:t>
        <a:bodyPr/>
        <a:lstStyle/>
        <a:p>
          <a:endParaRPr lang="ru-RU"/>
        </a:p>
      </dgm:t>
    </dgm:pt>
    <dgm:pt modelId="{DCD12772-8F35-42AC-AF91-EEBEA071F64B}" type="sibTrans" cxnId="{B7D11174-44C3-48F3-B02D-3E27F138AD4E}">
      <dgm:prSet/>
      <dgm:spPr/>
      <dgm:t>
        <a:bodyPr/>
        <a:lstStyle/>
        <a:p>
          <a:endParaRPr lang="ru-RU"/>
        </a:p>
      </dgm:t>
    </dgm:pt>
    <dgm:pt modelId="{D67A6360-F622-4847-83D0-C808F2710E1A}">
      <dgm:prSet phldrT="[Текст]"/>
      <dgm:spPr/>
      <dgm:t>
        <a:bodyPr/>
        <a:lstStyle/>
        <a:p>
          <a:r>
            <a:rPr lang="uk-UA" dirty="0" smtClean="0">
              <a:latin typeface="Comic Sans MS" panose="030F0702030302020204" pitchFamily="66" charset="0"/>
            </a:rPr>
            <a:t>Людиноподібні </a:t>
          </a:r>
          <a:r>
            <a:rPr lang="uk-UA" dirty="0" err="1" smtClean="0">
              <a:latin typeface="Comic Sans MS" panose="030F0702030302020204" pitchFamily="66" charset="0"/>
            </a:rPr>
            <a:t>мавпи</a:t>
          </a:r>
          <a:endParaRPr lang="ru-RU" dirty="0">
            <a:latin typeface="Comic Sans MS" panose="030F0702030302020204" pitchFamily="66" charset="0"/>
          </a:endParaRPr>
        </a:p>
      </dgm:t>
    </dgm:pt>
    <dgm:pt modelId="{0784540C-BF12-4BC5-8134-2083D2CBDE2C}" type="parTrans" cxnId="{A09F5D2F-9BF8-4354-9295-B11CAE10BF36}">
      <dgm:prSet/>
      <dgm:spPr/>
      <dgm:t>
        <a:bodyPr/>
        <a:lstStyle/>
        <a:p>
          <a:endParaRPr lang="ru-RU"/>
        </a:p>
      </dgm:t>
    </dgm:pt>
    <dgm:pt modelId="{7392C6AD-9B47-479C-818E-6F85D26BD6AB}" type="sibTrans" cxnId="{A09F5D2F-9BF8-4354-9295-B11CAE10BF36}">
      <dgm:prSet/>
      <dgm:spPr/>
      <dgm:t>
        <a:bodyPr/>
        <a:lstStyle/>
        <a:p>
          <a:endParaRPr lang="ru-RU"/>
        </a:p>
      </dgm:t>
    </dgm:pt>
    <dgm:pt modelId="{3257757A-08CC-4FF4-AA88-DE42AE60ECE5}" type="pres">
      <dgm:prSet presAssocID="{1031DD2D-067D-480A-8369-02E9F9E8526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6FAA4B8-55D0-4AB9-89C2-E58CD623AB66}" type="pres">
      <dgm:prSet presAssocID="{C5CCA3AB-611D-491F-A4B4-6D5EE1108F5F}" presName="parentLin" presStyleCnt="0"/>
      <dgm:spPr/>
    </dgm:pt>
    <dgm:pt modelId="{7F9C2472-CA3F-41BC-A9BA-2226A032B294}" type="pres">
      <dgm:prSet presAssocID="{C5CCA3AB-611D-491F-A4B4-6D5EE1108F5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6C48626-DBC2-4D6A-BFEA-20875287E7A5}" type="pres">
      <dgm:prSet presAssocID="{C5CCA3AB-611D-491F-A4B4-6D5EE1108F5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AE220E-2DEF-4782-90DC-F7951DA8E9A3}" type="pres">
      <dgm:prSet presAssocID="{C5CCA3AB-611D-491F-A4B4-6D5EE1108F5F}" presName="negativeSpace" presStyleCnt="0"/>
      <dgm:spPr/>
    </dgm:pt>
    <dgm:pt modelId="{79544432-68AD-4260-A83F-DBB8C6D94B3A}" type="pres">
      <dgm:prSet presAssocID="{C5CCA3AB-611D-491F-A4B4-6D5EE1108F5F}" presName="childText" presStyleLbl="conFgAcc1" presStyleIdx="0" presStyleCnt="3" custLinFactY="296426" custLinFactNeighborX="-51136" custLinFactNeighborY="300000">
        <dgm:presLayoutVars>
          <dgm:bulletEnabled val="1"/>
        </dgm:presLayoutVars>
      </dgm:prSet>
      <dgm:spPr/>
    </dgm:pt>
    <dgm:pt modelId="{E96D7A42-651A-4E4C-A923-52D31F77676C}" type="pres">
      <dgm:prSet presAssocID="{8A501824-8124-4AE5-A4BA-9CC4FFC53D06}" presName="spaceBetweenRectangles" presStyleCnt="0"/>
      <dgm:spPr/>
    </dgm:pt>
    <dgm:pt modelId="{65769E5E-2095-4301-AA80-D390C4FDE7EF}" type="pres">
      <dgm:prSet presAssocID="{077867C8-015A-4ACC-A15A-AC4FA1AA74D0}" presName="parentLin" presStyleCnt="0"/>
      <dgm:spPr/>
    </dgm:pt>
    <dgm:pt modelId="{54F92ADF-9D38-4C98-B0C9-66FCFFAD60C7}" type="pres">
      <dgm:prSet presAssocID="{077867C8-015A-4ACC-A15A-AC4FA1AA74D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40373E7-DCE5-4E47-9016-E3708D94CDC0}" type="pres">
      <dgm:prSet presAssocID="{077867C8-015A-4ACC-A15A-AC4FA1AA74D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E23704-BE8B-407E-BBFF-0EC1ABEED531}" type="pres">
      <dgm:prSet presAssocID="{077867C8-015A-4ACC-A15A-AC4FA1AA74D0}" presName="negativeSpace" presStyleCnt="0"/>
      <dgm:spPr/>
    </dgm:pt>
    <dgm:pt modelId="{BCD73464-5FB5-4D80-8E7F-0864DE0B359E}" type="pres">
      <dgm:prSet presAssocID="{077867C8-015A-4ACC-A15A-AC4FA1AA74D0}" presName="childText" presStyleLbl="conFgAcc1" presStyleIdx="1" presStyleCnt="3">
        <dgm:presLayoutVars>
          <dgm:bulletEnabled val="1"/>
        </dgm:presLayoutVars>
      </dgm:prSet>
      <dgm:spPr/>
    </dgm:pt>
    <dgm:pt modelId="{19C95563-EB8F-4A79-BEC5-814E0531ADE3}" type="pres">
      <dgm:prSet presAssocID="{DCD12772-8F35-42AC-AF91-EEBEA071F64B}" presName="spaceBetweenRectangles" presStyleCnt="0"/>
      <dgm:spPr/>
    </dgm:pt>
    <dgm:pt modelId="{46E42C73-5533-4D85-AA92-8DD3707B2049}" type="pres">
      <dgm:prSet presAssocID="{D67A6360-F622-4847-83D0-C808F2710E1A}" presName="parentLin" presStyleCnt="0"/>
      <dgm:spPr/>
    </dgm:pt>
    <dgm:pt modelId="{3CF9EA27-3020-4710-979F-74006900EC2A}" type="pres">
      <dgm:prSet presAssocID="{D67A6360-F622-4847-83D0-C808F2710E1A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5D7D2766-FE46-4651-8705-2B04D0E23AD5}" type="pres">
      <dgm:prSet presAssocID="{D67A6360-F622-4847-83D0-C808F2710E1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F31B75-060A-4548-9AC7-8B901E53BDE5}" type="pres">
      <dgm:prSet presAssocID="{D67A6360-F622-4847-83D0-C808F2710E1A}" presName="negativeSpace" presStyleCnt="0"/>
      <dgm:spPr/>
    </dgm:pt>
    <dgm:pt modelId="{3C305E3E-282F-4475-91E4-E80AAC5656B2}" type="pres">
      <dgm:prSet presAssocID="{D67A6360-F622-4847-83D0-C808F2710E1A}" presName="childText" presStyleLbl="conFgAcc1" presStyleIdx="2" presStyleCnt="3" custLinFactY="100000" custLinFactNeighborX="-798" custLinFactNeighborY="168883">
        <dgm:presLayoutVars>
          <dgm:bulletEnabled val="1"/>
        </dgm:presLayoutVars>
      </dgm:prSet>
      <dgm:spPr/>
    </dgm:pt>
  </dgm:ptLst>
  <dgm:cxnLst>
    <dgm:cxn modelId="{BBEBC6DE-55EC-4755-BFD7-66B7AE435FE7}" srcId="{1031DD2D-067D-480A-8369-02E9F9E8526A}" destId="{C5CCA3AB-611D-491F-A4B4-6D5EE1108F5F}" srcOrd="0" destOrd="0" parTransId="{2EE625C2-9FE9-483B-8382-BF9AC2EDD551}" sibTransId="{8A501824-8124-4AE5-A4BA-9CC4FFC53D06}"/>
    <dgm:cxn modelId="{BA290586-081A-4DFC-A2E1-8003E40826F2}" type="presOf" srcId="{1031DD2D-067D-480A-8369-02E9F9E8526A}" destId="{3257757A-08CC-4FF4-AA88-DE42AE60ECE5}" srcOrd="0" destOrd="0" presId="urn:microsoft.com/office/officeart/2005/8/layout/list1"/>
    <dgm:cxn modelId="{6F9D3E83-3403-4B22-A94F-91EED69B97C9}" type="presOf" srcId="{C5CCA3AB-611D-491F-A4B4-6D5EE1108F5F}" destId="{06C48626-DBC2-4D6A-BFEA-20875287E7A5}" srcOrd="1" destOrd="0" presId="urn:microsoft.com/office/officeart/2005/8/layout/list1"/>
    <dgm:cxn modelId="{B7D11174-44C3-48F3-B02D-3E27F138AD4E}" srcId="{1031DD2D-067D-480A-8369-02E9F9E8526A}" destId="{077867C8-015A-4ACC-A15A-AC4FA1AA74D0}" srcOrd="1" destOrd="0" parTransId="{A14AA695-72A0-4225-988E-DBFC2B9B67B9}" sibTransId="{DCD12772-8F35-42AC-AF91-EEBEA071F64B}"/>
    <dgm:cxn modelId="{FB0BAC5A-5D09-42EF-BB93-4D32FAC5E72C}" type="presOf" srcId="{D67A6360-F622-4847-83D0-C808F2710E1A}" destId="{5D7D2766-FE46-4651-8705-2B04D0E23AD5}" srcOrd="1" destOrd="0" presId="urn:microsoft.com/office/officeart/2005/8/layout/list1"/>
    <dgm:cxn modelId="{C44A2522-4F37-49C8-B537-5335D9FB57F6}" type="presOf" srcId="{C5CCA3AB-611D-491F-A4B4-6D5EE1108F5F}" destId="{7F9C2472-CA3F-41BC-A9BA-2226A032B294}" srcOrd="0" destOrd="0" presId="urn:microsoft.com/office/officeart/2005/8/layout/list1"/>
    <dgm:cxn modelId="{DD0199F3-E9B0-4087-99F3-D51F5949EBB5}" type="presOf" srcId="{077867C8-015A-4ACC-A15A-AC4FA1AA74D0}" destId="{640373E7-DCE5-4E47-9016-E3708D94CDC0}" srcOrd="1" destOrd="0" presId="urn:microsoft.com/office/officeart/2005/8/layout/list1"/>
    <dgm:cxn modelId="{97040850-56E1-417D-88CF-B7D67B0D55ED}" type="presOf" srcId="{077867C8-015A-4ACC-A15A-AC4FA1AA74D0}" destId="{54F92ADF-9D38-4C98-B0C9-66FCFFAD60C7}" srcOrd="0" destOrd="0" presId="urn:microsoft.com/office/officeart/2005/8/layout/list1"/>
    <dgm:cxn modelId="{A09F5D2F-9BF8-4354-9295-B11CAE10BF36}" srcId="{1031DD2D-067D-480A-8369-02E9F9E8526A}" destId="{D67A6360-F622-4847-83D0-C808F2710E1A}" srcOrd="2" destOrd="0" parTransId="{0784540C-BF12-4BC5-8134-2083D2CBDE2C}" sibTransId="{7392C6AD-9B47-479C-818E-6F85D26BD6AB}"/>
    <dgm:cxn modelId="{3D6D211D-795D-4C17-9BD4-034E3569845F}" type="presOf" srcId="{D67A6360-F622-4847-83D0-C808F2710E1A}" destId="{3CF9EA27-3020-4710-979F-74006900EC2A}" srcOrd="0" destOrd="0" presId="urn:microsoft.com/office/officeart/2005/8/layout/list1"/>
    <dgm:cxn modelId="{217E06A8-4E34-4DB0-BB9B-E37DDEE57E80}" type="presParOf" srcId="{3257757A-08CC-4FF4-AA88-DE42AE60ECE5}" destId="{56FAA4B8-55D0-4AB9-89C2-E58CD623AB66}" srcOrd="0" destOrd="0" presId="urn:microsoft.com/office/officeart/2005/8/layout/list1"/>
    <dgm:cxn modelId="{92744884-2FE6-4407-82E2-3F835BF6C3DC}" type="presParOf" srcId="{56FAA4B8-55D0-4AB9-89C2-E58CD623AB66}" destId="{7F9C2472-CA3F-41BC-A9BA-2226A032B294}" srcOrd="0" destOrd="0" presId="urn:microsoft.com/office/officeart/2005/8/layout/list1"/>
    <dgm:cxn modelId="{4F0F4E52-30FF-4604-808F-6CA8F2B03A85}" type="presParOf" srcId="{56FAA4B8-55D0-4AB9-89C2-E58CD623AB66}" destId="{06C48626-DBC2-4D6A-BFEA-20875287E7A5}" srcOrd="1" destOrd="0" presId="urn:microsoft.com/office/officeart/2005/8/layout/list1"/>
    <dgm:cxn modelId="{2E18556C-0928-40D5-88DA-9E89BEE50D8A}" type="presParOf" srcId="{3257757A-08CC-4FF4-AA88-DE42AE60ECE5}" destId="{2FAE220E-2DEF-4782-90DC-F7951DA8E9A3}" srcOrd="1" destOrd="0" presId="urn:microsoft.com/office/officeart/2005/8/layout/list1"/>
    <dgm:cxn modelId="{36772520-AB2A-4AB4-81AB-8E8268815236}" type="presParOf" srcId="{3257757A-08CC-4FF4-AA88-DE42AE60ECE5}" destId="{79544432-68AD-4260-A83F-DBB8C6D94B3A}" srcOrd="2" destOrd="0" presId="urn:microsoft.com/office/officeart/2005/8/layout/list1"/>
    <dgm:cxn modelId="{B065EFF9-05FA-46CF-87E6-A4220862993A}" type="presParOf" srcId="{3257757A-08CC-4FF4-AA88-DE42AE60ECE5}" destId="{E96D7A42-651A-4E4C-A923-52D31F77676C}" srcOrd="3" destOrd="0" presId="urn:microsoft.com/office/officeart/2005/8/layout/list1"/>
    <dgm:cxn modelId="{41DCB16B-572D-4155-B03D-9D677D71BF18}" type="presParOf" srcId="{3257757A-08CC-4FF4-AA88-DE42AE60ECE5}" destId="{65769E5E-2095-4301-AA80-D390C4FDE7EF}" srcOrd="4" destOrd="0" presId="urn:microsoft.com/office/officeart/2005/8/layout/list1"/>
    <dgm:cxn modelId="{93352C55-EAD6-4033-8E21-E4C7985D8973}" type="presParOf" srcId="{65769E5E-2095-4301-AA80-D390C4FDE7EF}" destId="{54F92ADF-9D38-4C98-B0C9-66FCFFAD60C7}" srcOrd="0" destOrd="0" presId="urn:microsoft.com/office/officeart/2005/8/layout/list1"/>
    <dgm:cxn modelId="{D90795B8-30F4-453C-A97A-4C09AD4992BE}" type="presParOf" srcId="{65769E5E-2095-4301-AA80-D390C4FDE7EF}" destId="{640373E7-DCE5-4E47-9016-E3708D94CDC0}" srcOrd="1" destOrd="0" presId="urn:microsoft.com/office/officeart/2005/8/layout/list1"/>
    <dgm:cxn modelId="{18CDD77A-EFA8-461C-B823-6A57FCEEA369}" type="presParOf" srcId="{3257757A-08CC-4FF4-AA88-DE42AE60ECE5}" destId="{E6E23704-BE8B-407E-BBFF-0EC1ABEED531}" srcOrd="5" destOrd="0" presId="urn:microsoft.com/office/officeart/2005/8/layout/list1"/>
    <dgm:cxn modelId="{9C542193-D234-46B9-B0E9-38A36A8DA0AC}" type="presParOf" srcId="{3257757A-08CC-4FF4-AA88-DE42AE60ECE5}" destId="{BCD73464-5FB5-4D80-8E7F-0864DE0B359E}" srcOrd="6" destOrd="0" presId="urn:microsoft.com/office/officeart/2005/8/layout/list1"/>
    <dgm:cxn modelId="{9AE78BB6-D897-4DEB-BCCA-BFD1A455DB3C}" type="presParOf" srcId="{3257757A-08CC-4FF4-AA88-DE42AE60ECE5}" destId="{19C95563-EB8F-4A79-BEC5-814E0531ADE3}" srcOrd="7" destOrd="0" presId="urn:microsoft.com/office/officeart/2005/8/layout/list1"/>
    <dgm:cxn modelId="{D0B2B6EC-821F-4D30-83C9-938C3046C3FC}" type="presParOf" srcId="{3257757A-08CC-4FF4-AA88-DE42AE60ECE5}" destId="{46E42C73-5533-4D85-AA92-8DD3707B2049}" srcOrd="8" destOrd="0" presId="urn:microsoft.com/office/officeart/2005/8/layout/list1"/>
    <dgm:cxn modelId="{D3C72C12-6831-4DBE-8127-95D55B5AD770}" type="presParOf" srcId="{46E42C73-5533-4D85-AA92-8DD3707B2049}" destId="{3CF9EA27-3020-4710-979F-74006900EC2A}" srcOrd="0" destOrd="0" presId="urn:microsoft.com/office/officeart/2005/8/layout/list1"/>
    <dgm:cxn modelId="{01ADD397-1AF3-457C-9E47-19A7EA452521}" type="presParOf" srcId="{46E42C73-5533-4D85-AA92-8DD3707B2049}" destId="{5D7D2766-FE46-4651-8705-2B04D0E23AD5}" srcOrd="1" destOrd="0" presId="urn:microsoft.com/office/officeart/2005/8/layout/list1"/>
    <dgm:cxn modelId="{B723A326-F185-4AAC-8FCA-847DF4123FFF}" type="presParOf" srcId="{3257757A-08CC-4FF4-AA88-DE42AE60ECE5}" destId="{B0F31B75-060A-4548-9AC7-8B901E53BDE5}" srcOrd="9" destOrd="0" presId="urn:microsoft.com/office/officeart/2005/8/layout/list1"/>
    <dgm:cxn modelId="{2306740D-B8BE-4DC6-96DF-499AD1DFCF18}" type="presParOf" srcId="{3257757A-08CC-4FF4-AA88-DE42AE60ECE5}" destId="{3C305E3E-282F-4475-91E4-E80AAC5656B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EB8B37-8C44-4B52-8101-6AAF45A9A674}">
      <dsp:nvSpPr>
        <dsp:cNvPr id="0" name=""/>
        <dsp:cNvSpPr/>
      </dsp:nvSpPr>
      <dsp:spPr>
        <a:xfrm>
          <a:off x="1529542" y="2399"/>
          <a:ext cx="1720734" cy="115405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вовчі</a:t>
          </a:r>
          <a:endParaRPr lang="ru-RU" sz="2400" kern="1200" dirty="0"/>
        </a:p>
      </dsp:txBody>
      <dsp:txXfrm>
        <a:off x="1585878" y="58735"/>
        <a:ext cx="1608062" cy="1041380"/>
      </dsp:txXfrm>
    </dsp:sp>
    <dsp:sp modelId="{D455972F-3A77-4EDA-8926-013F5714D207}">
      <dsp:nvSpPr>
        <dsp:cNvPr id="0" name=""/>
        <dsp:cNvSpPr/>
      </dsp:nvSpPr>
      <dsp:spPr>
        <a:xfrm>
          <a:off x="1529542" y="1214154"/>
          <a:ext cx="1720734" cy="115405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котячі</a:t>
          </a:r>
          <a:endParaRPr lang="ru-RU" sz="2400" kern="1200" dirty="0"/>
        </a:p>
      </dsp:txBody>
      <dsp:txXfrm>
        <a:off x="1585878" y="1270490"/>
        <a:ext cx="1608062" cy="1041380"/>
      </dsp:txXfrm>
    </dsp:sp>
    <dsp:sp modelId="{B6CCA43A-6F2B-46FC-AF64-4124AEA8CC33}">
      <dsp:nvSpPr>
        <dsp:cNvPr id="0" name=""/>
        <dsp:cNvSpPr/>
      </dsp:nvSpPr>
      <dsp:spPr>
        <a:xfrm>
          <a:off x="1529542" y="2425909"/>
          <a:ext cx="1720734" cy="115405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куницеві</a:t>
          </a:r>
          <a:endParaRPr lang="ru-RU" sz="2400" kern="1200" dirty="0"/>
        </a:p>
      </dsp:txBody>
      <dsp:txXfrm>
        <a:off x="1585878" y="2482245"/>
        <a:ext cx="1608062" cy="1041380"/>
      </dsp:txXfrm>
    </dsp:sp>
    <dsp:sp modelId="{36E907D7-4E1F-4A95-A0D4-81D1991A0C6F}">
      <dsp:nvSpPr>
        <dsp:cNvPr id="0" name=""/>
        <dsp:cNvSpPr/>
      </dsp:nvSpPr>
      <dsp:spPr>
        <a:xfrm>
          <a:off x="1529542" y="3637665"/>
          <a:ext cx="1720734" cy="115405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ведмедеві</a:t>
          </a:r>
          <a:endParaRPr lang="ru-RU" sz="2400" kern="1200" dirty="0"/>
        </a:p>
      </dsp:txBody>
      <dsp:txXfrm>
        <a:off x="1585878" y="3694001"/>
        <a:ext cx="1608062" cy="10413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544432-68AD-4260-A83F-DBB8C6D94B3A}">
      <dsp:nvSpPr>
        <dsp:cNvPr id="0" name=""/>
        <dsp:cNvSpPr/>
      </dsp:nvSpPr>
      <dsp:spPr>
        <a:xfrm>
          <a:off x="0" y="3661086"/>
          <a:ext cx="6945745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48626-DBC2-4D6A-BFEA-20875287E7A5}">
      <dsp:nvSpPr>
        <dsp:cNvPr id="0" name=""/>
        <dsp:cNvSpPr/>
      </dsp:nvSpPr>
      <dsp:spPr>
        <a:xfrm>
          <a:off x="347287" y="279987"/>
          <a:ext cx="4862021" cy="944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3773" tIns="0" rIns="183773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>
              <a:latin typeface="Comic Sans MS" panose="030F0702030302020204" pitchFamily="66" charset="0"/>
            </a:rPr>
            <a:t>Напівмавпи</a:t>
          </a:r>
          <a:endParaRPr lang="ru-RU" sz="3200" kern="1200" dirty="0">
            <a:latin typeface="Comic Sans MS" panose="030F0702030302020204" pitchFamily="66" charset="0"/>
          </a:endParaRPr>
        </a:p>
      </dsp:txBody>
      <dsp:txXfrm>
        <a:off x="393401" y="326101"/>
        <a:ext cx="4769793" cy="852412"/>
      </dsp:txXfrm>
    </dsp:sp>
    <dsp:sp modelId="{BCD73464-5FB5-4D80-8E7F-0864DE0B359E}">
      <dsp:nvSpPr>
        <dsp:cNvPr id="0" name=""/>
        <dsp:cNvSpPr/>
      </dsp:nvSpPr>
      <dsp:spPr>
        <a:xfrm>
          <a:off x="0" y="2203827"/>
          <a:ext cx="6945745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0373E7-DCE5-4E47-9016-E3708D94CDC0}">
      <dsp:nvSpPr>
        <dsp:cNvPr id="0" name=""/>
        <dsp:cNvSpPr/>
      </dsp:nvSpPr>
      <dsp:spPr>
        <a:xfrm>
          <a:off x="347287" y="1731507"/>
          <a:ext cx="4862021" cy="944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3773" tIns="0" rIns="183773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err="1" smtClean="0">
              <a:latin typeface="Comic Sans MS" panose="030F0702030302020204" pitchFamily="66" charset="0"/>
            </a:rPr>
            <a:t>Мавпи</a:t>
          </a:r>
          <a:endParaRPr lang="ru-RU" sz="3200" kern="1200" dirty="0">
            <a:latin typeface="Comic Sans MS" panose="030F0702030302020204" pitchFamily="66" charset="0"/>
          </a:endParaRPr>
        </a:p>
      </dsp:txBody>
      <dsp:txXfrm>
        <a:off x="393401" y="1777621"/>
        <a:ext cx="4769793" cy="852412"/>
      </dsp:txXfrm>
    </dsp:sp>
    <dsp:sp modelId="{3C305E3E-282F-4475-91E4-E80AAC5656B2}">
      <dsp:nvSpPr>
        <dsp:cNvPr id="0" name=""/>
        <dsp:cNvSpPr/>
      </dsp:nvSpPr>
      <dsp:spPr>
        <a:xfrm>
          <a:off x="0" y="3935334"/>
          <a:ext cx="6945745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7D2766-FE46-4651-8705-2B04D0E23AD5}">
      <dsp:nvSpPr>
        <dsp:cNvPr id="0" name=""/>
        <dsp:cNvSpPr/>
      </dsp:nvSpPr>
      <dsp:spPr>
        <a:xfrm>
          <a:off x="347287" y="3183027"/>
          <a:ext cx="4862021" cy="944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3773" tIns="0" rIns="183773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>
              <a:latin typeface="Comic Sans MS" panose="030F0702030302020204" pitchFamily="66" charset="0"/>
            </a:rPr>
            <a:t>Людиноподібні </a:t>
          </a:r>
          <a:r>
            <a:rPr lang="uk-UA" sz="3200" kern="1200" dirty="0" err="1" smtClean="0">
              <a:latin typeface="Comic Sans MS" panose="030F0702030302020204" pitchFamily="66" charset="0"/>
            </a:rPr>
            <a:t>мавпи</a:t>
          </a:r>
          <a:endParaRPr lang="ru-RU" sz="3200" kern="1200" dirty="0">
            <a:latin typeface="Comic Sans MS" panose="030F0702030302020204" pitchFamily="66" charset="0"/>
          </a:endParaRPr>
        </a:p>
      </dsp:txBody>
      <dsp:txXfrm>
        <a:off x="393401" y="3229141"/>
        <a:ext cx="4769793" cy="8524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A9F04-EC18-429C-81BC-7F7B28039F2B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0BFCF-1086-4F6B-8FA3-29E79580D1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055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20BFCF-1086-4F6B-8FA3-29E79580D13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482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26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171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935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918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080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499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938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071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326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279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242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CEE49-2AAE-460E-B43E-B2E301B78352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4FA34-ED07-4259-AC49-AAEABB736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531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view1458699" TargetMode="External"/><Relationship Id="rId2" Type="http://schemas.openxmlformats.org/officeDocument/2006/relationships/hyperlink" Target="https://learningapps.org/278010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7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17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Різноманітність тварин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Хижі,Китоподібні,Примати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371" y="4007881"/>
            <a:ext cx="5152593" cy="2683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597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415145" cy="1325563"/>
          </a:xfrm>
          <a:solidFill>
            <a:srgbClr val="FFC000"/>
          </a:solidFill>
        </p:spPr>
        <p:txBody>
          <a:bodyPr/>
          <a:lstStyle/>
          <a:p>
            <a:r>
              <a:rPr lang="uk-UA" b="1" dirty="0" smtClean="0">
                <a:latin typeface="Comic Sans MS" panose="030F0702030302020204" pitchFamily="66" charset="0"/>
              </a:rPr>
              <a:t>Мета уроку</a:t>
            </a:r>
            <a:endParaRPr lang="ru-RU" b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Сформувати предметні компетентності:</a:t>
            </a:r>
          </a:p>
          <a:p>
            <a:r>
              <a:rPr lang="uk-UA" dirty="0" smtClean="0">
                <a:latin typeface="Comic Sans MS" panose="030F0702030302020204" pitchFamily="66" charset="0"/>
              </a:rPr>
              <a:t>Формувати уявлення про групи ссавців;</a:t>
            </a:r>
          </a:p>
          <a:p>
            <a:r>
              <a:rPr lang="uk-UA" dirty="0" smtClean="0">
                <a:latin typeface="Comic Sans MS" panose="030F0702030302020204" pitchFamily="66" charset="0"/>
              </a:rPr>
              <a:t>Формувати знання про значення тварин у житті людини та їх роль у природі;</a:t>
            </a:r>
          </a:p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Розвивати вміння порівнювати , аналізувати, робити висновки;</a:t>
            </a:r>
          </a:p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Виховувати бережливе ставлення до тварин.</a:t>
            </a:r>
            <a:endParaRPr lang="ru-RU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219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Comic Sans MS" panose="030F0702030302020204" pitchFamily="66" charset="0"/>
              </a:rPr>
              <a:t>Виконати вправу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 smtClean="0">
                <a:latin typeface="Comic Sans MS" panose="030F0702030302020204" pitchFamily="66" charset="0"/>
                <a:hlinkClick r:id="rId2"/>
              </a:rPr>
              <a:t>Вправа</a:t>
            </a:r>
            <a:r>
              <a:rPr lang="ru-RU" dirty="0" smtClean="0">
                <a:latin typeface="Comic Sans MS" panose="030F0702030302020204" pitchFamily="66" charset="0"/>
                <a:hlinkClick r:id="rId2"/>
              </a:rPr>
              <a:t> "</a:t>
            </a:r>
            <a:r>
              <a:rPr lang="ru-RU" dirty="0" err="1" smtClean="0">
                <a:latin typeface="Comic Sans MS" panose="030F0702030302020204" pitchFamily="66" charset="0"/>
                <a:hlinkClick r:id="rId2"/>
              </a:rPr>
              <a:t>Різноматнітність</a:t>
            </a:r>
            <a:r>
              <a:rPr lang="ru-RU" dirty="0" smtClean="0">
                <a:latin typeface="Comic Sans MS" panose="030F0702030302020204" pitchFamily="66" charset="0"/>
                <a:hlinkClick r:id="rId2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  <a:hlinkClick r:id="rId2"/>
              </a:rPr>
              <a:t>ссавців</a:t>
            </a:r>
            <a:r>
              <a:rPr lang="ru-RU" dirty="0" smtClean="0">
                <a:latin typeface="Comic Sans MS" panose="030F0702030302020204" pitchFamily="66" charset="0"/>
                <a:hlinkClick r:id="rId2"/>
              </a:rPr>
              <a:t>«</a:t>
            </a:r>
            <a:endParaRPr lang="ru-RU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dirty="0" err="1" smtClean="0">
                <a:latin typeface="Comic Sans MS" panose="030F0702030302020204" pitchFamily="66" charset="0"/>
                <a:hlinkClick r:id="rId3"/>
              </a:rPr>
              <a:t>Вправа</a:t>
            </a:r>
            <a:r>
              <a:rPr lang="ru-RU" dirty="0" smtClean="0">
                <a:latin typeface="Comic Sans MS" panose="030F0702030302020204" pitchFamily="66" charset="0"/>
                <a:hlinkClick r:id="rId3"/>
              </a:rPr>
              <a:t> 2 "</a:t>
            </a:r>
            <a:r>
              <a:rPr lang="ru-RU" dirty="0" err="1" smtClean="0">
                <a:latin typeface="Comic Sans MS" panose="030F0702030302020204" pitchFamily="66" charset="0"/>
                <a:hlinkClick r:id="rId3"/>
              </a:rPr>
              <a:t>Різноманітність</a:t>
            </a:r>
            <a:r>
              <a:rPr lang="ru-RU" dirty="0" smtClean="0">
                <a:latin typeface="Comic Sans MS" panose="030F0702030302020204" pitchFamily="66" charset="0"/>
                <a:hlinkClick r:id="rId3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  <a:hlinkClick r:id="rId3"/>
              </a:rPr>
              <a:t>ссавців</a:t>
            </a:r>
            <a:r>
              <a:rPr lang="ru-RU" dirty="0" smtClean="0">
                <a:latin typeface="Comic Sans MS" panose="030F0702030302020204" pitchFamily="66" charset="0"/>
                <a:hlinkClick r:id="rId3"/>
              </a:rPr>
              <a:t>"</a:t>
            </a:r>
            <a:endParaRPr lang="ru-RU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292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6636" y="786534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err="1" smtClean="0">
                <a:latin typeface="Comic Sans MS" panose="030F0702030302020204" pitchFamily="66" charset="0"/>
              </a:rPr>
              <a:t>Пригадайте</a:t>
            </a:r>
            <a:r>
              <a:rPr lang="ru-RU" sz="4000" dirty="0" smtClean="0">
                <a:latin typeface="Comic Sans MS" panose="030F0702030302020204" pitchFamily="66" charset="0"/>
              </a:rPr>
              <a:t>, </a:t>
            </a:r>
            <a:r>
              <a:rPr lang="ru-RU" sz="4000" dirty="0" err="1" smtClean="0">
                <a:latin typeface="Comic Sans MS" panose="030F0702030302020204" pitchFamily="66" charset="0"/>
              </a:rPr>
              <a:t>які</a:t>
            </a:r>
            <a:r>
              <a:rPr lang="ru-RU" sz="4000" dirty="0" smtClean="0">
                <a:latin typeface="Comic Sans MS" panose="030F0702030302020204" pitchFamily="66" charset="0"/>
              </a:rPr>
              <a:t> </a:t>
            </a:r>
            <a:r>
              <a:rPr lang="ru-RU" sz="4000" dirty="0" err="1" smtClean="0">
                <a:latin typeface="Comic Sans MS" panose="030F0702030302020204" pitchFamily="66" charset="0"/>
              </a:rPr>
              <a:t>типи</a:t>
            </a:r>
            <a:r>
              <a:rPr lang="ru-RU" sz="4000" dirty="0" smtClean="0">
                <a:latin typeface="Comic Sans MS" panose="030F0702030302020204" pitchFamily="66" charset="0"/>
              </a:rPr>
              <a:t> </a:t>
            </a:r>
            <a:r>
              <a:rPr lang="ru-RU" sz="4000" dirty="0" err="1" smtClean="0">
                <a:latin typeface="Comic Sans MS" panose="030F0702030302020204" pitchFamily="66" charset="0"/>
              </a:rPr>
              <a:t>зубів</a:t>
            </a:r>
            <a:r>
              <a:rPr lang="ru-RU" sz="4000" dirty="0" smtClean="0">
                <a:latin typeface="Comic Sans MS" panose="030F0702030302020204" pitchFamily="66" charset="0"/>
              </a:rPr>
              <a:t> є у </a:t>
            </a:r>
            <a:r>
              <a:rPr lang="ru-RU" sz="4000" dirty="0" err="1" smtClean="0">
                <a:latin typeface="Comic Sans MS" panose="030F0702030302020204" pitchFamily="66" charset="0"/>
              </a:rPr>
              <a:t>ссавців</a:t>
            </a:r>
            <a:r>
              <a:rPr lang="ru-RU" sz="4000" dirty="0" smtClean="0">
                <a:latin typeface="Comic Sans MS" panose="030F0702030302020204" pitchFamily="66" charset="0"/>
              </a:rPr>
              <a:t>?</a:t>
            </a:r>
            <a:endParaRPr lang="ru-RU" sz="4000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456" y="2117148"/>
            <a:ext cx="5818908" cy="4358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386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6289" y="861778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01336" y="263487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До </a:t>
            </a:r>
            <a:r>
              <a:rPr lang="ru-RU" dirty="0" err="1" smtClean="0">
                <a:latin typeface="Comic Sans MS" panose="030F0702030302020204" pitchFamily="66" charset="0"/>
              </a:rPr>
              <a:t>хижих</a:t>
            </a:r>
            <a:r>
              <a:rPr lang="ru-RU" dirty="0" smtClean="0">
                <a:latin typeface="Comic Sans MS" panose="030F0702030302020204" pitchFamily="66" charset="0"/>
              </a:rPr>
              <a:t> належать </a:t>
            </a:r>
            <a:r>
              <a:rPr lang="ru-RU" dirty="0" err="1" smtClean="0">
                <a:latin typeface="Comic Sans MS" panose="030F0702030302020204" pitchFamily="66" charset="0"/>
              </a:rPr>
              <a:t>тварини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які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живляться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переважно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тваринною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їжею</a:t>
            </a:r>
            <a:r>
              <a:rPr lang="ru-RU" dirty="0" smtClean="0">
                <a:latin typeface="Comic Sans MS" panose="030F0702030302020204" pitchFamily="66" charset="0"/>
              </a:rPr>
              <a:t>. Вони </a:t>
            </a:r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добре </a:t>
            </a:r>
            <a:r>
              <a:rPr lang="ru-RU" dirty="0" err="1" smtClean="0">
                <a:latin typeface="Comic Sans MS" panose="030F0702030302020204" pitchFamily="66" charset="0"/>
              </a:rPr>
              <a:t>розвинені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ікла</a:t>
            </a:r>
            <a:r>
              <a:rPr lang="ru-RU" dirty="0" smtClean="0">
                <a:latin typeface="Comic Sans MS" panose="030F0702030302020204" pitchFamily="66" charset="0"/>
              </a:rPr>
              <a:t>, один </a:t>
            </a:r>
            <a:r>
              <a:rPr lang="ru-RU" dirty="0" err="1" smtClean="0">
                <a:latin typeface="Comic Sans MS" panose="030F0702030302020204" pitchFamily="66" charset="0"/>
              </a:rPr>
              <a:t>кутній</a:t>
            </a:r>
            <a:r>
              <a:rPr lang="ru-RU" dirty="0" smtClean="0">
                <a:latin typeface="Comic Sans MS" panose="030F0702030302020204" pitchFamily="66" charset="0"/>
              </a:rPr>
              <a:t> зуб з кожного боку </a:t>
            </a:r>
            <a:r>
              <a:rPr lang="ru-RU" dirty="0" err="1" smtClean="0">
                <a:latin typeface="Comic Sans MS" panose="030F0702030302020204" pitchFamily="66" charset="0"/>
              </a:rPr>
              <a:t>щелепи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перетворився</a:t>
            </a:r>
            <a:r>
              <a:rPr lang="ru-RU" dirty="0" smtClean="0">
                <a:latin typeface="Comic Sans MS" panose="030F0702030302020204" pitchFamily="66" charset="0"/>
              </a:rPr>
              <a:t> на так званий </a:t>
            </a:r>
            <a:r>
              <a:rPr lang="ru-RU" dirty="0" err="1" smtClean="0">
                <a:latin typeface="Comic Sans MS" panose="030F0702030302020204" pitchFamily="66" charset="0"/>
              </a:rPr>
              <a:t>хижий</a:t>
            </a:r>
            <a:r>
              <a:rPr lang="ru-RU" dirty="0" smtClean="0">
                <a:latin typeface="Comic Sans MS" panose="030F0702030302020204" pitchFamily="66" charset="0"/>
              </a:rPr>
              <a:t> зуб 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875134" y="257608"/>
            <a:ext cx="2050472" cy="76944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ru-RU" sz="4400" b="1" dirty="0" err="1">
                <a:latin typeface="Comic Sans MS" panose="030F0702030302020204" pitchFamily="66" charset="0"/>
              </a:rPr>
              <a:t>Х</a:t>
            </a:r>
            <a:r>
              <a:rPr lang="ru-RU" sz="4400" b="1" dirty="0" err="1" smtClean="0">
                <a:latin typeface="Comic Sans MS" panose="030F0702030302020204" pitchFamily="66" charset="0"/>
              </a:rPr>
              <a:t>ижі</a:t>
            </a:r>
            <a:endParaRPr lang="ru-RU" sz="4400" b="1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826544740"/>
              </p:ext>
            </p:extLst>
          </p:nvPr>
        </p:nvGraphicFramePr>
        <p:xfrm>
          <a:off x="7238998" y="1270576"/>
          <a:ext cx="4779819" cy="47941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199" y="4104821"/>
            <a:ext cx="3320329" cy="2255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0411" y="319521"/>
            <a:ext cx="2828925" cy="161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93089" y="257608"/>
            <a:ext cx="2628900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08814" y="4469394"/>
            <a:ext cx="3117272" cy="1751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21539" y="2944209"/>
            <a:ext cx="2182133" cy="1446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767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4362" y="528843"/>
            <a:ext cx="1749197" cy="830997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just"/>
            <a:r>
              <a:rPr lang="ru-RU" sz="4800" dirty="0" smtClean="0">
                <a:latin typeface="Comic Sans MS" panose="030F0702030302020204" pitchFamily="66" charset="0"/>
              </a:rPr>
              <a:t>Вовчі</a:t>
            </a:r>
            <a:endParaRPr lang="ru-RU" sz="4800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4910" y="1775798"/>
            <a:ext cx="392083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err="1" smtClean="0">
                <a:latin typeface="Comic Sans MS" panose="030F0702030302020204" pitchFamily="66" charset="0"/>
              </a:rPr>
              <a:t>Довгі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кінцівки</a:t>
            </a:r>
            <a:r>
              <a:rPr lang="ru-RU" dirty="0" smtClean="0">
                <a:latin typeface="Comic Sans MS" panose="030F0702030302020204" pitchFamily="66" charset="0"/>
              </a:rPr>
              <a:t> з </a:t>
            </a:r>
            <a:r>
              <a:rPr lang="ru-RU" dirty="0" err="1" smtClean="0">
                <a:latin typeface="Comic Sans MS" panose="030F0702030302020204" pitchFamily="66" charset="0"/>
              </a:rPr>
              <a:t>невтяжними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кігтями</a:t>
            </a:r>
            <a:r>
              <a:rPr lang="ru-RU" dirty="0" smtClean="0">
                <a:latin typeface="Comic Sans MS" panose="030F0702030302020204" pitchFamily="66" charset="0"/>
              </a:rPr>
              <a:t>; </a:t>
            </a:r>
            <a:r>
              <a:rPr lang="ru-RU" dirty="0" err="1" smtClean="0">
                <a:latin typeface="Comic Sans MS" panose="030F0702030302020204" pitchFamily="66" charset="0"/>
              </a:rPr>
              <a:t>під</a:t>
            </a:r>
            <a:r>
              <a:rPr lang="ru-RU" dirty="0" smtClean="0">
                <a:latin typeface="Comic Sans MS" panose="030F0702030302020204" pitchFamily="66" charset="0"/>
              </a:rPr>
              <a:t> час </a:t>
            </a:r>
            <a:r>
              <a:rPr lang="ru-RU" dirty="0" err="1" smtClean="0">
                <a:latin typeface="Comic Sans MS" panose="030F0702030302020204" pitchFamily="66" charset="0"/>
              </a:rPr>
              <a:t>бігу</a:t>
            </a:r>
            <a:r>
              <a:rPr lang="ru-RU" dirty="0" smtClean="0">
                <a:latin typeface="Comic Sans MS" panose="030F0702030302020204" pitchFamily="66" charset="0"/>
              </a:rPr>
              <a:t> вони </a:t>
            </a:r>
            <a:r>
              <a:rPr lang="ru-RU" dirty="0" err="1" smtClean="0">
                <a:latin typeface="Comic Sans MS" panose="030F0702030302020204" pitchFamily="66" charset="0"/>
              </a:rPr>
              <a:t>спираються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лише</a:t>
            </a:r>
            <a:r>
              <a:rPr lang="ru-RU" dirty="0" smtClean="0">
                <a:latin typeface="Comic Sans MS" panose="030F0702030302020204" pitchFamily="66" charset="0"/>
              </a:rPr>
              <a:t> на </a:t>
            </a:r>
            <a:r>
              <a:rPr lang="ru-RU" dirty="0" err="1" smtClean="0">
                <a:latin typeface="Comic Sans MS" panose="030F0702030302020204" pitchFamily="66" charset="0"/>
              </a:rPr>
              <a:t>пальці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4911" y="3115086"/>
            <a:ext cx="392083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Голова </a:t>
            </a:r>
            <a:r>
              <a:rPr lang="ru-RU" dirty="0" err="1" smtClean="0">
                <a:latin typeface="Comic Sans MS" panose="030F0702030302020204" pitchFamily="66" charset="0"/>
              </a:rPr>
              <a:t>вовчих</a:t>
            </a:r>
            <a:r>
              <a:rPr lang="ru-RU" dirty="0" smtClean="0">
                <a:latin typeface="Comic Sans MS" panose="030F0702030302020204" pitchFamily="66" charset="0"/>
              </a:rPr>
              <a:t> з </a:t>
            </a:r>
            <a:r>
              <a:rPr lang="ru-RU" dirty="0" err="1" smtClean="0">
                <a:latin typeface="Comic Sans MS" panose="030F0702030302020204" pitchFamily="66" charset="0"/>
              </a:rPr>
              <a:t>видовженою</a:t>
            </a:r>
            <a:r>
              <a:rPr lang="ru-RU" dirty="0" smtClean="0">
                <a:latin typeface="Comic Sans MS" panose="030F0702030302020204" pitchFamily="66" charset="0"/>
              </a:rPr>
              <a:t> мордою, </a:t>
            </a:r>
            <a:r>
              <a:rPr lang="ru-RU" dirty="0" err="1" smtClean="0">
                <a:latin typeface="Comic Sans MS" panose="030F0702030302020204" pitchFamily="66" charset="0"/>
              </a:rPr>
              <a:t>оскільки</a:t>
            </a:r>
            <a:r>
              <a:rPr lang="ru-RU" dirty="0" smtClean="0">
                <a:latin typeface="Comic Sans MS" panose="030F0702030302020204" pitchFamily="66" charset="0"/>
              </a:rPr>
              <a:t> в </a:t>
            </a:r>
            <a:r>
              <a:rPr lang="ru-RU" dirty="0" err="1" smtClean="0">
                <a:latin typeface="Comic Sans MS" panose="030F0702030302020204" pitchFamily="66" charset="0"/>
              </a:rPr>
              <a:t>цих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тварин</a:t>
            </a:r>
            <a:r>
              <a:rPr lang="ru-RU" dirty="0" smtClean="0">
                <a:latin typeface="Comic Sans MS" panose="030F0702030302020204" pitchFamily="66" charset="0"/>
              </a:rPr>
              <a:t> добре </a:t>
            </a:r>
            <a:r>
              <a:rPr lang="ru-RU" dirty="0" err="1" smtClean="0">
                <a:latin typeface="Comic Sans MS" panose="030F0702030302020204" pitchFamily="66" charset="0"/>
              </a:rPr>
              <a:t>розвинений</a:t>
            </a:r>
            <a:r>
              <a:rPr lang="ru-RU" dirty="0" smtClean="0">
                <a:latin typeface="Comic Sans MS" panose="030F0702030302020204" pitchFamily="66" charset="0"/>
              </a:rPr>
              <a:t> нюх.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2818" y="454372"/>
            <a:ext cx="3926351" cy="2660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3038" y="4038416"/>
            <a:ext cx="3534641" cy="1979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910" y="4260410"/>
            <a:ext cx="3166197" cy="2106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06240" y="528843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9169" y="3466040"/>
            <a:ext cx="2819081" cy="2111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5778445" y="3244334"/>
            <a:ext cx="668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вовк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96000" y="6182704"/>
            <a:ext cx="912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собака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34235" y="6367370"/>
            <a:ext cx="962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песець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007153" y="2552034"/>
            <a:ext cx="862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шакал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949610" y="5833149"/>
            <a:ext cx="1007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Comic Sans MS" panose="030F0702030302020204" pitchFamily="66" charset="0"/>
              </a:rPr>
              <a:t>лисиця</a:t>
            </a:r>
            <a:endParaRPr lang="ru-RU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87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5189" y="359762"/>
            <a:ext cx="2505814" cy="1015663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sz="6000" b="1" dirty="0" err="1" smtClean="0">
                <a:latin typeface="Comic Sans MS" panose="030F0702030302020204" pitchFamily="66" charset="0"/>
              </a:rPr>
              <a:t>Котячі</a:t>
            </a:r>
            <a:endParaRPr lang="ru-RU" sz="6000" b="1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363" y="1508659"/>
            <a:ext cx="364715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Тварини</a:t>
            </a:r>
            <a:r>
              <a:rPr lang="ru-RU" dirty="0" smtClean="0">
                <a:latin typeface="Comic Sans MS" panose="030F0702030302020204" pitchFamily="66" charset="0"/>
              </a:rPr>
              <a:t> з </a:t>
            </a:r>
            <a:r>
              <a:rPr lang="ru-RU" dirty="0" err="1" smtClean="0">
                <a:latin typeface="Comic Sans MS" panose="030F0702030302020204" pitchFamily="66" charset="0"/>
              </a:rPr>
              <a:t>довгими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кінцівками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та </a:t>
            </a:r>
            <a:r>
              <a:rPr lang="ru-RU" dirty="0" err="1" smtClean="0">
                <a:latin typeface="Comic Sans MS" panose="030F0702030302020204" pitchFamily="66" charset="0"/>
              </a:rPr>
              <a:t>зазвичай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втяжними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кігтями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2429" y="2299607"/>
            <a:ext cx="331133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Гірше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ніж</a:t>
            </a:r>
            <a:r>
              <a:rPr lang="ru-RU" dirty="0" smtClean="0">
                <a:latin typeface="Comic Sans MS" panose="030F0702030302020204" pitchFamily="66" charset="0"/>
              </a:rPr>
              <a:t> у </a:t>
            </a:r>
            <a:r>
              <a:rPr lang="ru-RU" dirty="0" err="1" smtClean="0">
                <a:latin typeface="Comic Sans MS" panose="030F0702030302020204" pitchFamily="66" charset="0"/>
              </a:rPr>
              <a:t>хижих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розвинений</a:t>
            </a:r>
            <a:r>
              <a:rPr lang="ru-RU" dirty="0" smtClean="0">
                <a:latin typeface="Comic Sans MS" panose="030F0702030302020204" pitchFamily="66" charset="0"/>
              </a:rPr>
              <a:t> нюх, але </a:t>
            </a:r>
            <a:r>
              <a:rPr lang="ru-RU" dirty="0" err="1" smtClean="0">
                <a:latin typeface="Comic Sans MS" panose="030F0702030302020204" pitchFamily="66" charset="0"/>
              </a:rPr>
              <a:t>гострі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зір</a:t>
            </a:r>
            <a:r>
              <a:rPr lang="ru-RU" dirty="0" smtClean="0">
                <a:latin typeface="Comic Sans MS" panose="030F0702030302020204" pitchFamily="66" charset="0"/>
              </a:rPr>
              <a:t> і слух.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367" y="3341164"/>
            <a:ext cx="1737282" cy="33191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089493" y="585001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Схема </a:t>
            </a:r>
            <a:r>
              <a:rPr lang="ru-RU" dirty="0" err="1" smtClean="0">
                <a:latin typeface="Comic Sans MS" panose="030F0702030302020204" pitchFamily="66" charset="0"/>
              </a:rPr>
              <a:t>будови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лапи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котячих</a:t>
            </a:r>
            <a:r>
              <a:rPr lang="ru-RU" dirty="0" smtClean="0">
                <a:latin typeface="Comic Sans MS" panose="030F0702030302020204" pitchFamily="66" charset="0"/>
              </a:rPr>
              <a:t>: </a:t>
            </a:r>
            <a:r>
              <a:rPr lang="ru-RU" dirty="0" err="1" smtClean="0">
                <a:latin typeface="Comic Sans MS" panose="030F0702030302020204" pitchFamily="66" charset="0"/>
              </a:rPr>
              <a:t>зверніть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увагу</a:t>
            </a:r>
            <a:r>
              <a:rPr lang="ru-RU" dirty="0" smtClean="0">
                <a:latin typeface="Comic Sans MS" panose="030F0702030302020204" pitchFamily="66" charset="0"/>
              </a:rPr>
              <a:t> на </a:t>
            </a:r>
            <a:r>
              <a:rPr lang="ru-RU" dirty="0" err="1" smtClean="0">
                <a:latin typeface="Comic Sans MS" panose="030F0702030302020204" pitchFamily="66" charset="0"/>
              </a:rPr>
              <a:t>втяжні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кігті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2. Рись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762" y="618214"/>
            <a:ext cx="2975263" cy="2152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1943" y="253723"/>
            <a:ext cx="2639679" cy="2627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8006" y="3341164"/>
            <a:ext cx="2957515" cy="2120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5032" y="2820173"/>
            <a:ext cx="3172453" cy="1862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5261" y="4827149"/>
            <a:ext cx="272415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8412078" y="1673770"/>
            <a:ext cx="837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кішка</a:t>
            </a:r>
            <a:r>
              <a:rPr lang="ru-RU" dirty="0" smtClean="0">
                <a:latin typeface="Comic Sans MS" panose="030F0702030302020204" pitchFamily="66" charset="0"/>
              </a:rPr>
              <a:t>,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562158" y="5480683"/>
            <a:ext cx="688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рись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997630" y="4167144"/>
            <a:ext cx="577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Comic Sans MS" panose="030F0702030302020204" pitchFamily="66" charset="0"/>
              </a:rPr>
              <a:t>лев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646260" y="2877473"/>
            <a:ext cx="673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Comic Sans MS" panose="030F0702030302020204" pitchFamily="66" charset="0"/>
              </a:rPr>
              <a:t>тигр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153834" y="5679295"/>
            <a:ext cx="1059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Comic Sans MS" panose="030F0702030302020204" pitchFamily="66" charset="0"/>
              </a:rPr>
              <a:t>пантера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321636" y="206910"/>
            <a:ext cx="1358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Comic Sans MS" panose="030F0702030302020204" pitchFamily="66" charset="0"/>
              </a:rPr>
              <a:t>леопард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04264" y="558046"/>
            <a:ext cx="2266950" cy="2019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102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3784" y="551268"/>
            <a:ext cx="1832108" cy="554497"/>
          </a:xfrm>
          <a:solidFill>
            <a:srgbClr val="FFC000"/>
          </a:solidFill>
        </p:spPr>
        <p:txBody>
          <a:bodyPr/>
          <a:lstStyle/>
          <a:p>
            <a:r>
              <a:rPr lang="ru-RU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Куницеві</a:t>
            </a:r>
            <a:endParaRPr lang="ru-RU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551268"/>
            <a:ext cx="1711036" cy="554498"/>
          </a:xfrm>
          <a:solidFill>
            <a:srgbClr val="FFC000"/>
          </a:solidFill>
        </p:spPr>
        <p:txBody>
          <a:bodyPr/>
          <a:lstStyle/>
          <a:p>
            <a:r>
              <a:rPr lang="ru-RU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Ведмедеві</a:t>
            </a:r>
            <a:endParaRPr lang="ru-RU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2084" y="1278815"/>
            <a:ext cx="374814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just"/>
            <a:r>
              <a:rPr lang="ru-RU" dirty="0" err="1" smtClean="0">
                <a:latin typeface="Comic Sans MS" panose="030F0702030302020204" pitchFamily="66" charset="0"/>
              </a:rPr>
              <a:t>укороченими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кінцівками</a:t>
            </a:r>
            <a:endParaRPr lang="ru-RU" dirty="0" smtClean="0">
              <a:latin typeface="Comic Sans MS" panose="030F0702030302020204" pitchFamily="66" charset="0"/>
            </a:endParaRPr>
          </a:p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 та </a:t>
            </a:r>
            <a:r>
              <a:rPr lang="ru-RU" dirty="0" err="1" smtClean="0">
                <a:latin typeface="Comic Sans MS" panose="030F0702030302020204" pitchFamily="66" charset="0"/>
              </a:rPr>
              <a:t>видовженим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гнучким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тілом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</a:p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добре </a:t>
            </a:r>
            <a:r>
              <a:rPr lang="ru-RU" dirty="0" err="1" smtClean="0">
                <a:latin typeface="Comic Sans MS" panose="030F0702030302020204" pitchFamily="66" charset="0"/>
              </a:rPr>
              <a:t>лазять</a:t>
            </a:r>
            <a:r>
              <a:rPr lang="ru-RU" dirty="0" smtClean="0">
                <a:latin typeface="Comic Sans MS" panose="030F0702030302020204" pitchFamily="66" charset="0"/>
              </a:rPr>
              <a:t> по деревах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163827" y="4765167"/>
            <a:ext cx="1757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Ведмідь </a:t>
            </a:r>
            <a:r>
              <a:rPr lang="ru-RU" dirty="0" err="1" smtClean="0">
                <a:latin typeface="Comic Sans MS" panose="030F0702030302020204" pitchFamily="66" charset="0"/>
              </a:rPr>
              <a:t>грізлі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7064" y="3907692"/>
            <a:ext cx="9605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соболь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377317" y="6374328"/>
            <a:ext cx="3358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err="1" smtClean="0">
                <a:latin typeface="Comic Sans MS" panose="030F0702030302020204" pitchFamily="66" charset="0"/>
              </a:rPr>
              <a:t>Барибал</a:t>
            </a:r>
            <a:r>
              <a:rPr lang="uk-UA" dirty="0" smtClean="0">
                <a:latin typeface="Comic Sans MS" panose="030F0702030302020204" pitchFamily="66" charset="0"/>
              </a:rPr>
              <a:t> або чорний ведмідь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72279" y="6426075"/>
            <a:ext cx="955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куниця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163828" y="181937"/>
            <a:ext cx="17956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Бурий</a:t>
            </a:r>
            <a:r>
              <a:rPr lang="ru-RU" dirty="0" smtClean="0">
                <a:latin typeface="Comic Sans MS" panose="030F0702030302020204" pitchFamily="66" charset="0"/>
              </a:rPr>
              <a:t> ведмідь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7604" y="6207721"/>
            <a:ext cx="12394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Росомаха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333175" y="4718066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норка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823179" y="447841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Річкова</a:t>
            </a:r>
            <a:r>
              <a:rPr lang="ru-RU" dirty="0" smtClean="0">
                <a:latin typeface="Comic Sans MS" panose="030F0702030302020204" pitchFamily="66" charset="0"/>
              </a:rPr>
              <a:t> видра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720989" y="4427751"/>
            <a:ext cx="1765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Білий</a:t>
            </a:r>
            <a:r>
              <a:rPr lang="ru-RU" dirty="0" smtClean="0">
                <a:latin typeface="Comic Sans MS" panose="030F0702030302020204" pitchFamily="66" charset="0"/>
              </a:rPr>
              <a:t> ведмідь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8072" y="995228"/>
            <a:ext cx="1936838" cy="1490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624" y="2312665"/>
            <a:ext cx="2306392" cy="1548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222" y="2611177"/>
            <a:ext cx="1704928" cy="2129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253" y="4387459"/>
            <a:ext cx="2724150" cy="1685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Прямоугольник 20"/>
          <p:cNvSpPr/>
          <p:nvPr/>
        </p:nvSpPr>
        <p:spPr>
          <a:xfrm>
            <a:off x="6180674" y="1205683"/>
            <a:ext cx="2726559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дуже</a:t>
            </a:r>
            <a:r>
              <a:rPr lang="ru-RU" dirty="0" smtClean="0">
                <a:latin typeface="Comic Sans MS" panose="030F0702030302020204" pitchFamily="66" charset="0"/>
              </a:rPr>
              <a:t> короткий </a:t>
            </a:r>
            <a:r>
              <a:rPr lang="ru-RU" dirty="0" err="1" smtClean="0">
                <a:latin typeface="Comic Sans MS" panose="030F0702030302020204" pitchFamily="66" charset="0"/>
              </a:rPr>
              <a:t>хвіст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</a:p>
          <a:p>
            <a:r>
              <a:rPr lang="ru-RU" dirty="0" err="1" smtClean="0">
                <a:latin typeface="Comic Sans MS" panose="030F0702030302020204" pitchFamily="66" charset="0"/>
              </a:rPr>
              <a:t>рухаються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спираючись</a:t>
            </a:r>
            <a:r>
              <a:rPr lang="ru-RU" dirty="0" smtClean="0">
                <a:latin typeface="Comic Sans MS" panose="030F0702030302020204" pitchFamily="66" charset="0"/>
              </a:rPr>
              <a:t> на всю стопу, а не на </a:t>
            </a:r>
            <a:r>
              <a:rPr lang="ru-RU" dirty="0" err="1" smtClean="0">
                <a:latin typeface="Comic Sans MS" panose="030F0702030302020204" pitchFamily="66" charset="0"/>
              </a:rPr>
              <a:t>пальці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70568" y="865717"/>
            <a:ext cx="2952750" cy="1552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1155" y="2866664"/>
            <a:ext cx="2381250" cy="1562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26491" y="2831282"/>
            <a:ext cx="2390775" cy="1914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39730" y="4797083"/>
            <a:ext cx="266700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78669" y="5134499"/>
            <a:ext cx="1980463" cy="1317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1735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8" grpId="0"/>
      <p:bldP spid="10" grpId="0"/>
      <p:bldP spid="12" grpId="0"/>
      <p:bldP spid="16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3159" y="124240"/>
            <a:ext cx="3111781" cy="954107"/>
          </a:xfrm>
          <a:prstGeom prst="rect">
            <a:avLst/>
          </a:prstGeom>
          <a:effectLst>
            <a:softEdge rad="63500"/>
          </a:effectLst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Червона</a:t>
            </a:r>
            <a:r>
              <a:rPr 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книга </a:t>
            </a:r>
            <a:r>
              <a:rPr lang="ru-RU" sz="28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України</a:t>
            </a:r>
            <a:endParaRPr lang="ru-RU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36820" y="2579316"/>
            <a:ext cx="13131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горностай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6115" y="4531759"/>
            <a:ext cx="3039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тхори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степовий</a:t>
            </a:r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і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лісовий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76254" y="6374797"/>
            <a:ext cx="2258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норка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європейська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46172" y="1855645"/>
            <a:ext cx="1287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перегузня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646603" y="4160057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борсук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218116" y="517313"/>
            <a:ext cx="1693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видра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річкова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557952" y="4716425"/>
            <a:ext cx="1420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кіт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лісовий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388034" y="6390358"/>
            <a:ext cx="1760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рись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звичайна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43450" y="6374797"/>
            <a:ext cx="1778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ведмідь </a:t>
            </a:r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бурий</a:t>
            </a:r>
            <a:endParaRPr lang="ru-RU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838" y="1160455"/>
            <a:ext cx="2528430" cy="1517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514" y="3031649"/>
            <a:ext cx="1897639" cy="15001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128" y="2890657"/>
            <a:ext cx="2001998" cy="1638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837" y="4968745"/>
            <a:ext cx="1642802" cy="1739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4940" y="112386"/>
            <a:ext cx="2912943" cy="1931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5053" y="2324531"/>
            <a:ext cx="2784225" cy="1835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74562" y="4439717"/>
            <a:ext cx="3281706" cy="2045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43072" y="156439"/>
            <a:ext cx="3175044" cy="2227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19680" y="2327436"/>
            <a:ext cx="3423964" cy="2270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35516" y="4597673"/>
            <a:ext cx="3233668" cy="2318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7703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207" y="251753"/>
            <a:ext cx="3166251" cy="707886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sz="4000" b="1" dirty="0" err="1">
                <a:latin typeface="Comic Sans MS" panose="030F0702030302020204" pitchFamily="66" charset="0"/>
              </a:rPr>
              <a:t>К</a:t>
            </a:r>
            <a:r>
              <a:rPr lang="ru-RU" sz="4000" b="1" dirty="0" err="1" smtClean="0">
                <a:latin typeface="Comic Sans MS" panose="030F0702030302020204" pitchFamily="66" charset="0"/>
              </a:rPr>
              <a:t>итоподібні</a:t>
            </a:r>
            <a:endParaRPr lang="ru-RU" sz="4000" b="1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9207" y="1083623"/>
            <a:ext cx="527858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Водний</a:t>
            </a:r>
            <a:r>
              <a:rPr lang="ru-RU" dirty="0" smtClean="0">
                <a:latin typeface="Comic Sans MS" panose="030F0702030302020204" pitchFamily="66" charset="0"/>
              </a:rPr>
              <a:t>  </a:t>
            </a:r>
            <a:r>
              <a:rPr lang="ru-RU" dirty="0" err="1" smtClean="0">
                <a:latin typeface="Comic Sans MS" panose="030F0702030302020204" pitchFamily="66" charset="0"/>
              </a:rPr>
              <a:t>спосіб</a:t>
            </a:r>
            <a:r>
              <a:rPr lang="ru-RU" dirty="0" smtClean="0">
                <a:latin typeface="Comic Sans MS" panose="030F0702030302020204" pitchFamily="66" charset="0"/>
              </a:rPr>
              <a:t>  </a:t>
            </a:r>
            <a:r>
              <a:rPr lang="ru-RU" dirty="0" err="1" smtClean="0">
                <a:latin typeface="Comic Sans MS" panose="030F0702030302020204" pitchFamily="66" charset="0"/>
              </a:rPr>
              <a:t>життя</a:t>
            </a:r>
            <a:r>
              <a:rPr lang="ru-RU" dirty="0" smtClean="0">
                <a:latin typeface="Comic Sans MS" panose="030F0702030302020204" pitchFamily="66" charset="0"/>
              </a:rPr>
              <a:t>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Передні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кінцівки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перетворилися</a:t>
            </a:r>
            <a:r>
              <a:rPr lang="ru-RU" dirty="0" smtClean="0">
                <a:latin typeface="Comic Sans MS" panose="030F0702030302020204" pitchFamily="66" charset="0"/>
              </a:rPr>
              <a:t> на </a:t>
            </a:r>
            <a:r>
              <a:rPr lang="ru-RU" dirty="0" err="1" smtClean="0">
                <a:latin typeface="Comic Sans MS" panose="030F0702030302020204" pitchFamily="66" charset="0"/>
              </a:rPr>
              <a:t>ласти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Задні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кінцівки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зникли</a:t>
            </a:r>
            <a:endParaRPr lang="ru-RU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Хвостовий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плавець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китоподібних</a:t>
            </a:r>
            <a:r>
              <a:rPr lang="ru-RU" dirty="0" smtClean="0">
                <a:latin typeface="Comic Sans MS" panose="030F0702030302020204" pitchFamily="66" charset="0"/>
              </a:rPr>
              <a:t> - </a:t>
            </a:r>
            <a:r>
              <a:rPr lang="ru-RU" dirty="0" err="1" smtClean="0">
                <a:latin typeface="Comic Sans MS" panose="030F0702030302020204" pitchFamily="66" charset="0"/>
              </a:rPr>
              <a:t>це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згортка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шкіри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що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рухається</a:t>
            </a:r>
            <a:r>
              <a:rPr lang="ru-RU" dirty="0" smtClean="0">
                <a:latin typeface="Comic Sans MS" panose="030F0702030302020204" pitchFamily="66" charset="0"/>
              </a:rPr>
              <a:t> у </a:t>
            </a:r>
            <a:r>
              <a:rPr lang="ru-RU" dirty="0" err="1" smtClean="0">
                <a:latin typeface="Comic Sans MS" panose="030F0702030302020204" pitchFamily="66" charset="0"/>
              </a:rPr>
              <a:t>вертикальній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площині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Шкіра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китоподібних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майже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позбавлена</a:t>
            </a:r>
            <a:r>
              <a:rPr lang="ru-RU" dirty="0" smtClean="0">
                <a:latin typeface="Comic Sans MS" panose="030F0702030302020204" pitchFamily="66" charset="0"/>
              </a:rPr>
              <a:t> волосяного </a:t>
            </a:r>
            <a:r>
              <a:rPr lang="ru-RU" dirty="0" err="1" smtClean="0">
                <a:latin typeface="Comic Sans MS" panose="030F0702030302020204" pitchFamily="66" charset="0"/>
              </a:rPr>
              <a:t>покриву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smtClean="0">
                <a:latin typeface="Comic Sans MS" panose="030F0702030302020204" pitchFamily="66" charset="0"/>
              </a:rPr>
              <a:t>Добре </a:t>
            </a:r>
            <a:r>
              <a:rPr lang="ru-RU" dirty="0" err="1" smtClean="0">
                <a:latin typeface="Comic Sans MS" panose="030F0702030302020204" pitchFamily="66" charset="0"/>
              </a:rPr>
              <a:t>розвинений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підшкірний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жировий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прошарок</a:t>
            </a:r>
            <a:r>
              <a:rPr lang="ru-RU" dirty="0" smtClean="0">
                <a:latin typeface="Comic Sans MS" panose="030F0702030302020204" pitchFamily="66" charset="0"/>
              </a:rPr>
              <a:t> (</a:t>
            </a:r>
            <a:r>
              <a:rPr lang="ru-RU" dirty="0" err="1" smtClean="0">
                <a:latin typeface="Comic Sans MS" panose="030F0702030302020204" pitchFamily="66" charset="0"/>
              </a:rPr>
              <a:t>його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товщина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може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перевищувати</a:t>
            </a:r>
            <a:r>
              <a:rPr lang="ru-RU" dirty="0" smtClean="0">
                <a:latin typeface="Comic Sans MS" panose="030F0702030302020204" pitchFamily="66" charset="0"/>
              </a:rPr>
              <a:t> 50 см).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Легені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великий </a:t>
            </a:r>
            <a:r>
              <a:rPr lang="ru-RU" dirty="0" err="1" smtClean="0">
                <a:latin typeface="Comic Sans MS" panose="030F0702030302020204" pitchFamily="66" charset="0"/>
              </a:rPr>
              <a:t>об’єм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що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надає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змоги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тривалий</a:t>
            </a:r>
            <a:r>
              <a:rPr lang="ru-RU" dirty="0" smtClean="0">
                <a:latin typeface="Comic Sans MS" panose="030F0702030302020204" pitchFamily="66" charset="0"/>
              </a:rPr>
              <a:t> час </a:t>
            </a:r>
            <a:r>
              <a:rPr lang="ru-RU" dirty="0" err="1" smtClean="0">
                <a:latin typeface="Comic Sans MS" panose="030F0702030302020204" pitchFamily="66" charset="0"/>
              </a:rPr>
              <a:t>перебувати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під</a:t>
            </a:r>
            <a:r>
              <a:rPr lang="ru-RU" dirty="0" smtClean="0">
                <a:latin typeface="Comic Sans MS" panose="030F0702030302020204" pitchFamily="66" charset="0"/>
              </a:rPr>
              <a:t> водою.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Ніздрі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зсунуті</a:t>
            </a:r>
            <a:r>
              <a:rPr lang="ru-RU" dirty="0" smtClean="0">
                <a:latin typeface="Comic Sans MS" panose="030F0702030302020204" pitchFamily="66" charset="0"/>
              </a:rPr>
              <a:t> на </a:t>
            </a:r>
            <a:r>
              <a:rPr lang="ru-RU" dirty="0" err="1" smtClean="0">
                <a:latin typeface="Comic Sans MS" panose="030F0702030302020204" pitchFamily="66" charset="0"/>
              </a:rPr>
              <a:t>тім’я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відкриваються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лише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під</a:t>
            </a:r>
            <a:r>
              <a:rPr lang="ru-RU" dirty="0" smtClean="0">
                <a:latin typeface="Comic Sans MS" panose="030F0702030302020204" pitchFamily="66" charset="0"/>
              </a:rPr>
              <a:t> час </a:t>
            </a:r>
            <a:r>
              <a:rPr lang="ru-RU" dirty="0" err="1" smtClean="0">
                <a:latin typeface="Comic Sans MS" panose="030F0702030302020204" pitchFamily="66" charset="0"/>
              </a:rPr>
              <a:t>вдиху</a:t>
            </a:r>
            <a:r>
              <a:rPr lang="ru-RU" dirty="0" smtClean="0">
                <a:latin typeface="Comic Sans MS" panose="030F0702030302020204" pitchFamily="66" charset="0"/>
              </a:rPr>
              <a:t> та </a:t>
            </a:r>
            <a:r>
              <a:rPr lang="ru-RU" dirty="0" err="1" smtClean="0">
                <a:latin typeface="Comic Sans MS" panose="030F0702030302020204" pitchFamily="66" charset="0"/>
              </a:rPr>
              <a:t>видиху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решту</a:t>
            </a:r>
            <a:r>
              <a:rPr lang="ru-RU" dirty="0" smtClean="0">
                <a:latin typeface="Comic Sans MS" panose="030F0702030302020204" pitchFamily="66" charset="0"/>
              </a:rPr>
              <a:t> часу - </a:t>
            </a:r>
            <a:r>
              <a:rPr lang="ru-RU" dirty="0" err="1" smtClean="0">
                <a:latin typeface="Comic Sans MS" panose="030F0702030302020204" pitchFamily="66" charset="0"/>
              </a:rPr>
              <a:t>закриті</a:t>
            </a:r>
            <a:r>
              <a:rPr lang="ru-RU" dirty="0" smtClean="0">
                <a:latin typeface="Comic Sans MS" panose="030F0702030302020204" pitchFamily="66" charset="0"/>
              </a:rPr>
              <a:t> клапанами.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smtClean="0">
                <a:latin typeface="Comic Sans MS" panose="030F0702030302020204" pitchFamily="66" charset="0"/>
              </a:rPr>
              <a:t>У </a:t>
            </a:r>
            <a:r>
              <a:rPr lang="ru-RU" dirty="0" err="1" smtClean="0">
                <a:latin typeface="Comic Sans MS" panose="030F0702030302020204" pitchFamily="66" charset="0"/>
              </a:rPr>
              <a:t>прохолодну</a:t>
            </a:r>
            <a:r>
              <a:rPr lang="ru-RU" dirty="0" smtClean="0">
                <a:latin typeface="Comic Sans MS" panose="030F0702030302020204" pitchFamily="66" charset="0"/>
              </a:rPr>
              <a:t> погоду </a:t>
            </a:r>
            <a:r>
              <a:rPr lang="ru-RU" dirty="0" err="1" smtClean="0">
                <a:latin typeface="Comic Sans MS" panose="030F0702030302020204" pitchFamily="66" charset="0"/>
              </a:rPr>
              <a:t>водяна</a:t>
            </a:r>
            <a:r>
              <a:rPr lang="ru-RU" dirty="0" smtClean="0">
                <a:latin typeface="Comic Sans MS" panose="030F0702030302020204" pitchFamily="66" charset="0"/>
              </a:rPr>
              <a:t> пара з </a:t>
            </a:r>
            <a:r>
              <a:rPr lang="ru-RU" dirty="0" err="1" smtClean="0">
                <a:latin typeface="Comic Sans MS" panose="030F0702030302020204" pitchFamily="66" charset="0"/>
              </a:rPr>
              <a:t>повітря</a:t>
            </a:r>
            <a:r>
              <a:rPr lang="ru-RU" dirty="0" smtClean="0">
                <a:latin typeface="Comic Sans MS" panose="030F0702030302020204" pitchFamily="66" charset="0"/>
              </a:rPr>
              <a:t>, яке </a:t>
            </a:r>
            <a:r>
              <a:rPr lang="ru-RU" dirty="0" err="1" smtClean="0">
                <a:latin typeface="Comic Sans MS" panose="030F0702030302020204" pitchFamily="66" charset="0"/>
              </a:rPr>
              <a:t>видихається</a:t>
            </a:r>
            <a:r>
              <a:rPr lang="ru-RU" dirty="0" smtClean="0">
                <a:latin typeface="Comic Sans MS" panose="030F0702030302020204" pitchFamily="66" charset="0"/>
              </a:rPr>
              <a:t> (</a:t>
            </a:r>
            <a:r>
              <a:rPr lang="ru-RU" dirty="0" err="1" smtClean="0">
                <a:latin typeface="Comic Sans MS" panose="030F0702030302020204" pitchFamily="66" charset="0"/>
              </a:rPr>
              <a:t>іноді</a:t>
            </a:r>
            <a:r>
              <a:rPr lang="ru-RU" dirty="0" smtClean="0">
                <a:latin typeface="Comic Sans MS" panose="030F0702030302020204" pitchFamily="66" charset="0"/>
              </a:rPr>
              <a:t> - з </a:t>
            </a:r>
            <a:r>
              <a:rPr lang="ru-RU" dirty="0" err="1" smtClean="0">
                <a:latin typeface="Comic Sans MS" panose="030F0702030302020204" pitchFamily="66" charset="0"/>
              </a:rPr>
              <a:t>бризками</a:t>
            </a:r>
            <a:r>
              <a:rPr lang="ru-RU" dirty="0" smtClean="0">
                <a:latin typeface="Comic Sans MS" panose="030F0702030302020204" pitchFamily="66" charset="0"/>
              </a:rPr>
              <a:t> води), </a:t>
            </a:r>
            <a:r>
              <a:rPr lang="ru-RU" dirty="0" err="1" smtClean="0">
                <a:latin typeface="Comic Sans MS" panose="030F0702030302020204" pitchFamily="66" charset="0"/>
              </a:rPr>
              <a:t>конденсується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утворюючи</a:t>
            </a:r>
            <a:r>
              <a:rPr lang="ru-RU" dirty="0" smtClean="0">
                <a:latin typeface="Comic Sans MS" panose="030F0702030302020204" pitchFamily="66" charset="0"/>
              </a:rPr>
              <a:t> фонтан - </a:t>
            </a:r>
            <a:r>
              <a:rPr lang="ru-RU" dirty="0" err="1" smtClean="0">
                <a:latin typeface="Comic Sans MS" panose="030F0702030302020204" pitchFamily="66" charset="0"/>
              </a:rPr>
              <a:t>своєрідну</a:t>
            </a:r>
            <a:r>
              <a:rPr lang="ru-RU" dirty="0" smtClean="0">
                <a:latin typeface="Comic Sans MS" panose="030F0702030302020204" pitchFamily="66" charset="0"/>
              </a:rPr>
              <a:t> «</a:t>
            </a:r>
            <a:r>
              <a:rPr lang="ru-RU" dirty="0" err="1" smtClean="0">
                <a:latin typeface="Comic Sans MS" panose="030F0702030302020204" pitchFamily="66" charset="0"/>
              </a:rPr>
              <a:t>візитну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картку</a:t>
            </a:r>
            <a:r>
              <a:rPr lang="ru-RU" dirty="0" smtClean="0">
                <a:latin typeface="Comic Sans MS" panose="030F0702030302020204" pitchFamily="66" charset="0"/>
              </a:rPr>
              <a:t>» </a:t>
            </a:r>
            <a:r>
              <a:rPr lang="ru-RU" dirty="0" err="1" smtClean="0">
                <a:latin typeface="Comic Sans MS" panose="030F0702030302020204" pitchFamily="66" charset="0"/>
              </a:rPr>
              <a:t>китів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7786" y="3491346"/>
            <a:ext cx="4038422" cy="2997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8625" y="581891"/>
            <a:ext cx="3039332" cy="2022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3246" y="251753"/>
            <a:ext cx="3239592" cy="3239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5912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822" y="348734"/>
            <a:ext cx="2836033" cy="369332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Беззубі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або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вусаті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кити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23325" y="348734"/>
            <a:ext cx="1444626" cy="369332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Зубаті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кити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9858" y="847590"/>
            <a:ext cx="4206614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err="1" smtClean="0">
                <a:latin typeface="Comic Sans MS" panose="030F0702030302020204" pitchFamily="66" charset="0"/>
              </a:rPr>
              <a:t>замість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зубів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рогові</a:t>
            </a:r>
            <a:r>
              <a:rPr lang="ru-RU" dirty="0" smtClean="0">
                <a:latin typeface="Comic Sans MS" panose="030F0702030302020204" pitchFamily="66" charset="0"/>
              </a:rPr>
              <a:t> пластинки, </a:t>
            </a:r>
            <a:r>
              <a:rPr lang="ru-RU" dirty="0" err="1" smtClean="0">
                <a:latin typeface="Comic Sans MS" panose="030F0702030302020204" pitchFamily="66" charset="0"/>
              </a:rPr>
              <a:t>розташовані</a:t>
            </a:r>
            <a:r>
              <a:rPr lang="ru-RU" dirty="0" smtClean="0">
                <a:latin typeface="Comic Sans MS" panose="030F0702030302020204" pitchFamily="66" charset="0"/>
              </a:rPr>
              <a:t> на </a:t>
            </a:r>
            <a:r>
              <a:rPr lang="ru-RU" dirty="0" err="1" smtClean="0">
                <a:latin typeface="Comic Sans MS" panose="030F0702030302020204" pitchFamily="66" charset="0"/>
              </a:rPr>
              <a:t>верхній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щелепі</a:t>
            </a:r>
            <a:r>
              <a:rPr lang="ru-RU" dirty="0" smtClean="0">
                <a:latin typeface="Comic Sans MS" panose="030F0702030302020204" pitchFamily="66" charset="0"/>
              </a:rPr>
              <a:t> та </a:t>
            </a:r>
            <a:r>
              <a:rPr lang="ru-RU" dirty="0" err="1" smtClean="0">
                <a:latin typeface="Comic Sans MS" panose="030F0702030302020204" pitchFamily="66" charset="0"/>
              </a:rPr>
              <a:t>піднебінні</a:t>
            </a:r>
            <a:r>
              <a:rPr lang="ru-RU" dirty="0" smtClean="0">
                <a:latin typeface="Comic Sans MS" panose="030F0702030302020204" pitchFamily="66" charset="0"/>
              </a:rPr>
              <a:t> в </a:t>
            </a:r>
            <a:r>
              <a:rPr lang="ru-RU" dirty="0" err="1" smtClean="0">
                <a:latin typeface="Comic Sans MS" panose="030F0702030302020204" pitchFamily="66" charset="0"/>
              </a:rPr>
              <a:t>ротовій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порожнині</a:t>
            </a:r>
            <a:r>
              <a:rPr lang="ru-RU" dirty="0" smtClean="0">
                <a:latin typeface="Comic Sans MS" panose="030F0702030302020204" pitchFamily="66" charset="0"/>
              </a:rPr>
              <a:t>. Вони </a:t>
            </a:r>
            <a:r>
              <a:rPr lang="ru-RU" dirty="0" err="1" smtClean="0">
                <a:latin typeface="Comic Sans MS" panose="030F0702030302020204" pitchFamily="66" charset="0"/>
              </a:rPr>
              <a:t>утворюють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цідильний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апарат</a:t>
            </a:r>
            <a:r>
              <a:rPr lang="ru-RU" dirty="0" smtClean="0">
                <a:latin typeface="Comic Sans MS" panose="030F0702030302020204" pitchFamily="66" charset="0"/>
              </a:rPr>
              <a:t> - так званий </a:t>
            </a:r>
            <a:r>
              <a:rPr lang="ru-RU" dirty="0" err="1" smtClean="0">
                <a:latin typeface="Comic Sans MS" panose="030F0702030302020204" pitchFamily="66" charset="0"/>
              </a:rPr>
              <a:t>китовий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вус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94764" y="847590"/>
            <a:ext cx="3934691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багато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зубів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конічної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форми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які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слугують</a:t>
            </a:r>
            <a:r>
              <a:rPr lang="ru-RU" dirty="0" smtClean="0">
                <a:latin typeface="Comic Sans MS" panose="030F0702030302020204" pitchFamily="66" charset="0"/>
              </a:rPr>
              <a:t> для </a:t>
            </a:r>
            <a:r>
              <a:rPr lang="ru-RU" dirty="0" err="1" smtClean="0">
                <a:latin typeface="Comic Sans MS" panose="030F0702030302020204" pitchFamily="66" charset="0"/>
              </a:rPr>
              <a:t>захоплення</a:t>
            </a:r>
            <a:r>
              <a:rPr lang="ru-RU" dirty="0" smtClean="0">
                <a:latin typeface="Comic Sans MS" panose="030F0702030302020204" pitchFamily="66" charset="0"/>
              </a:rPr>
              <a:t> та </a:t>
            </a:r>
            <a:r>
              <a:rPr lang="ru-RU" dirty="0" err="1" smtClean="0">
                <a:latin typeface="Comic Sans MS" panose="030F0702030302020204" pitchFamily="66" charset="0"/>
              </a:rPr>
              <a:t>утримання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здобичі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93272" y="6430696"/>
            <a:ext cx="1231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синій</a:t>
            </a:r>
            <a:r>
              <a:rPr lang="ru-RU" dirty="0" smtClean="0">
                <a:latin typeface="Comic Sans MS" panose="030F0702030302020204" pitchFamily="66" charset="0"/>
              </a:rPr>
              <a:t> кит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938570" y="3676873"/>
            <a:ext cx="10919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дельфін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18851" y="147226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Comic Sans MS" panose="030F0702030302020204" pitchFamily="66" charset="0"/>
              </a:rPr>
              <a:t>кашалот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164554" y="6246030"/>
            <a:ext cx="995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err="1" smtClean="0">
                <a:latin typeface="Comic Sans MS" panose="030F0702030302020204" pitchFamily="66" charset="0"/>
              </a:rPr>
              <a:t>касатка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97853" y="3974538"/>
            <a:ext cx="17283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афаліна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ru-RU" dirty="0" err="1" smtClean="0">
                <a:latin typeface="Comic Sans MS" panose="030F0702030302020204" pitchFamily="66" charset="0"/>
              </a:rPr>
              <a:t>чорноморська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81969" y="6430696"/>
            <a:ext cx="3664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дельфін </a:t>
            </a:r>
            <a:r>
              <a:rPr lang="ru-RU" dirty="0" err="1" smtClean="0">
                <a:latin typeface="Comic Sans MS" panose="030F0702030302020204" pitchFamily="66" charset="0"/>
              </a:rPr>
              <a:t>звичайний</a:t>
            </a:r>
            <a:r>
              <a:rPr lang="ru-RU" dirty="0" smtClean="0">
                <a:latin typeface="Comic Sans MS" panose="030F0702030302020204" pitchFamily="66" charset="0"/>
              </a:rPr>
              <a:t> (</a:t>
            </a:r>
            <a:r>
              <a:rPr lang="ru-RU" dirty="0" err="1" smtClean="0">
                <a:latin typeface="Comic Sans MS" panose="030F0702030302020204" pitchFamily="66" charset="0"/>
              </a:rPr>
              <a:t>білобочка</a:t>
            </a:r>
            <a:r>
              <a:rPr lang="ru-RU" dirty="0" smtClean="0">
                <a:latin typeface="Comic Sans MS" panose="030F0702030302020204" pitchFamily="66" charset="0"/>
              </a:rPr>
              <a:t>)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22" y="2694250"/>
            <a:ext cx="4186766" cy="1558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472" y="4252910"/>
            <a:ext cx="2381250" cy="1924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7853" y="1885355"/>
            <a:ext cx="260985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2195" y="1935736"/>
            <a:ext cx="2952750" cy="1552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7892" y="4033835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6211" y="3752390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23535" y="5019253"/>
            <a:ext cx="3067050" cy="1485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076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71182"/>
            <a:ext cx="414251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err="1" smtClean="0">
                <a:latin typeface="Comic Sans MS" panose="030F0702030302020204" pitchFamily="66" charset="0"/>
              </a:rPr>
              <a:t>Рухливі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п’ятипалі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кінцівки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хапального</a:t>
            </a:r>
            <a:r>
              <a:rPr lang="ru-RU" sz="2000" dirty="0" smtClean="0">
                <a:latin typeface="Comic Sans MS" panose="030F0702030302020204" pitchFamily="66" charset="0"/>
              </a:rPr>
              <a:t> типу.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Comic Sans MS" panose="030F0702030302020204" pitchFamily="66" charset="0"/>
              </a:rPr>
              <a:t>Великий </a:t>
            </a:r>
            <a:r>
              <a:rPr lang="ru-RU" sz="2000" dirty="0" err="1" smtClean="0">
                <a:latin typeface="Comic Sans MS" panose="030F0702030302020204" pitchFamily="66" charset="0"/>
              </a:rPr>
              <a:t>палець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протистоїть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іншим</a:t>
            </a:r>
            <a:r>
              <a:rPr lang="ru-RU" sz="2000" dirty="0" smtClean="0">
                <a:latin typeface="Comic Sans MS" panose="030F0702030302020204" pitchFamily="66" charset="0"/>
              </a:rPr>
              <a:t>, </a:t>
            </a:r>
            <a:r>
              <a:rPr lang="ru-RU" sz="2000" dirty="0" err="1" smtClean="0">
                <a:latin typeface="Comic Sans MS" panose="030F0702030302020204" pitchFamily="66" charset="0"/>
              </a:rPr>
              <a:t>що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дає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змогу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урізноманітнити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хапальні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рухи</a:t>
            </a:r>
            <a:r>
              <a:rPr lang="ru-RU" sz="20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err="1" smtClean="0">
                <a:latin typeface="Comic Sans MS" panose="030F0702030302020204" pitchFamily="66" charset="0"/>
              </a:rPr>
              <a:t>Під</a:t>
            </a:r>
            <a:r>
              <a:rPr lang="ru-RU" sz="2000" dirty="0" smtClean="0">
                <a:latin typeface="Comic Sans MS" panose="030F0702030302020204" pitchFamily="66" charset="0"/>
              </a:rPr>
              <a:t> час </a:t>
            </a:r>
            <a:r>
              <a:rPr lang="ru-RU" sz="2000" dirty="0" err="1" smtClean="0">
                <a:latin typeface="Comic Sans MS" panose="030F0702030302020204" pitchFamily="66" charset="0"/>
              </a:rPr>
              <a:t>пересування</a:t>
            </a:r>
            <a:r>
              <a:rPr lang="ru-RU" sz="2000" dirty="0" smtClean="0">
                <a:latin typeface="Comic Sans MS" panose="030F0702030302020204" pitchFamily="66" charset="0"/>
              </a:rPr>
              <a:t> по </a:t>
            </a:r>
            <a:r>
              <a:rPr lang="ru-RU" sz="2000" dirty="0" err="1" smtClean="0">
                <a:latin typeface="Comic Sans MS" panose="030F0702030302020204" pitchFamily="66" charset="0"/>
              </a:rPr>
              <a:t>землі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примати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спираються</a:t>
            </a:r>
            <a:r>
              <a:rPr lang="ru-RU" sz="2000" dirty="0" smtClean="0">
                <a:latin typeface="Comic Sans MS" panose="030F0702030302020204" pitchFamily="66" charset="0"/>
              </a:rPr>
              <a:t> на всю стопу.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Comic Sans MS" panose="030F0702030302020204" pitchFamily="66" charset="0"/>
              </a:rPr>
              <a:t>Добре </a:t>
            </a:r>
            <a:r>
              <a:rPr lang="ru-RU" sz="2000" dirty="0" err="1" smtClean="0">
                <a:latin typeface="Comic Sans MS" panose="030F0702030302020204" pitchFamily="66" charset="0"/>
              </a:rPr>
              <a:t>розвинений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головний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мозок</a:t>
            </a:r>
            <a:r>
              <a:rPr lang="ru-RU" sz="20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Comic Sans MS" panose="030F0702030302020204" pitchFamily="66" charset="0"/>
              </a:rPr>
              <a:t>З </a:t>
            </a:r>
            <a:r>
              <a:rPr lang="ru-RU" sz="2000" dirty="0" err="1" smtClean="0">
                <a:latin typeface="Comic Sans MS" panose="030F0702030302020204" pitchFamily="66" charset="0"/>
              </a:rPr>
              <a:t>органів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чуття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найкраще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розвинені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 smtClean="0">
                <a:latin typeface="Comic Sans MS" panose="030F0702030302020204" pitchFamily="66" charset="0"/>
              </a:rPr>
              <a:t>органи</a:t>
            </a:r>
            <a:r>
              <a:rPr lang="ru-RU" sz="2000" dirty="0" smtClean="0">
                <a:latin typeface="Comic Sans MS" panose="030F0702030302020204" pitchFamily="66" charset="0"/>
              </a:rPr>
              <a:t> слуху та </a:t>
            </a:r>
            <a:r>
              <a:rPr lang="ru-RU" sz="2000" dirty="0" err="1" smtClean="0">
                <a:latin typeface="Comic Sans MS" panose="030F0702030302020204" pitchFamily="66" charset="0"/>
              </a:rPr>
              <a:t>зору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41820" y="279460"/>
            <a:ext cx="3254417" cy="923330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sz="5400" b="1" dirty="0" err="1" smtClean="0">
                <a:latin typeface="Comic Sans MS" panose="030F0702030302020204" pitchFamily="66" charset="0"/>
              </a:rPr>
              <a:t>Примати</a:t>
            </a:r>
            <a:endParaRPr lang="ru-RU" sz="5400" b="1" dirty="0">
              <a:latin typeface="Comic Sans MS" panose="030F0702030302020204" pitchFamily="66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575181778"/>
              </p:ext>
            </p:extLst>
          </p:nvPr>
        </p:nvGraphicFramePr>
        <p:xfrm>
          <a:off x="4955309" y="741125"/>
          <a:ext cx="6945745" cy="4741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908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4907" y="348734"/>
            <a:ext cx="3477234" cy="769441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sz="4400" b="1" dirty="0" err="1" smtClean="0">
                <a:latin typeface="Comic Sans MS" panose="030F0702030302020204" pitchFamily="66" charset="0"/>
              </a:rPr>
              <a:t>Напівмавпи</a:t>
            </a:r>
            <a:endParaRPr lang="ru-RU" sz="4400" b="1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6232" y="1374017"/>
            <a:ext cx="3754583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Очі</a:t>
            </a:r>
            <a:r>
              <a:rPr lang="ru-RU" dirty="0" smtClean="0">
                <a:latin typeface="Comic Sans MS" panose="030F0702030302020204" pitchFamily="66" charset="0"/>
              </a:rPr>
              <a:t> широко </a:t>
            </a:r>
            <a:r>
              <a:rPr lang="ru-RU" dirty="0" err="1" smtClean="0">
                <a:latin typeface="Comic Sans MS" panose="030F0702030302020204" pitchFamily="66" charset="0"/>
              </a:rPr>
              <a:t>розставлені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хвіст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довгий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пухнастий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Пальці</a:t>
            </a:r>
            <a:r>
              <a:rPr lang="ru-RU" dirty="0" smtClean="0">
                <a:latin typeface="Comic Sans MS" panose="030F0702030302020204" pitchFamily="66" charset="0"/>
              </a:rPr>
              <a:t> часто </a:t>
            </a:r>
            <a:r>
              <a:rPr lang="ru-RU" dirty="0" err="1" smtClean="0">
                <a:latin typeface="Comic Sans MS" panose="030F0702030302020204" pitchFamily="66" charset="0"/>
              </a:rPr>
              <a:t>закінчуються</a:t>
            </a:r>
            <a:r>
              <a:rPr lang="ru-RU" dirty="0" smtClean="0">
                <a:latin typeface="Comic Sans MS" panose="030F0702030302020204" pitchFamily="66" charset="0"/>
              </a:rPr>
              <a:t> не </a:t>
            </a:r>
            <a:r>
              <a:rPr lang="ru-RU" dirty="0" err="1" smtClean="0">
                <a:latin typeface="Comic Sans MS" panose="030F0702030302020204" pitchFamily="66" charset="0"/>
              </a:rPr>
              <a:t>нігтями</a:t>
            </a:r>
            <a:r>
              <a:rPr lang="ru-RU" dirty="0" smtClean="0">
                <a:latin typeface="Comic Sans MS" panose="030F0702030302020204" pitchFamily="66" charset="0"/>
              </a:rPr>
              <a:t>, а </a:t>
            </a:r>
            <a:r>
              <a:rPr lang="ru-RU" dirty="0" err="1" smtClean="0">
                <a:latin typeface="Comic Sans MS" panose="030F0702030302020204" pitchFamily="66" charset="0"/>
              </a:rPr>
              <a:t>гачкуватими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кігтями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190" y="2698173"/>
            <a:ext cx="3024988" cy="3305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946104" y="6127998"/>
            <a:ext cx="18582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Лемур котячий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7217" y="2698173"/>
            <a:ext cx="2440939" cy="1828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2119" y="318075"/>
            <a:ext cx="4264342" cy="2380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9038901" y="2227288"/>
            <a:ext cx="14131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Довгоп'ят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5135" y="318074"/>
            <a:ext cx="2906855" cy="2122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32183" y="3046169"/>
            <a:ext cx="3649807" cy="2733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8368955" y="6127998"/>
            <a:ext cx="38230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Ай-ай, </a:t>
            </a:r>
            <a:r>
              <a:rPr lang="ru-RU" dirty="0" err="1" smtClean="0">
                <a:latin typeface="Comic Sans MS" panose="030F0702030302020204" pitchFamily="66" charset="0"/>
              </a:rPr>
              <a:t>або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мадагаскарська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руконіжка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7743" y="4315107"/>
            <a:ext cx="3294451" cy="21449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74223" y="3147722"/>
            <a:ext cx="1657960" cy="1241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31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1699" y="348734"/>
            <a:ext cx="2170787" cy="830997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sz="4800" b="1" dirty="0" err="1" smtClean="0">
                <a:latin typeface="Comic Sans MS" panose="030F0702030302020204" pitchFamily="66" charset="0"/>
              </a:rPr>
              <a:t>Мавпи</a:t>
            </a:r>
            <a:endParaRPr lang="ru-RU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3881" y="1401863"/>
            <a:ext cx="280713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Добрий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розвиток</a:t>
            </a:r>
            <a:r>
              <a:rPr lang="ru-RU" dirty="0" smtClean="0">
                <a:latin typeface="Comic Sans MS" panose="030F0702030302020204" pitchFamily="66" charset="0"/>
              </a:rPr>
              <a:t> головного </a:t>
            </a:r>
            <a:r>
              <a:rPr lang="ru-RU" dirty="0" err="1" smtClean="0">
                <a:latin typeface="Comic Sans MS" panose="030F0702030302020204" pitchFamily="66" charset="0"/>
              </a:rPr>
              <a:t>мозку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Очні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заглибини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спрямовані</a:t>
            </a:r>
            <a:r>
              <a:rPr lang="ru-RU" dirty="0" smtClean="0">
                <a:latin typeface="Comic Sans MS" panose="030F0702030302020204" pitchFamily="66" charset="0"/>
              </a:rPr>
              <a:t> вперед </a:t>
            </a:r>
          </a:p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(</a:t>
            </a:r>
            <a:r>
              <a:rPr lang="ru-RU" dirty="0" err="1" smtClean="0">
                <a:latin typeface="Comic Sans MS" panose="030F0702030302020204" pitchFamily="66" charset="0"/>
              </a:rPr>
              <a:t>об'ємний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зір</a:t>
            </a:r>
            <a:r>
              <a:rPr lang="ru-RU" dirty="0" smtClean="0">
                <a:latin typeface="Comic Sans MS" panose="030F0702030302020204" pitchFamily="66" charset="0"/>
              </a:rPr>
              <a:t>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err="1" smtClean="0">
                <a:latin typeface="Comic Sans MS" panose="030F0702030302020204" pitchFamily="66" charset="0"/>
              </a:rPr>
              <a:t>Пальці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закінчуються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нігтями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80904" y="212036"/>
            <a:ext cx="2340705" cy="369332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Широконосі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мавпи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972" y="3833336"/>
            <a:ext cx="2135521" cy="369332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Вузьконосі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мавпи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63491" y="164067"/>
            <a:ext cx="6096000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ru-RU" dirty="0" err="1">
                <a:latin typeface="Comic Sans MS" panose="030F0702030302020204" pitchFamily="66" charset="0"/>
              </a:rPr>
              <a:t>М</a:t>
            </a:r>
            <a:r>
              <a:rPr lang="ru-RU" dirty="0" err="1" smtClean="0">
                <a:latin typeface="Comic Sans MS" panose="030F0702030302020204" pitchFamily="66" charset="0"/>
              </a:rPr>
              <a:t>ають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широку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носову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перетинку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між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носовими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отворами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Живуть</a:t>
            </a:r>
            <a:r>
              <a:rPr lang="ru-RU" dirty="0" smtClean="0">
                <a:latin typeface="Comic Sans MS" panose="030F0702030302020204" pitchFamily="66" charset="0"/>
              </a:rPr>
              <a:t> на деревах, </a:t>
            </a:r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довгий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цупкий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хвіст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</a:p>
          <a:p>
            <a:pPr algn="just"/>
            <a:r>
              <a:rPr lang="ru-RU" dirty="0" err="1" smtClean="0">
                <a:latin typeface="Comic Sans MS" panose="030F0702030302020204" pitchFamily="66" charset="0"/>
              </a:rPr>
              <a:t>Живляться</a:t>
            </a:r>
            <a:r>
              <a:rPr lang="ru-RU" dirty="0" smtClean="0">
                <a:latin typeface="Comic Sans MS" panose="030F0702030302020204" pitchFamily="66" charset="0"/>
              </a:rPr>
              <a:t> плодами </a:t>
            </a:r>
            <a:r>
              <a:rPr lang="ru-RU" dirty="0" err="1" smtClean="0">
                <a:latin typeface="Comic Sans MS" panose="030F0702030302020204" pitchFamily="66" charset="0"/>
              </a:rPr>
              <a:t>рослин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комахами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дрібними</a:t>
            </a:r>
            <a:r>
              <a:rPr lang="ru-RU" dirty="0" smtClean="0">
                <a:latin typeface="Comic Sans MS" panose="030F0702030302020204" pitchFamily="66" charset="0"/>
              </a:rPr>
              <a:t> пташками та </a:t>
            </a:r>
            <a:r>
              <a:rPr lang="ru-RU" dirty="0" err="1" smtClean="0">
                <a:latin typeface="Comic Sans MS" panose="030F0702030302020204" pitchFamily="66" charset="0"/>
              </a:rPr>
              <a:t>їхніми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яйцями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16727" y="3470654"/>
            <a:ext cx="60960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Вузька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носова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перетинка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деякі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види</a:t>
            </a:r>
            <a:r>
              <a:rPr lang="ru-RU" dirty="0" smtClean="0">
                <a:latin typeface="Comic Sans MS" panose="030F0702030302020204" pitchFamily="66" charset="0"/>
              </a:rPr>
              <a:t> не </a:t>
            </a:r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хвоста. Макаки </a:t>
            </a:r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довгий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хвіст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ведуть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груповий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наземний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спосіб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життя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або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мешкають</a:t>
            </a:r>
            <a:r>
              <a:rPr lang="ru-RU" dirty="0" smtClean="0">
                <a:latin typeface="Comic Sans MS" panose="030F0702030302020204" pitchFamily="66" charset="0"/>
              </a:rPr>
              <a:t> на деревах.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02288" y="2656089"/>
            <a:ext cx="992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ігрунки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90697" y="1489481"/>
            <a:ext cx="949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ревуни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107" y="713623"/>
            <a:ext cx="24003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2802" y="1466800"/>
            <a:ext cx="1994451" cy="13739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3102" y="1306429"/>
            <a:ext cx="2524125" cy="180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01781" y="1939144"/>
            <a:ext cx="2543901" cy="1358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51699" y="6393165"/>
            <a:ext cx="966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макаки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85954" y="6335989"/>
            <a:ext cx="12923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мартишки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034876" y="4459276"/>
            <a:ext cx="10294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latin typeface="Comic Sans MS" panose="030F0702030302020204" pitchFamily="66" charset="0"/>
              </a:rPr>
              <a:t>павіани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97" y="4572000"/>
            <a:ext cx="2338230" cy="1763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76411" y="4895571"/>
            <a:ext cx="2524125" cy="180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67530" y="4361170"/>
            <a:ext cx="2647950" cy="1724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90274" y="5242018"/>
            <a:ext cx="2167491" cy="1520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42609" y="3253292"/>
            <a:ext cx="2657475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04387" y="5508811"/>
            <a:ext cx="1538687" cy="1287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77793" y="4930848"/>
            <a:ext cx="2386531" cy="1588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31355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310" y="113207"/>
            <a:ext cx="5896166" cy="707886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sz="4000" dirty="0" err="1" smtClean="0">
                <a:latin typeface="Comic Sans MS" panose="030F0702030302020204" pitchFamily="66" charset="0"/>
              </a:rPr>
              <a:t>Людиноподібні</a:t>
            </a:r>
            <a:r>
              <a:rPr lang="ru-RU" sz="4000" dirty="0" smtClean="0">
                <a:latin typeface="Comic Sans MS" panose="030F0702030302020204" pitchFamily="66" charset="0"/>
              </a:rPr>
              <a:t>  </a:t>
            </a:r>
            <a:r>
              <a:rPr lang="ru-RU" sz="4000" dirty="0" err="1" smtClean="0">
                <a:latin typeface="Comic Sans MS" panose="030F0702030302020204" pitchFamily="66" charset="0"/>
              </a:rPr>
              <a:t>мавпи</a:t>
            </a:r>
            <a:endParaRPr lang="ru-RU" sz="4000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8310" y="1027653"/>
            <a:ext cx="5896166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Характерна </a:t>
            </a:r>
            <a:r>
              <a:rPr lang="ru-RU" dirty="0" err="1" smtClean="0">
                <a:latin typeface="Comic Sans MS" panose="030F0702030302020204" pitchFamily="66" charset="0"/>
              </a:rPr>
              <a:t>ознака</a:t>
            </a:r>
            <a:r>
              <a:rPr lang="ru-RU" dirty="0" smtClean="0">
                <a:latin typeface="Comic Sans MS" panose="030F0702030302020204" pitchFamily="66" charset="0"/>
              </a:rPr>
              <a:t> - </a:t>
            </a:r>
            <a:r>
              <a:rPr lang="ru-RU" dirty="0" err="1" smtClean="0">
                <a:latin typeface="Comic Sans MS" panose="030F0702030302020204" pitchFamily="66" charset="0"/>
              </a:rPr>
              <a:t>відсутність</a:t>
            </a:r>
            <a:r>
              <a:rPr lang="ru-RU" dirty="0" smtClean="0">
                <a:latin typeface="Comic Sans MS" panose="030F0702030302020204" pitchFamily="66" charset="0"/>
              </a:rPr>
              <a:t> хвоста. </a:t>
            </a:r>
          </a:p>
          <a:p>
            <a:r>
              <a:rPr lang="ru-RU" dirty="0" err="1" smtClean="0">
                <a:latin typeface="Comic Sans MS" panose="030F0702030302020204" pitchFamily="66" charset="0"/>
              </a:rPr>
              <a:t>Головний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мозок</a:t>
            </a:r>
            <a:r>
              <a:rPr lang="ru-RU" dirty="0" smtClean="0">
                <a:latin typeface="Comic Sans MS" panose="030F0702030302020204" pitchFamily="66" charset="0"/>
              </a:rPr>
              <a:t> добре </a:t>
            </a:r>
            <a:r>
              <a:rPr lang="ru-RU" dirty="0" err="1" smtClean="0">
                <a:latin typeface="Comic Sans MS" panose="030F0702030302020204" pitchFamily="66" charset="0"/>
              </a:rPr>
              <a:t>розвинений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76110" y="115578"/>
            <a:ext cx="60960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Гібони</a:t>
            </a:r>
            <a:r>
              <a:rPr lang="ru-RU" dirty="0" smtClean="0">
                <a:latin typeface="Comic Sans MS" panose="030F0702030302020204" pitchFamily="66" charset="0"/>
              </a:rPr>
              <a:t>  </a:t>
            </a:r>
            <a:r>
              <a:rPr lang="ru-RU" dirty="0" err="1" smtClean="0">
                <a:latin typeface="Comic Sans MS" panose="030F0702030302020204" pitchFamily="66" charset="0"/>
              </a:rPr>
              <a:t>мають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довгі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передні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кінцівки</a:t>
            </a:r>
            <a:r>
              <a:rPr lang="ru-RU" dirty="0" smtClean="0">
                <a:latin typeface="Comic Sans MS" panose="030F0702030302020204" pitchFamily="66" charset="0"/>
              </a:rPr>
              <a:t>, за </a:t>
            </a:r>
            <a:r>
              <a:rPr lang="ru-RU" dirty="0" err="1" smtClean="0">
                <a:latin typeface="Comic Sans MS" panose="030F0702030302020204" pitchFamily="66" charset="0"/>
              </a:rPr>
              <a:t>допомогою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яких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стрибають</a:t>
            </a:r>
            <a:r>
              <a:rPr lang="ru-RU" dirty="0" smtClean="0">
                <a:latin typeface="Comic Sans MS" panose="030F0702030302020204" pitchFamily="66" charset="0"/>
              </a:rPr>
              <a:t> з </a:t>
            </a:r>
            <a:r>
              <a:rPr lang="ru-RU" dirty="0" err="1" smtClean="0">
                <a:latin typeface="Comic Sans MS" panose="030F0702030302020204" pitchFamily="66" charset="0"/>
              </a:rPr>
              <a:t>гілки</a:t>
            </a:r>
            <a:r>
              <a:rPr lang="ru-RU" dirty="0" smtClean="0">
                <a:latin typeface="Comic Sans MS" panose="030F0702030302020204" pitchFamily="66" charset="0"/>
              </a:rPr>
              <a:t> на </a:t>
            </a:r>
            <a:r>
              <a:rPr lang="ru-RU" dirty="0" err="1" smtClean="0">
                <a:latin typeface="Comic Sans MS" panose="030F0702030302020204" pitchFamily="66" charset="0"/>
              </a:rPr>
              <a:t>гілку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  <a:r>
              <a:rPr lang="ru-RU" dirty="0" err="1" smtClean="0">
                <a:latin typeface="Comic Sans MS" panose="030F0702030302020204" pitchFamily="66" charset="0"/>
              </a:rPr>
              <a:t>Живуть</a:t>
            </a:r>
            <a:r>
              <a:rPr lang="ru-RU" dirty="0" smtClean="0">
                <a:latin typeface="Comic Sans MS" panose="030F0702030302020204" pitchFamily="66" charset="0"/>
              </a:rPr>
              <a:t> у </a:t>
            </a:r>
            <a:r>
              <a:rPr lang="ru-RU" dirty="0" err="1" smtClean="0">
                <a:latin typeface="Comic Sans MS" panose="030F0702030302020204" pitchFamily="66" charset="0"/>
              </a:rPr>
              <a:t>лісах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Південної</a:t>
            </a:r>
            <a:r>
              <a:rPr lang="ru-RU" dirty="0" smtClean="0">
                <a:latin typeface="Comic Sans MS" panose="030F0702030302020204" pitchFamily="66" charset="0"/>
              </a:rPr>
              <a:t> та </a:t>
            </a:r>
            <a:r>
              <a:rPr lang="ru-RU" dirty="0" err="1" smtClean="0">
                <a:latin typeface="Comic Sans MS" panose="030F0702030302020204" pitchFamily="66" charset="0"/>
              </a:rPr>
              <a:t>Південно-Східної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Азії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3831" y="1232188"/>
            <a:ext cx="3100387" cy="2823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4218" y="1350818"/>
            <a:ext cx="2333193" cy="2966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8689" y="4189634"/>
            <a:ext cx="3703384" cy="20738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8393" y="1876870"/>
            <a:ext cx="6096000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ru-RU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Орангутан</a:t>
            </a:r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dirty="0" smtClean="0">
                <a:latin typeface="Comic Sans MS" panose="030F0702030302020204" pitchFamily="66" charset="0"/>
              </a:rPr>
              <a:t> - велика </a:t>
            </a:r>
            <a:r>
              <a:rPr lang="ru-RU" dirty="0" err="1" smtClean="0">
                <a:latin typeface="Comic Sans MS" panose="030F0702030302020204" pitchFamily="66" charset="0"/>
              </a:rPr>
              <a:t>мавпа</a:t>
            </a:r>
            <a:r>
              <a:rPr lang="ru-RU" dirty="0" smtClean="0">
                <a:latin typeface="Comic Sans MS" panose="030F0702030302020204" pitchFamily="66" charset="0"/>
              </a:rPr>
              <a:t> з </a:t>
            </a:r>
            <a:r>
              <a:rPr lang="ru-RU" dirty="0" err="1" smtClean="0">
                <a:latin typeface="Comic Sans MS" panose="030F0702030302020204" pitchFamily="66" charset="0"/>
              </a:rPr>
              <a:t>видовженими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кінцівками</a:t>
            </a:r>
            <a:r>
              <a:rPr lang="ru-RU" dirty="0" smtClean="0">
                <a:latin typeface="Comic Sans MS" panose="030F0702030302020204" pitchFamily="66" charset="0"/>
              </a:rPr>
              <a:t>, </a:t>
            </a:r>
            <a:r>
              <a:rPr lang="ru-RU" dirty="0" err="1" smtClean="0">
                <a:latin typeface="Comic Sans MS" panose="030F0702030302020204" pitchFamily="66" charset="0"/>
              </a:rPr>
              <a:t>вкрита</a:t>
            </a:r>
            <a:r>
              <a:rPr lang="ru-RU" dirty="0" smtClean="0">
                <a:latin typeface="Comic Sans MS" panose="030F0702030302020204" pitchFamily="66" charset="0"/>
              </a:rPr>
              <a:t> рудою шерстю. </a:t>
            </a:r>
            <a:r>
              <a:rPr lang="ru-RU" dirty="0" err="1" smtClean="0">
                <a:latin typeface="Comic Sans MS" panose="030F0702030302020204" pitchFamily="66" charset="0"/>
              </a:rPr>
              <a:t>Живе</a:t>
            </a:r>
            <a:r>
              <a:rPr lang="ru-RU" dirty="0" smtClean="0">
                <a:latin typeface="Comic Sans MS" panose="030F0702030302020204" pitchFamily="66" charset="0"/>
              </a:rPr>
              <a:t> на деревах і </a:t>
            </a:r>
            <a:r>
              <a:rPr lang="ru-RU" dirty="0" err="1" smtClean="0">
                <a:latin typeface="Comic Sans MS" panose="030F0702030302020204" pitchFamily="66" charset="0"/>
              </a:rPr>
              <a:t>дуже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рідко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спускається</a:t>
            </a:r>
            <a:r>
              <a:rPr lang="ru-RU" dirty="0" smtClean="0">
                <a:latin typeface="Comic Sans MS" panose="030F0702030302020204" pitchFamily="66" charset="0"/>
              </a:rPr>
              <a:t> на землю («</a:t>
            </a:r>
            <a:r>
              <a:rPr lang="ru-RU" dirty="0" err="1" smtClean="0">
                <a:latin typeface="Comic Sans MS" panose="030F0702030302020204" pitchFamily="66" charset="0"/>
              </a:rPr>
              <a:t>орангутан</a:t>
            </a:r>
            <a:r>
              <a:rPr lang="ru-RU" dirty="0" smtClean="0">
                <a:latin typeface="Comic Sans MS" panose="030F0702030302020204" pitchFamily="66" charset="0"/>
              </a:rPr>
              <a:t>» у </a:t>
            </a:r>
            <a:r>
              <a:rPr lang="ru-RU" dirty="0" err="1" smtClean="0">
                <a:latin typeface="Comic Sans MS" panose="030F0702030302020204" pitchFamily="66" charset="0"/>
              </a:rPr>
              <a:t>перекладі</a:t>
            </a:r>
            <a:r>
              <a:rPr lang="ru-RU" dirty="0" smtClean="0">
                <a:latin typeface="Comic Sans MS" panose="030F0702030302020204" pitchFamily="66" charset="0"/>
              </a:rPr>
              <a:t> з </a:t>
            </a:r>
            <a:r>
              <a:rPr lang="ru-RU" dirty="0" err="1" smtClean="0">
                <a:latin typeface="Comic Sans MS" panose="030F0702030302020204" pitchFamily="66" charset="0"/>
              </a:rPr>
              <a:t>малайської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мови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означає</a:t>
            </a:r>
            <a:r>
              <a:rPr lang="ru-RU" dirty="0" smtClean="0">
                <a:latin typeface="Comic Sans MS" panose="030F0702030302020204" pitchFamily="66" charset="0"/>
              </a:rPr>
              <a:t> «</a:t>
            </a:r>
            <a:r>
              <a:rPr lang="ru-RU" dirty="0" err="1" smtClean="0">
                <a:latin typeface="Comic Sans MS" panose="030F0702030302020204" pitchFamily="66" charset="0"/>
              </a:rPr>
              <a:t>лісова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людина</a:t>
            </a:r>
            <a:r>
              <a:rPr lang="ru-RU" dirty="0" smtClean="0">
                <a:latin typeface="Comic Sans MS" panose="030F0702030302020204" pitchFamily="66" charset="0"/>
              </a:rPr>
              <a:t>»). </a:t>
            </a:r>
            <a:r>
              <a:rPr lang="ru-RU" dirty="0" err="1" smtClean="0">
                <a:latin typeface="Comic Sans MS" panose="030F0702030302020204" pitchFamily="66" charset="0"/>
              </a:rPr>
              <a:t>Поширений</a:t>
            </a:r>
            <a:r>
              <a:rPr lang="ru-RU" dirty="0" smtClean="0">
                <a:latin typeface="Comic Sans MS" panose="030F0702030302020204" pitchFamily="66" charset="0"/>
              </a:rPr>
              <a:t> у </a:t>
            </a:r>
            <a:r>
              <a:rPr lang="ru-RU" dirty="0" err="1" smtClean="0">
                <a:latin typeface="Comic Sans MS" panose="030F0702030302020204" pitchFamily="66" charset="0"/>
              </a:rPr>
              <a:t>вологих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тропічних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лісах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островів</a:t>
            </a:r>
            <a:r>
              <a:rPr lang="ru-RU" dirty="0" smtClean="0">
                <a:latin typeface="Comic Sans MS" panose="030F0702030302020204" pitchFamily="66" charset="0"/>
              </a:rPr>
              <a:t> Суматра та </a:t>
            </a:r>
            <a:r>
              <a:rPr lang="ru-RU" dirty="0" err="1" smtClean="0">
                <a:latin typeface="Comic Sans MS" panose="030F0702030302020204" pitchFamily="66" charset="0"/>
              </a:rPr>
              <a:t>Калімантан</a:t>
            </a:r>
            <a:r>
              <a:rPr lang="ru-RU" dirty="0" smtClean="0">
                <a:latin typeface="Comic Sans MS" panose="030F0702030302020204" pitchFamily="66" charset="0"/>
              </a:rPr>
              <a:t> (</a:t>
            </a:r>
            <a:r>
              <a:rPr lang="ru-RU" dirty="0" err="1" smtClean="0">
                <a:latin typeface="Comic Sans MS" panose="030F0702030302020204" pitchFamily="66" charset="0"/>
              </a:rPr>
              <a:t>Індонезія</a:t>
            </a:r>
            <a:r>
              <a:rPr lang="ru-RU" dirty="0" smtClean="0">
                <a:latin typeface="Comic Sans MS" panose="030F0702030302020204" pitchFamily="66" charset="0"/>
              </a:rPr>
              <a:t>).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310" y="3788891"/>
            <a:ext cx="1714500" cy="266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2248" y="3620633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27381" y="4471831"/>
            <a:ext cx="3598812" cy="2386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85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837" y="15495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Шимпанзе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звичайний</a:t>
            </a:r>
            <a:r>
              <a:rPr lang="ru-RU" dirty="0" smtClean="0">
                <a:latin typeface="Comic Sans MS" panose="030F0702030302020204" pitchFamily="66" charset="0"/>
              </a:rPr>
              <a:t>  </a:t>
            </a:r>
            <a:r>
              <a:rPr lang="ru-RU" dirty="0" err="1" smtClean="0">
                <a:latin typeface="Comic Sans MS" panose="030F0702030302020204" pitchFamily="66" charset="0"/>
              </a:rPr>
              <a:t>має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густий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чорний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волосяний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покрив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  <a:r>
              <a:rPr lang="ru-RU" dirty="0" err="1" smtClean="0">
                <a:latin typeface="Comic Sans MS" panose="030F0702030302020204" pitchFamily="66" charset="0"/>
              </a:rPr>
              <a:t>Лицьовий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відділ</a:t>
            </a:r>
            <a:r>
              <a:rPr lang="ru-RU" dirty="0" smtClean="0">
                <a:latin typeface="Comic Sans MS" panose="030F0702030302020204" pitchFamily="66" charset="0"/>
              </a:rPr>
              <a:t> черепа </a:t>
            </a:r>
            <a:r>
              <a:rPr lang="ru-RU" dirty="0" err="1" smtClean="0">
                <a:latin typeface="Comic Sans MS" panose="030F0702030302020204" pitchFamily="66" charset="0"/>
              </a:rPr>
              <a:t>ледь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виступає</a:t>
            </a:r>
            <a:r>
              <a:rPr lang="ru-RU" dirty="0" smtClean="0">
                <a:latin typeface="Comic Sans MS" panose="030F0702030302020204" pitchFamily="66" charset="0"/>
              </a:rPr>
              <a:t> вперед. </a:t>
            </a:r>
          </a:p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На </a:t>
            </a:r>
            <a:r>
              <a:rPr lang="ru-RU" dirty="0" err="1" smtClean="0">
                <a:latin typeface="Comic Sans MS" panose="030F0702030302020204" pitchFamily="66" charset="0"/>
              </a:rPr>
              <a:t>відміну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від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орангутана</a:t>
            </a:r>
            <a:r>
              <a:rPr lang="ru-RU" dirty="0" smtClean="0">
                <a:latin typeface="Comic Sans MS" panose="030F0702030302020204" pitchFamily="66" charset="0"/>
              </a:rPr>
              <a:t>, у шимпанзе </a:t>
            </a:r>
            <a:r>
              <a:rPr lang="ru-RU" dirty="0" err="1" smtClean="0">
                <a:latin typeface="Comic Sans MS" panose="030F0702030302020204" pitchFamily="66" charset="0"/>
              </a:rPr>
              <a:t>великі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вушні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раковини</a:t>
            </a:r>
            <a:r>
              <a:rPr lang="ru-RU" dirty="0" smtClean="0">
                <a:latin typeface="Comic Sans MS" panose="030F0702030302020204" pitchFamily="66" charset="0"/>
              </a:rPr>
              <a:t>. </a:t>
            </a:r>
            <a:r>
              <a:rPr lang="ru-RU" dirty="0" err="1" smtClean="0">
                <a:latin typeface="Comic Sans MS" panose="030F0702030302020204" pitchFamily="66" charset="0"/>
              </a:rPr>
              <a:t>Поширений</a:t>
            </a:r>
            <a:r>
              <a:rPr lang="ru-RU" dirty="0" smtClean="0">
                <a:latin typeface="Comic Sans MS" panose="030F0702030302020204" pitchFamily="66" charset="0"/>
              </a:rPr>
              <a:t> у </a:t>
            </a:r>
            <a:r>
              <a:rPr lang="ru-RU" dirty="0" err="1" smtClean="0">
                <a:latin typeface="Comic Sans MS" panose="030F0702030302020204" pitchFamily="66" charset="0"/>
              </a:rPr>
              <a:t>лісах</a:t>
            </a:r>
            <a:r>
              <a:rPr lang="ru-RU" dirty="0" smtClean="0">
                <a:latin typeface="Comic Sans MS" panose="030F0702030302020204" pitchFamily="66" charset="0"/>
              </a:rPr>
              <a:t> та на </a:t>
            </a:r>
            <a:r>
              <a:rPr lang="ru-RU" dirty="0" err="1" smtClean="0">
                <a:latin typeface="Comic Sans MS" panose="030F0702030302020204" pitchFamily="66" charset="0"/>
              </a:rPr>
              <a:t>відкритих</a:t>
            </a:r>
            <a:r>
              <a:rPr lang="ru-RU" dirty="0" smtClean="0">
                <a:latin typeface="Comic Sans MS" panose="030F0702030302020204" pitchFamily="66" charset="0"/>
              </a:rPr>
              <a:t> просторах </a:t>
            </a:r>
            <a:r>
              <a:rPr lang="ru-RU" dirty="0" err="1" smtClean="0">
                <a:latin typeface="Comic Sans MS" panose="030F0702030302020204" pitchFamily="66" charset="0"/>
              </a:rPr>
              <a:t>Екваторіальної</a:t>
            </a:r>
            <a:r>
              <a:rPr lang="ru-RU" dirty="0" smtClean="0">
                <a:latin typeface="Comic Sans MS" panose="030F0702030302020204" pitchFamily="66" charset="0"/>
              </a:rPr>
              <a:t> Африки.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7674" y="154954"/>
            <a:ext cx="3034145" cy="3034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0824" y="1909280"/>
            <a:ext cx="3208193" cy="2088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2656" y="687098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343" y="1953397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93518" y="404218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Горила</a:t>
            </a:r>
            <a:r>
              <a:rPr lang="ru-RU" sz="1600" dirty="0" smtClean="0">
                <a:latin typeface="Comic Sans MS" panose="030F0702030302020204" pitchFamily="66" charset="0"/>
              </a:rPr>
              <a:t>  - </a:t>
            </a:r>
            <a:r>
              <a:rPr lang="ru-RU" sz="1600" dirty="0" err="1" smtClean="0">
                <a:latin typeface="Comic Sans MS" panose="030F0702030302020204" pitchFamily="66" charset="0"/>
              </a:rPr>
              <a:t>найбільша</a:t>
            </a:r>
            <a:r>
              <a:rPr lang="ru-RU" sz="1600" dirty="0" smtClean="0">
                <a:latin typeface="Comic Sans MS" panose="030F0702030302020204" pitchFamily="66" charset="0"/>
              </a:rPr>
              <a:t> з </a:t>
            </a:r>
            <a:r>
              <a:rPr lang="ru-RU" sz="1600" dirty="0" err="1" smtClean="0">
                <a:latin typeface="Comic Sans MS" panose="030F0702030302020204" pitchFamily="66" charset="0"/>
              </a:rPr>
              <a:t>людиноподібних</a:t>
            </a:r>
            <a:r>
              <a:rPr lang="ru-RU" sz="1600" dirty="0" smtClean="0">
                <a:latin typeface="Comic Sans MS" panose="030F0702030302020204" pitchFamily="66" charset="0"/>
              </a:rPr>
              <a:t> </a:t>
            </a:r>
            <a:r>
              <a:rPr lang="ru-RU" sz="1600" dirty="0" err="1" smtClean="0">
                <a:latin typeface="Comic Sans MS" panose="030F0702030302020204" pitchFamily="66" charset="0"/>
              </a:rPr>
              <a:t>мавп</a:t>
            </a:r>
            <a:r>
              <a:rPr lang="ru-RU" sz="1600" dirty="0" smtClean="0">
                <a:latin typeface="Comic Sans MS" panose="030F0702030302020204" pitchFamily="66" charset="0"/>
              </a:rPr>
              <a:t>. </a:t>
            </a:r>
            <a:r>
              <a:rPr lang="ru-RU" sz="1600" dirty="0" err="1" smtClean="0">
                <a:latin typeface="Comic Sans MS" panose="030F0702030302020204" pitchFamily="66" charset="0"/>
              </a:rPr>
              <a:t>Шкіра</a:t>
            </a:r>
            <a:r>
              <a:rPr lang="ru-RU" sz="1600" dirty="0" smtClean="0">
                <a:latin typeface="Comic Sans MS" panose="030F0702030302020204" pitchFamily="66" charset="0"/>
              </a:rPr>
              <a:t> та шерсть, яка </a:t>
            </a:r>
            <a:r>
              <a:rPr lang="ru-RU" sz="1600" dirty="0" err="1" smtClean="0">
                <a:latin typeface="Comic Sans MS" panose="030F0702030302020204" pitchFamily="66" charset="0"/>
              </a:rPr>
              <a:t>вкриває</a:t>
            </a:r>
            <a:r>
              <a:rPr lang="ru-RU" sz="1600" dirty="0" smtClean="0">
                <a:latin typeface="Comic Sans MS" panose="030F0702030302020204" pitchFamily="66" charset="0"/>
              </a:rPr>
              <a:t> </a:t>
            </a:r>
            <a:r>
              <a:rPr lang="ru-RU" sz="1600" dirty="0" err="1" smtClean="0">
                <a:latin typeface="Comic Sans MS" panose="030F0702030302020204" pitchFamily="66" charset="0"/>
              </a:rPr>
              <a:t>тіло</a:t>
            </a:r>
            <a:r>
              <a:rPr lang="ru-RU" sz="1600" dirty="0" smtClean="0">
                <a:latin typeface="Comic Sans MS" panose="030F0702030302020204" pitchFamily="66" charset="0"/>
              </a:rPr>
              <a:t>, </a:t>
            </a:r>
            <a:r>
              <a:rPr lang="ru-RU" sz="1600" dirty="0" err="1" smtClean="0">
                <a:latin typeface="Comic Sans MS" panose="030F0702030302020204" pitchFamily="66" charset="0"/>
              </a:rPr>
              <a:t>чорні</a:t>
            </a:r>
            <a:r>
              <a:rPr lang="ru-RU" sz="1600" dirty="0" smtClean="0">
                <a:latin typeface="Comic Sans MS" panose="030F0702030302020204" pitchFamily="66" charset="0"/>
              </a:rPr>
              <a:t>. Велика голова з </a:t>
            </a:r>
            <a:r>
              <a:rPr lang="ru-RU" sz="1600" dirty="0" err="1" smtClean="0">
                <a:latin typeface="Comic Sans MS" panose="030F0702030302020204" pitchFamily="66" charset="0"/>
              </a:rPr>
              <a:t>низьким</a:t>
            </a:r>
            <a:r>
              <a:rPr lang="ru-RU" sz="1600" dirty="0" smtClean="0">
                <a:latin typeface="Comic Sans MS" panose="030F0702030302020204" pitchFamily="66" charset="0"/>
              </a:rPr>
              <a:t> </a:t>
            </a:r>
            <a:r>
              <a:rPr lang="ru-RU" sz="1600" dirty="0" err="1" smtClean="0">
                <a:latin typeface="Comic Sans MS" panose="030F0702030302020204" pitchFamily="66" charset="0"/>
              </a:rPr>
              <a:t>лобом</a:t>
            </a:r>
            <a:r>
              <a:rPr lang="ru-RU" sz="1600" dirty="0" smtClean="0">
                <a:latin typeface="Comic Sans MS" panose="030F0702030302020204" pitchFamily="66" charset="0"/>
              </a:rPr>
              <a:t>, </a:t>
            </a:r>
            <a:r>
              <a:rPr lang="ru-RU" sz="1600" dirty="0" err="1" smtClean="0">
                <a:latin typeface="Comic Sans MS" panose="030F0702030302020204" pitchFamily="66" charset="0"/>
              </a:rPr>
              <a:t>суцільним</a:t>
            </a:r>
            <a:r>
              <a:rPr lang="ru-RU" sz="1600" dirty="0" smtClean="0">
                <a:latin typeface="Comic Sans MS" panose="030F0702030302020204" pitchFamily="66" charset="0"/>
              </a:rPr>
              <a:t> </a:t>
            </a:r>
            <a:r>
              <a:rPr lang="ru-RU" sz="1600" dirty="0" err="1" smtClean="0">
                <a:latin typeface="Comic Sans MS" panose="030F0702030302020204" pitchFamily="66" charset="0"/>
              </a:rPr>
              <a:t>кістковим</a:t>
            </a:r>
            <a:r>
              <a:rPr lang="ru-RU" sz="1600" dirty="0" smtClean="0">
                <a:latin typeface="Comic Sans MS" panose="030F0702030302020204" pitchFamily="66" charset="0"/>
              </a:rPr>
              <a:t> валком над </a:t>
            </a:r>
            <a:r>
              <a:rPr lang="ru-RU" sz="1600" dirty="0" err="1" smtClean="0">
                <a:latin typeface="Comic Sans MS" panose="030F0702030302020204" pitchFamily="66" charset="0"/>
              </a:rPr>
              <a:t>очима</a:t>
            </a:r>
            <a:r>
              <a:rPr lang="ru-RU" sz="1600" dirty="0" smtClean="0">
                <a:latin typeface="Comic Sans MS" panose="030F0702030302020204" pitchFamily="66" charset="0"/>
              </a:rPr>
              <a:t> та </a:t>
            </a:r>
            <a:r>
              <a:rPr lang="ru-RU" sz="1600" dirty="0" err="1" smtClean="0">
                <a:latin typeface="Comic Sans MS" panose="030F0702030302020204" pitchFamily="66" charset="0"/>
              </a:rPr>
              <a:t>масивними</a:t>
            </a:r>
            <a:r>
              <a:rPr lang="ru-RU" sz="1600" dirty="0" smtClean="0">
                <a:latin typeface="Comic Sans MS" panose="030F0702030302020204" pitchFamily="66" charset="0"/>
              </a:rPr>
              <a:t> </a:t>
            </a:r>
            <a:r>
              <a:rPr lang="ru-RU" sz="1600" dirty="0" err="1" smtClean="0">
                <a:latin typeface="Comic Sans MS" panose="030F0702030302020204" pitchFamily="66" charset="0"/>
              </a:rPr>
              <a:t>щелепами</a:t>
            </a:r>
            <a:r>
              <a:rPr lang="ru-RU" sz="1600" dirty="0" smtClean="0">
                <a:latin typeface="Comic Sans MS" panose="030F0702030302020204" pitchFamily="66" charset="0"/>
              </a:rPr>
              <a:t>. 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0278" y="4043078"/>
            <a:ext cx="2124075" cy="2152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54470" y="4880945"/>
            <a:ext cx="1745433" cy="1977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64353" y="3527367"/>
            <a:ext cx="3927647" cy="2604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0676" y="4971336"/>
            <a:ext cx="2870560" cy="1789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46630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4477" y="418008"/>
            <a:ext cx="6417141" cy="58477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ru-RU" sz="3200" dirty="0" smtClean="0">
                <a:latin typeface="Comic Sans MS" panose="030F0702030302020204" pitchFamily="66" charset="0"/>
              </a:rPr>
              <a:t>ПЕРЕВІРТЕ ЗДОБУТІ ЗНАННЯ</a:t>
            </a:r>
            <a:endParaRPr lang="ru-RU" sz="3200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5047" y="149870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>
                <a:latin typeface="Comic Sans MS" panose="030F0702030302020204" pitchFamily="66" charset="0"/>
              </a:rPr>
              <a:t>Яка </a:t>
            </a:r>
            <a:r>
              <a:rPr lang="ru-RU" dirty="0" err="1" smtClean="0">
                <a:latin typeface="Comic Sans MS" panose="030F0702030302020204" pitchFamily="66" charset="0"/>
              </a:rPr>
              <a:t>загальна</a:t>
            </a:r>
            <a:r>
              <a:rPr lang="ru-RU" dirty="0" smtClean="0">
                <a:latin typeface="Comic Sans MS" panose="030F0702030302020204" pitchFamily="66" charset="0"/>
              </a:rPr>
              <a:t> характеристика </a:t>
            </a:r>
            <a:r>
              <a:rPr lang="ru-RU" dirty="0" err="1" smtClean="0">
                <a:latin typeface="Comic Sans MS" panose="030F0702030302020204" pitchFamily="66" charset="0"/>
              </a:rPr>
              <a:t>приматів</a:t>
            </a:r>
            <a:r>
              <a:rPr lang="ru-RU" dirty="0" smtClean="0">
                <a:latin typeface="Comic Sans MS" panose="030F0702030302020204" pitchFamily="66" charset="0"/>
              </a:rPr>
              <a:t>? </a:t>
            </a:r>
          </a:p>
          <a:p>
            <a:pPr marL="342900" indent="-342900">
              <a:buAutoNum type="arabicPeriod"/>
            </a:pPr>
            <a:r>
              <a:rPr lang="ru-RU" dirty="0" err="1" smtClean="0">
                <a:latin typeface="Comic Sans MS" panose="030F0702030302020204" pitchFamily="66" charset="0"/>
              </a:rPr>
              <a:t>Які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особливості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відрізняють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людиноподібних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мавп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від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інших</a:t>
            </a:r>
            <a:r>
              <a:rPr lang="ru-RU" dirty="0" smtClean="0">
                <a:latin typeface="Comic Sans MS" panose="030F0702030302020204" pitchFamily="66" charset="0"/>
              </a:rPr>
              <a:t>?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047" y="2820980"/>
            <a:ext cx="5622294" cy="29286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607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010891" cy="1325563"/>
          </a:xfrm>
          <a:solidFill>
            <a:srgbClr val="FFC000"/>
          </a:solidFill>
        </p:spPr>
        <p:txBody>
          <a:bodyPr/>
          <a:lstStyle/>
          <a:p>
            <a:r>
              <a:rPr lang="uk-UA" b="1" dirty="0" smtClean="0">
                <a:latin typeface="Comic Sans MS" panose="030F0702030302020204" pitchFamily="66" charset="0"/>
              </a:rPr>
              <a:t>Використана література</a:t>
            </a:r>
            <a:endParaRPr lang="ru-RU" b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 smtClean="0">
                <a:latin typeface="Comic Sans MS" panose="030F0702030302020204" pitchFamily="66" charset="0"/>
              </a:rPr>
              <a:t>Біологія</a:t>
            </a:r>
            <a:r>
              <a:rPr lang="ru-RU" dirty="0">
                <a:latin typeface="Comic Sans MS" panose="030F0702030302020204" pitchFamily="66" charset="0"/>
              </a:rPr>
              <a:t>: </a:t>
            </a:r>
            <a:r>
              <a:rPr lang="ru-RU" dirty="0" err="1">
                <a:latin typeface="Comic Sans MS" panose="030F0702030302020204" pitchFamily="66" charset="0"/>
              </a:rPr>
              <a:t>підручн</a:t>
            </a:r>
            <a:r>
              <a:rPr lang="ru-RU" dirty="0">
                <a:latin typeface="Comic Sans MS" panose="030F0702030302020204" pitchFamily="66" charset="0"/>
              </a:rPr>
              <a:t>. для 7-го </a:t>
            </a:r>
            <a:r>
              <a:rPr lang="ru-RU" dirty="0" err="1">
                <a:latin typeface="Comic Sans MS" panose="030F0702030302020204" pitchFamily="66" charset="0"/>
              </a:rPr>
              <a:t>класу</a:t>
            </a:r>
            <a:r>
              <a:rPr lang="ru-RU" dirty="0">
                <a:latin typeface="Comic Sans MS" panose="030F0702030302020204" pitchFamily="66" charset="0"/>
              </a:rPr>
              <a:t>. </a:t>
            </a:r>
            <a:r>
              <a:rPr lang="ru-RU" dirty="0" smtClean="0">
                <a:latin typeface="Comic Sans MS" panose="030F0702030302020204" pitchFamily="66" charset="0"/>
              </a:rPr>
              <a:t>Автор</a:t>
            </a:r>
            <a:r>
              <a:rPr lang="ru-RU" dirty="0">
                <a:latin typeface="Comic Sans MS" panose="030F0702030302020204" pitchFamily="66" charset="0"/>
              </a:rPr>
              <a:t>: Л.І. </a:t>
            </a:r>
            <a:r>
              <a:rPr lang="ru-RU" dirty="0" err="1">
                <a:latin typeface="Comic Sans MS" panose="030F0702030302020204" pitchFamily="66" charset="0"/>
              </a:rPr>
              <a:t>Остапченко</a:t>
            </a:r>
            <a:r>
              <a:rPr lang="ru-RU" dirty="0">
                <a:latin typeface="Comic Sans MS" panose="030F0702030302020204" pitchFamily="66" charset="0"/>
              </a:rPr>
              <a:t> [та </a:t>
            </a:r>
            <a:r>
              <a:rPr lang="ru-RU" dirty="0" err="1">
                <a:latin typeface="Comic Sans MS" panose="030F0702030302020204" pitchFamily="66" charset="0"/>
              </a:rPr>
              <a:t>ін</a:t>
            </a:r>
            <a:r>
              <a:rPr lang="ru-RU" dirty="0">
                <a:latin typeface="Comic Sans MS" panose="030F0702030302020204" pitchFamily="66" charset="0"/>
              </a:rPr>
              <a:t>.] </a:t>
            </a:r>
            <a:r>
              <a:rPr lang="ru-RU" dirty="0" err="1">
                <a:latin typeface="Comic Sans MS" panose="030F0702030302020204" pitchFamily="66" charset="0"/>
              </a:rPr>
              <a:t>Видавництво</a:t>
            </a:r>
            <a:r>
              <a:rPr lang="ru-RU" dirty="0">
                <a:latin typeface="Comic Sans MS" panose="030F0702030302020204" pitchFamily="66" charset="0"/>
              </a:rPr>
              <a:t>: </a:t>
            </a:r>
            <a:r>
              <a:rPr lang="ru-RU" dirty="0" err="1">
                <a:latin typeface="Comic Sans MS" panose="030F0702030302020204" pitchFamily="66" charset="0"/>
              </a:rPr>
              <a:t>Київ</a:t>
            </a:r>
            <a:r>
              <a:rPr lang="ru-RU" dirty="0">
                <a:latin typeface="Comic Sans MS" panose="030F0702030302020204" pitchFamily="66" charset="0"/>
              </a:rPr>
              <a:t>, "Генеза", 2015</a:t>
            </a:r>
            <a:r>
              <a:rPr lang="ru-RU" dirty="0" smtClean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Фотоілюстрації запозичені з інтернет джерел у вільному доступі. </a:t>
            </a:r>
            <a:endParaRPr lang="ru-RU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7959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</TotalTime>
  <Words>777</Words>
  <Application>Microsoft Office PowerPoint</Application>
  <PresentationFormat>Широкоэкранный</PresentationFormat>
  <Paragraphs>130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Тема Office</vt:lpstr>
      <vt:lpstr>Різноманітність тварин</vt:lpstr>
      <vt:lpstr>Мета уроку</vt:lpstr>
      <vt:lpstr>Виконати вправу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Використана література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Різноманітність тварин</dc:title>
  <dc:creator>ТЕХНОРАЙ</dc:creator>
  <cp:lastModifiedBy>ТЕХНОРАЙ</cp:lastModifiedBy>
  <cp:revision>20</cp:revision>
  <dcterms:created xsi:type="dcterms:W3CDTF">2023-02-07T13:26:13Z</dcterms:created>
  <dcterms:modified xsi:type="dcterms:W3CDTF">2023-02-07T17:49:55Z</dcterms:modified>
</cp:coreProperties>
</file>