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c56712fedf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c56712fedf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c56712fedf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c56712fedf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c56712fedf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c56712fedf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c56712fedf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2c56712fedf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c56712fedf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c56712fedf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c56712fedf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c56712fedf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c56712fedf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c56712fedf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c56712fedf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c56712fedf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c56712fedf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c56712fedf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c56712fedf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c56712fedf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295650" y="239550"/>
            <a:ext cx="8552700" cy="2195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Національні природні парки степової зони без морських охоронних акваторій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idx="1" type="body"/>
          </p:nvPr>
        </p:nvSpPr>
        <p:spPr>
          <a:xfrm>
            <a:off x="380100" y="3043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Сьогодні ми розглянемо важливу тему національних природних парків степової зони, які не мають морських охоронних акваторій. Ці парки відіграють ключову роль у збереженні біорізноманіття та екосистем степів.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4775" y="2995800"/>
            <a:ext cx="4068675" cy="197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 таке національні природні парки?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" name="Google Shape;66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Національні природні парки - це особливі території, які відзначаються високим ступенем природної цінності та є об'єктами охорони природи. Вони створюються для збереження біорізноманіття, рекреації та наукових досліджень.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/>
          <p:nvPr>
            <p:ph idx="1" type="body"/>
          </p:nvPr>
        </p:nvSpPr>
        <p:spPr>
          <a:xfrm>
            <a:off x="311700" y="345375"/>
            <a:ext cx="8520600" cy="2363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степовій зоні існують національні природні парки, які не мають морських охоронних акваторій, але відіграють важливу роль у збереженні унікальних степових екосистем.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2" name="Google Shape;7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45775" y="2571750"/>
            <a:ext cx="5540225" cy="247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7"/>
          <p:cNvSpPr txBox="1"/>
          <p:nvPr>
            <p:ph type="title"/>
          </p:nvPr>
        </p:nvSpPr>
        <p:spPr>
          <a:xfrm>
            <a:off x="380100" y="226150"/>
            <a:ext cx="8520600" cy="171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Приклади національних природних парків степової зони без морських акваторій: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8" name="Google Shape;78;p17"/>
          <p:cNvSpPr txBox="1"/>
          <p:nvPr>
            <p:ph idx="1" type="body"/>
          </p:nvPr>
        </p:nvSpPr>
        <p:spPr>
          <a:xfrm>
            <a:off x="311700" y="2120325"/>
            <a:ext cx="8520600" cy="288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Національний природний парк "Дніпровсько-Орільський": Розташований у центральній частині України, цей парк охоплює різноманітні степові та лісостепові ландшафти.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8"/>
          <p:cNvSpPr txBox="1"/>
          <p:nvPr>
            <p:ph idx="1" type="body"/>
          </p:nvPr>
        </p:nvSpPr>
        <p:spPr>
          <a:xfrm>
            <a:off x="311700" y="194925"/>
            <a:ext cx="8520600" cy="266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Національний природний парк "Поліський": Розташований на півдні України, він охоплює унікальні степові, лісостепові та лісові екосистеми.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4" name="Google Shape;8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4997" y="2488547"/>
            <a:ext cx="3547675" cy="227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87825" y="1813300"/>
            <a:ext cx="4044475" cy="301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/>
          <p:nvPr>
            <p:ph idx="1" type="body"/>
          </p:nvPr>
        </p:nvSpPr>
        <p:spPr>
          <a:xfrm>
            <a:off x="311700" y="222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Національний парк "Дніпровські піски": Розташований у центральній частині України, цей парк є одним з найбільших степових заповідників у світі. Він зберігає унікальні степові ландшафти та рідкісні види рослин і тварин.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1" name="Google Shape;9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53750" y="3111344"/>
            <a:ext cx="2706725" cy="185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12850" y="2942725"/>
            <a:ext cx="2982124" cy="2027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/>
          <p:nvPr>
            <p:ph idx="1" type="body"/>
          </p:nvPr>
        </p:nvSpPr>
        <p:spPr>
          <a:xfrm>
            <a:off x="243325" y="208575"/>
            <a:ext cx="8520600" cy="289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Національний природний парк "Ялпуг-Карадаг": Розташований у Криму, цей парк відомий своїми степовими екосистемами, гірськими масивами та багатою флорою і фауною.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8" name="Google Shape;9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8150" y="2749575"/>
            <a:ext cx="3137475" cy="222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91875" y="2749575"/>
            <a:ext cx="3563575" cy="2229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/>
          <p:nvPr>
            <p:ph type="title"/>
          </p:nvPr>
        </p:nvSpPr>
        <p:spPr>
          <a:xfrm>
            <a:off x="229625" y="150475"/>
            <a:ext cx="8520600" cy="95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Роль цих парків у збереженні степової біоти.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Google Shape;105;p21"/>
          <p:cNvSpPr txBox="1"/>
          <p:nvPr>
            <p:ph idx="1" type="body"/>
          </p:nvPr>
        </p:nvSpPr>
        <p:spPr>
          <a:xfrm>
            <a:off x="229625" y="1272200"/>
            <a:ext cx="8520600" cy="3707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29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Національні природні парки степової зони без морських охоронних акваторій відіграють важливу роль у збереженні степової біоти та її екологічної різноманітності. Вони забезпечують місце для життя та розмноження різноманітних видів тварин і рослин, а також стають центрами наукових досліджень та екологічного освіти.</a:t>
            </a:r>
            <a:endParaRPr b="1" sz="29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/>
          <p:nvPr>
            <p:ph idx="1" type="body"/>
          </p:nvPr>
        </p:nvSpPr>
        <p:spPr>
          <a:xfrm>
            <a:off x="311700" y="26330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Національні природні парки степової зони без морських охоронних акваторій є важливими складовими системи охорони природи. Вони допомагають зберегти цінні степові екосистеми для майбутніх поколінь та сприяють сталому розвитку регіону.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1" name="Google Shape;11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41800" y="2965800"/>
            <a:ext cx="3595628" cy="2013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3"/>
          <p:cNvSpPr txBox="1"/>
          <p:nvPr>
            <p:ph type="title"/>
          </p:nvPr>
        </p:nvSpPr>
        <p:spPr>
          <a:xfrm>
            <a:off x="475850" y="1512025"/>
            <a:ext cx="8520600" cy="116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6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Дякую за увагу!</a:t>
            </a:r>
            <a:endParaRPr b="1" sz="6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