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Robot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Robo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.fntdata"/><Relationship Id="rId6" Type="http://schemas.openxmlformats.org/officeDocument/2006/relationships/slide" Target="slides/slide1.xml"/><Relationship Id="rId18" Type="http://schemas.openxmlformats.org/officeDocument/2006/relationships/font" Target="fonts/Robo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80a9ff10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80a9ff10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c80a9ff10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c80a9ff10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c80a9ff10d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c80a9ff10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80a9ff10d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80a9ff10d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c80a9ff10d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c80a9ff10d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c80a9ff10d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c80a9ff10d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c80a9ff10d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c80a9ff10d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c80a9ff10d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c80a9ff10d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c80a9ff10d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c80a9ff10d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c80a9ff10d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c80a9ff10d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c80a9ff10d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c80a9ff10d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7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Relationship Id="rId4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470975"/>
            <a:ext cx="8520600" cy="315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Особливості підходів до збереження біорізноманітності українських степів"</a:t>
            </a:r>
            <a:endParaRPr b="1"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232550" y="144075"/>
            <a:ext cx="8754900" cy="463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ми розглянемо особливості підходів до збереження біорізноманітності українських степів, що є важливим завданням для нашої екологічної системи.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Степи - це унікальні екосистеми з великим різноманіттям видів рослин і тварин, які виконують важливі екологічні функції, такі як збереження ґрунтів, регулювання водного режиму та забезпечення біологічної різноманітності.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226150"/>
            <a:ext cx="8520600" cy="10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Основні загрози для біорізноманітності степів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5"/>
          <p:cNvSpPr txBox="1"/>
          <p:nvPr>
            <p:ph idx="1" type="body"/>
          </p:nvPr>
        </p:nvSpPr>
        <p:spPr>
          <a:xfrm>
            <a:off x="229625" y="1545775"/>
            <a:ext cx="8520600" cy="233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1.Ландшафтні зміни: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Зрошення і осушення земель.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Розширення сільськогосподарських угідь.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b="1" sz="3000">
              <a:solidFill>
                <a:srgbClr val="0D0D0D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03600" y="3255725"/>
            <a:ext cx="3787151" cy="1614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56930" y="1025975"/>
            <a:ext cx="2421857" cy="1614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407475" y="458700"/>
            <a:ext cx="8520600" cy="256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2.Промислова діяльність: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Експлуатація мінеральних ресурсів.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Забруднення атмосфери і ґрунтів.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900" y="2298150"/>
            <a:ext cx="3732598" cy="247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04498" y="2298150"/>
            <a:ext cx="3545175" cy="2474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267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3.Втрата природного середовища: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Загрози з боку будівництва та інфраструктурних проектів.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500" y="1958075"/>
            <a:ext cx="4259277" cy="236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7"/>
          <p:cNvPicPr preferRelativeResize="0"/>
          <p:nvPr/>
        </p:nvPicPr>
        <p:blipFill rotWithShape="1">
          <a:blip r:embed="rId4">
            <a:alphaModFix/>
          </a:blip>
          <a:srcRect b="34490" l="0" r="4671" t="0"/>
          <a:stretch/>
        </p:blipFill>
        <p:spPr>
          <a:xfrm>
            <a:off x="5251166" y="1910225"/>
            <a:ext cx="3654185" cy="2412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445025"/>
            <a:ext cx="8520600" cy="311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latin typeface="Times New Roman"/>
                <a:ea typeface="Times New Roman"/>
                <a:cs typeface="Times New Roman"/>
                <a:sym typeface="Times New Roman"/>
              </a:rPr>
              <a:t>4.</a:t>
            </a: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Негативний вплив кліматичних змін на степові екосистеми.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650" y="1665525"/>
            <a:ext cx="4064351" cy="303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80225" y="1665525"/>
            <a:ext cx="3852076" cy="303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311700" y="445025"/>
            <a:ext cx="8520600" cy="136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Підходи до збереження біорізноманітності українських степів: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>
            <a:off x="311700" y="1812425"/>
            <a:ext cx="8520600" cy="30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1.Створення природоохоронних територій: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Національні парки, заповідники, біосферні резервати.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Захист унікальних видів рослин і тварин та їхніх міграційних маршрутів.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311700" y="3864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2.Стимулювання степового землеробства: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Впровадження екологічно чистих технологій у сільському господарстві.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Заохочення стійких до посух і шкідників степових культур.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idx="1" type="body"/>
          </p:nvPr>
        </p:nvSpPr>
        <p:spPr>
          <a:xfrm>
            <a:off x="229600" y="2359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3.Навчання та інформаційна робота: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Проведення навчальних курсів та семінарів для місцевих мешканців про значення збереження степової біорізноманітності.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Інформаційні кампанії про негативні наслідки втручання в природні екосистеми.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311700" y="4548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Роль міжнародного співробітництва: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05000"/>
              </a:lnSpc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Обмін досвідом та технологіями з іншими країнами, які мають аналогічні екосистеми.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Спільні проекти з охорони природи та біорізноманіття.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idx="1" type="body"/>
          </p:nvPr>
        </p:nvSpPr>
        <p:spPr>
          <a:xfrm>
            <a:off x="366425" y="111150"/>
            <a:ext cx="8520600" cy="492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2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Висновок</a:t>
            </a:r>
            <a:endParaRPr b="1" sz="32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06400" lvl="0" marL="457200" rtl="0" algn="l"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ts val="2800"/>
              <a:buFont typeface="Times New Roman"/>
              <a:buChar char="●"/>
            </a:pPr>
            <a:r>
              <a:rPr lang="ru" sz="28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Біорізноманіття українських степів є унікальним та вразливим ресурсом.</a:t>
            </a:r>
            <a:endParaRPr sz="28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2800"/>
              <a:buFont typeface="Times New Roman"/>
              <a:buChar char="●"/>
            </a:pPr>
            <a:r>
              <a:rPr lang="ru" sz="28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Щоб зберегти його, необхідно поєднувати наукові, природоохоронні та соціально-економічні підходи.</a:t>
            </a:r>
            <a:endParaRPr sz="28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2800"/>
              <a:buFont typeface="Times New Roman"/>
              <a:buChar char="●"/>
            </a:pPr>
            <a:r>
              <a:rPr lang="ru" sz="28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Лише спільними зусиллями можемо забезпечити стале і здорове майбутнє для степових екосистем та їхніх мешканців.</a:t>
            </a:r>
            <a:endParaRPr sz="28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/>
          <p:nvPr>
            <p:ph type="title"/>
          </p:nvPr>
        </p:nvSpPr>
        <p:spPr>
          <a:xfrm>
            <a:off x="393800" y="1457325"/>
            <a:ext cx="8520600" cy="173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6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