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ebp" ContentType="image/webp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262" r:id="rId2"/>
    <p:sldId id="284" r:id="rId3"/>
    <p:sldId id="257" r:id="rId4"/>
    <p:sldId id="272" r:id="rId5"/>
    <p:sldId id="286" r:id="rId6"/>
    <p:sldId id="279" r:id="rId7"/>
    <p:sldId id="271" r:id="rId8"/>
    <p:sldId id="282" r:id="rId9"/>
    <p:sldId id="281" r:id="rId10"/>
    <p:sldId id="285" r:id="rId11"/>
    <p:sldId id="275" r:id="rId12"/>
    <p:sldId id="276" r:id="rId13"/>
    <p:sldId id="283" r:id="rId14"/>
    <p:sldId id="273" r:id="rId15"/>
  </p:sldIdLst>
  <p:sldSz cx="12192000" cy="6858000"/>
  <p:notesSz cx="6858000" cy="9144000"/>
  <p:defaultTextStyle>
    <a:defPPr rtl="0"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69CF1AB2-1976-4502-BF36-3FF5EA218861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044" autoAdjust="0"/>
    <p:restoredTop sz="93554" autoAdjust="0"/>
  </p:normalViewPr>
  <p:slideViewPr>
    <p:cSldViewPr snapToGrid="0">
      <p:cViewPr varScale="1">
        <p:scale>
          <a:sx n="68" d="100"/>
          <a:sy n="68" d="100"/>
        </p:scale>
        <p:origin x="858" y="60"/>
      </p:cViewPr>
      <p:guideLst>
        <p:guide pos="3840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8" d="100"/>
          <a:sy n="88" d="100"/>
        </p:scale>
        <p:origin x="3072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1469E50-24C6-4156-8DAA-6DD0C1079C89}" type="doc">
      <dgm:prSet loTypeId="urn:microsoft.com/office/officeart/2005/8/layout/gear1" loCatId="relationship" qsTypeId="urn:microsoft.com/office/officeart/2005/8/quickstyle/simple1" qsCatId="simple" csTypeId="urn:microsoft.com/office/officeart/2005/8/colors/accent1_1" csCatId="accent1" phldr="1"/>
      <dgm:spPr/>
    </dgm:pt>
    <dgm:pt modelId="{D0115B0F-FDFB-494B-AC0A-E04A5EC234DA}">
      <dgm:prSet phldrT="[Text]" custT="1"/>
      <dgm:spPr/>
      <dgm:t>
        <a:bodyPr lIns="180000" rIns="180000" rtlCol="0"/>
        <a:lstStyle/>
        <a:p>
          <a:pPr rtl="0"/>
          <a:r>
            <a:rPr lang="uk-UA" sz="1800" b="1" baseline="0" noProof="0" dirty="0">
              <a:solidFill>
                <a:srgbClr val="00B050"/>
              </a:solidFill>
            </a:rPr>
            <a:t>По кожному квадратику на день</a:t>
          </a:r>
          <a:endParaRPr lang="uk-UA" sz="1800" b="1" noProof="0" dirty="0">
            <a:solidFill>
              <a:srgbClr val="00B050"/>
            </a:solidFill>
          </a:endParaRPr>
        </a:p>
      </dgm:t>
      <dgm:extLst>
        <a:ext uri="{E40237B7-FDA0-4F09-8148-C483321AD2D9}">
          <dgm14:cNvPr xmlns:dgm14="http://schemas.microsoft.com/office/drawing/2010/diagram" id="0" name="" title="Step 3 title"/>
        </a:ext>
      </dgm:extLst>
    </dgm:pt>
    <dgm:pt modelId="{F3ECE90F-7A47-4472-9560-98DC857F992F}" type="parTrans" cxnId="{CD5AA65A-6000-4F48-85D3-EB084B6F41D0}">
      <dgm:prSet/>
      <dgm:spPr/>
      <dgm:t>
        <a:bodyPr rtlCol="0"/>
        <a:lstStyle/>
        <a:p>
          <a:pPr rtl="0"/>
          <a:endParaRPr lang="en-US"/>
        </a:p>
      </dgm:t>
    </dgm:pt>
    <dgm:pt modelId="{39A3B9F5-08CD-49EE-B590-A9FA60312E8F}" type="sibTrans" cxnId="{CD5AA65A-6000-4F48-85D3-EB084B6F41D0}">
      <dgm:prSet/>
      <dgm:spPr/>
      <dgm:t>
        <a:bodyPr rtlCol="0"/>
        <a:lstStyle/>
        <a:p>
          <a:pPr rtl="0"/>
          <a:endParaRPr lang="uk-UA" noProof="0" dirty="0"/>
        </a:p>
      </dgm:t>
      <dgm:extLst>
        <a:ext uri="{E40237B7-FDA0-4F09-8148-C483321AD2D9}">
          <dgm14:cNvPr xmlns:dgm14="http://schemas.microsoft.com/office/drawing/2010/diagram" id="0" name="" title="Arrow pointing in clockwise direction for step 3"/>
        </a:ext>
      </dgm:extLst>
    </dgm:pt>
    <dgm:pt modelId="{B294A45F-A097-47D5-8F55-FC668EB3C982}">
      <dgm:prSet phldrT="[Text]" custT="1"/>
      <dgm:spPr/>
      <dgm:t>
        <a:bodyPr rtlCol="0"/>
        <a:lstStyle/>
        <a:p>
          <a:pPr rtl="0"/>
          <a:r>
            <a:rPr lang="uk-UA" sz="1800" b="1" noProof="0" dirty="0">
              <a:solidFill>
                <a:srgbClr val="002060"/>
              </a:solidFill>
            </a:rPr>
            <a:t>Кожна звичка – свій колір</a:t>
          </a:r>
        </a:p>
      </dgm:t>
      <dgm:extLst>
        <a:ext uri="{E40237B7-FDA0-4F09-8148-C483321AD2D9}">
          <dgm14:cNvPr xmlns:dgm14="http://schemas.microsoft.com/office/drawing/2010/diagram" id="0" name="" title="Step 2 title"/>
        </a:ext>
      </dgm:extLst>
    </dgm:pt>
    <dgm:pt modelId="{ACBA6356-2F80-466D-9121-489D204B80B8}" type="parTrans" cxnId="{38A955D8-3C8B-463D-BA25-2C9E34FDDEBB}">
      <dgm:prSet/>
      <dgm:spPr/>
      <dgm:t>
        <a:bodyPr rtlCol="0"/>
        <a:lstStyle/>
        <a:p>
          <a:pPr rtl="0"/>
          <a:endParaRPr lang="en-US"/>
        </a:p>
      </dgm:t>
    </dgm:pt>
    <dgm:pt modelId="{881A9571-C437-40E4-90E1-61734033862D}" type="sibTrans" cxnId="{38A955D8-3C8B-463D-BA25-2C9E34FDDEBB}">
      <dgm:prSet/>
      <dgm:spPr/>
      <dgm:t>
        <a:bodyPr rtlCol="0"/>
        <a:lstStyle/>
        <a:p>
          <a:pPr rtl="0"/>
          <a:endParaRPr lang="uk-UA" noProof="0" dirty="0"/>
        </a:p>
      </dgm:t>
      <dgm:extLst>
        <a:ext uri="{E40237B7-FDA0-4F09-8148-C483321AD2D9}">
          <dgm14:cNvPr xmlns:dgm14="http://schemas.microsoft.com/office/drawing/2010/diagram" id="0" name="" title="Arrow pointing in counterclockwise direction for step 2"/>
        </a:ext>
      </dgm:extLst>
    </dgm:pt>
    <dgm:pt modelId="{A72F579A-815F-4730-AEB0-052A4E2EADB2}">
      <dgm:prSet phldrT="[Text]" custT="1"/>
      <dgm:spPr/>
      <dgm:t>
        <a:bodyPr rtlCol="0"/>
        <a:lstStyle/>
        <a:p>
          <a:pPr rtl="0"/>
          <a:r>
            <a:rPr lang="uk-UA" sz="2000" b="1" noProof="0" dirty="0">
              <a:solidFill>
                <a:srgbClr val="FF0000"/>
              </a:solidFill>
            </a:rPr>
            <a:t>Список</a:t>
          </a:r>
          <a:r>
            <a:rPr lang="uk-UA" sz="2000" b="1" baseline="0" noProof="0" dirty="0">
              <a:solidFill>
                <a:srgbClr val="FF0000"/>
              </a:solidFill>
            </a:rPr>
            <a:t> звичок</a:t>
          </a:r>
          <a:endParaRPr lang="uk-UA" sz="2000" b="1" noProof="0" dirty="0">
            <a:solidFill>
              <a:srgbClr val="FF0000"/>
            </a:solidFill>
          </a:endParaRPr>
        </a:p>
      </dgm:t>
      <dgm:extLst>
        <a:ext uri="{E40237B7-FDA0-4F09-8148-C483321AD2D9}">
          <dgm14:cNvPr xmlns:dgm14="http://schemas.microsoft.com/office/drawing/2010/diagram" id="0" name="" title="Step 1 title"/>
        </a:ext>
      </dgm:extLst>
    </dgm:pt>
    <dgm:pt modelId="{8EA6516C-EB3A-4FC0-BB44-265A3652D4BC}" type="parTrans" cxnId="{D2ECF758-131A-41EE-A789-9D6FDC186481}">
      <dgm:prSet/>
      <dgm:spPr/>
      <dgm:t>
        <a:bodyPr rtlCol="0"/>
        <a:lstStyle/>
        <a:p>
          <a:pPr rtl="0"/>
          <a:endParaRPr lang="en-US"/>
        </a:p>
      </dgm:t>
    </dgm:pt>
    <dgm:pt modelId="{6B184F14-5261-4D1F-8701-947EAF068BB3}" type="sibTrans" cxnId="{D2ECF758-131A-41EE-A789-9D6FDC186481}">
      <dgm:prSet/>
      <dgm:spPr/>
      <dgm:t>
        <a:bodyPr rtlCol="0"/>
        <a:lstStyle/>
        <a:p>
          <a:pPr rtl="0"/>
          <a:endParaRPr lang="uk-UA" noProof="0" dirty="0"/>
        </a:p>
      </dgm:t>
      <dgm:extLst>
        <a:ext uri="{E40237B7-FDA0-4F09-8148-C483321AD2D9}">
          <dgm14:cNvPr xmlns:dgm14="http://schemas.microsoft.com/office/drawing/2010/diagram" id="0" name="" title="Arrow pointing in clockwise direction for step 1"/>
        </a:ext>
      </dgm:extLst>
    </dgm:pt>
    <dgm:pt modelId="{DF72D2A9-E721-47DF-A758-78A445E0F3CE}" type="pres">
      <dgm:prSet presAssocID="{F1469E50-24C6-4156-8DAA-6DD0C1079C89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519C9BB9-1ADD-4304-93EC-C9FE618B8492}" type="pres">
      <dgm:prSet presAssocID="{D0115B0F-FDFB-494B-AC0A-E04A5EC234DA}" presName="gear1" presStyleLbl="node1" presStyleIdx="0" presStyleCnt="3" custScaleX="118039">
        <dgm:presLayoutVars>
          <dgm:chMax val="1"/>
          <dgm:bulletEnabled val="1"/>
        </dgm:presLayoutVars>
      </dgm:prSet>
      <dgm:spPr/>
    </dgm:pt>
    <dgm:pt modelId="{491B49C7-064E-438E-A5AF-D06F604607BC}" type="pres">
      <dgm:prSet presAssocID="{D0115B0F-FDFB-494B-AC0A-E04A5EC234DA}" presName="gear1srcNode" presStyleLbl="node1" presStyleIdx="0" presStyleCnt="3"/>
      <dgm:spPr/>
    </dgm:pt>
    <dgm:pt modelId="{A8AE7A62-856E-43C0-A01E-AB2F291FD15A}" type="pres">
      <dgm:prSet presAssocID="{D0115B0F-FDFB-494B-AC0A-E04A5EC234DA}" presName="gear1dstNode" presStyleLbl="node1" presStyleIdx="0" presStyleCnt="3"/>
      <dgm:spPr/>
    </dgm:pt>
    <dgm:pt modelId="{1CA3202A-9CD1-47F7-9D42-23E46A72BBFC}" type="pres">
      <dgm:prSet presAssocID="{B294A45F-A097-47D5-8F55-FC668EB3C982}" presName="gear2" presStyleLbl="node1" presStyleIdx="1" presStyleCnt="3" custScaleX="131698">
        <dgm:presLayoutVars>
          <dgm:chMax val="1"/>
          <dgm:bulletEnabled val="1"/>
        </dgm:presLayoutVars>
      </dgm:prSet>
      <dgm:spPr/>
    </dgm:pt>
    <dgm:pt modelId="{142EE68D-5808-445A-B73B-CEFF75A2773F}" type="pres">
      <dgm:prSet presAssocID="{B294A45F-A097-47D5-8F55-FC668EB3C982}" presName="gear2srcNode" presStyleLbl="node1" presStyleIdx="1" presStyleCnt="3"/>
      <dgm:spPr/>
    </dgm:pt>
    <dgm:pt modelId="{706E9A05-70AC-494E-B29F-F414922DE00D}" type="pres">
      <dgm:prSet presAssocID="{B294A45F-A097-47D5-8F55-FC668EB3C982}" presName="gear2dstNode" presStyleLbl="node1" presStyleIdx="1" presStyleCnt="3"/>
      <dgm:spPr/>
    </dgm:pt>
    <dgm:pt modelId="{11E70583-C9D9-4A1B-9215-04DC48DCBD8D}" type="pres">
      <dgm:prSet presAssocID="{A72F579A-815F-4730-AEB0-052A4E2EADB2}" presName="gear3" presStyleLbl="node1" presStyleIdx="2" presStyleCnt="3" custLinFactNeighborX="1186"/>
      <dgm:spPr/>
    </dgm:pt>
    <dgm:pt modelId="{1DC90457-DB2A-4C95-A36F-0563F25B6D53}" type="pres">
      <dgm:prSet presAssocID="{A72F579A-815F-4730-AEB0-052A4E2EADB2}" presName="gear3tx" presStyleLbl="node1" presStyleIdx="2" presStyleCnt="3">
        <dgm:presLayoutVars>
          <dgm:chMax val="1"/>
          <dgm:bulletEnabled val="1"/>
        </dgm:presLayoutVars>
      </dgm:prSet>
      <dgm:spPr/>
    </dgm:pt>
    <dgm:pt modelId="{E9EE43DE-00F8-4019-BA85-9AFF0B3069A7}" type="pres">
      <dgm:prSet presAssocID="{A72F579A-815F-4730-AEB0-052A4E2EADB2}" presName="gear3srcNode" presStyleLbl="node1" presStyleIdx="2" presStyleCnt="3"/>
      <dgm:spPr/>
    </dgm:pt>
    <dgm:pt modelId="{F86AD8D8-4A96-48C0-A843-3A718641AD56}" type="pres">
      <dgm:prSet presAssocID="{A72F579A-815F-4730-AEB0-052A4E2EADB2}" presName="gear3dstNode" presStyleLbl="node1" presStyleIdx="2" presStyleCnt="3"/>
      <dgm:spPr/>
    </dgm:pt>
    <dgm:pt modelId="{1E72715E-7366-4E78-A512-24F37F5D23DC}" type="pres">
      <dgm:prSet presAssocID="{39A3B9F5-08CD-49EE-B590-A9FA60312E8F}" presName="connector1" presStyleLbl="sibTrans2D1" presStyleIdx="0" presStyleCnt="3"/>
      <dgm:spPr/>
    </dgm:pt>
    <dgm:pt modelId="{BE287C59-37F8-4A31-B5A2-F56A3CB15957}" type="pres">
      <dgm:prSet presAssocID="{881A9571-C437-40E4-90E1-61734033862D}" presName="connector2" presStyleLbl="sibTrans2D1" presStyleIdx="1" presStyleCnt="3"/>
      <dgm:spPr/>
    </dgm:pt>
    <dgm:pt modelId="{2A80456C-D6A1-43C9-80B2-09334D6E033A}" type="pres">
      <dgm:prSet presAssocID="{6B184F14-5261-4D1F-8701-947EAF068BB3}" presName="connector3" presStyleLbl="sibTrans2D1" presStyleIdx="2" presStyleCnt="3"/>
      <dgm:spPr/>
    </dgm:pt>
  </dgm:ptLst>
  <dgm:cxnLst>
    <dgm:cxn modelId="{C2825D01-7009-4C7A-9735-E3DA9B56907F}" type="presOf" srcId="{F1469E50-24C6-4156-8DAA-6DD0C1079C89}" destId="{DF72D2A9-E721-47DF-A758-78A445E0F3CE}" srcOrd="0" destOrd="0" presId="urn:microsoft.com/office/officeart/2005/8/layout/gear1"/>
    <dgm:cxn modelId="{05A23107-95A6-48BA-9C15-320B2C8DBD9C}" type="presOf" srcId="{D0115B0F-FDFB-494B-AC0A-E04A5EC234DA}" destId="{A8AE7A62-856E-43C0-A01E-AB2F291FD15A}" srcOrd="2" destOrd="0" presId="urn:microsoft.com/office/officeart/2005/8/layout/gear1"/>
    <dgm:cxn modelId="{E0F29509-14D9-447A-A12F-C58EB915A87F}" type="presOf" srcId="{D0115B0F-FDFB-494B-AC0A-E04A5EC234DA}" destId="{519C9BB9-1ADD-4304-93EC-C9FE618B8492}" srcOrd="0" destOrd="0" presId="urn:microsoft.com/office/officeart/2005/8/layout/gear1"/>
    <dgm:cxn modelId="{A67BBC1F-E27A-45A3-97D8-DB5273212B10}" type="presOf" srcId="{B294A45F-A097-47D5-8F55-FC668EB3C982}" destId="{1CA3202A-9CD1-47F7-9D42-23E46A72BBFC}" srcOrd="0" destOrd="0" presId="urn:microsoft.com/office/officeart/2005/8/layout/gear1"/>
    <dgm:cxn modelId="{F848FB20-E105-42B8-A2CB-C9B380751AC8}" type="presOf" srcId="{B294A45F-A097-47D5-8F55-FC668EB3C982}" destId="{142EE68D-5808-445A-B73B-CEFF75A2773F}" srcOrd="1" destOrd="0" presId="urn:microsoft.com/office/officeart/2005/8/layout/gear1"/>
    <dgm:cxn modelId="{723C8F22-4AB3-42CC-89EC-756A6438D4F8}" type="presOf" srcId="{B294A45F-A097-47D5-8F55-FC668EB3C982}" destId="{706E9A05-70AC-494E-B29F-F414922DE00D}" srcOrd="2" destOrd="0" presId="urn:microsoft.com/office/officeart/2005/8/layout/gear1"/>
    <dgm:cxn modelId="{D3CAA15F-809B-449B-B4C7-F52EC4A84ECE}" type="presOf" srcId="{D0115B0F-FDFB-494B-AC0A-E04A5EC234DA}" destId="{491B49C7-064E-438E-A5AF-D06F604607BC}" srcOrd="1" destOrd="0" presId="urn:microsoft.com/office/officeart/2005/8/layout/gear1"/>
    <dgm:cxn modelId="{EBF6C241-6C40-4A2E-84BC-B52B0944EC7E}" type="presOf" srcId="{A72F579A-815F-4730-AEB0-052A4E2EADB2}" destId="{1DC90457-DB2A-4C95-A36F-0563F25B6D53}" srcOrd="1" destOrd="0" presId="urn:microsoft.com/office/officeart/2005/8/layout/gear1"/>
    <dgm:cxn modelId="{5C012A6F-492C-4216-8D98-1C9CED36B44C}" type="presOf" srcId="{A72F579A-815F-4730-AEB0-052A4E2EADB2}" destId="{E9EE43DE-00F8-4019-BA85-9AFF0B3069A7}" srcOrd="2" destOrd="0" presId="urn:microsoft.com/office/officeart/2005/8/layout/gear1"/>
    <dgm:cxn modelId="{64245054-BF6B-45A8-B6B4-5E3294B19593}" type="presOf" srcId="{A72F579A-815F-4730-AEB0-052A4E2EADB2}" destId="{11E70583-C9D9-4A1B-9215-04DC48DCBD8D}" srcOrd="0" destOrd="0" presId="urn:microsoft.com/office/officeart/2005/8/layout/gear1"/>
    <dgm:cxn modelId="{D2ECF758-131A-41EE-A789-9D6FDC186481}" srcId="{F1469E50-24C6-4156-8DAA-6DD0C1079C89}" destId="{A72F579A-815F-4730-AEB0-052A4E2EADB2}" srcOrd="2" destOrd="0" parTransId="{8EA6516C-EB3A-4FC0-BB44-265A3652D4BC}" sibTransId="{6B184F14-5261-4D1F-8701-947EAF068BB3}"/>
    <dgm:cxn modelId="{B9B0E059-D79B-4376-8D5C-22FF356A77D3}" type="presOf" srcId="{881A9571-C437-40E4-90E1-61734033862D}" destId="{BE287C59-37F8-4A31-B5A2-F56A3CB15957}" srcOrd="0" destOrd="0" presId="urn:microsoft.com/office/officeart/2005/8/layout/gear1"/>
    <dgm:cxn modelId="{CD5AA65A-6000-4F48-85D3-EB084B6F41D0}" srcId="{F1469E50-24C6-4156-8DAA-6DD0C1079C89}" destId="{D0115B0F-FDFB-494B-AC0A-E04A5EC234DA}" srcOrd="0" destOrd="0" parTransId="{F3ECE90F-7A47-4472-9560-98DC857F992F}" sibTransId="{39A3B9F5-08CD-49EE-B590-A9FA60312E8F}"/>
    <dgm:cxn modelId="{78D93DA3-71DA-4B27-AF7D-4F6F06818383}" type="presOf" srcId="{6B184F14-5261-4D1F-8701-947EAF068BB3}" destId="{2A80456C-D6A1-43C9-80B2-09334D6E033A}" srcOrd="0" destOrd="0" presId="urn:microsoft.com/office/officeart/2005/8/layout/gear1"/>
    <dgm:cxn modelId="{38A955D8-3C8B-463D-BA25-2C9E34FDDEBB}" srcId="{F1469E50-24C6-4156-8DAA-6DD0C1079C89}" destId="{B294A45F-A097-47D5-8F55-FC668EB3C982}" srcOrd="1" destOrd="0" parTransId="{ACBA6356-2F80-466D-9121-489D204B80B8}" sibTransId="{881A9571-C437-40E4-90E1-61734033862D}"/>
    <dgm:cxn modelId="{5642BDE9-C21A-403B-9DBE-C06C15AD6197}" type="presOf" srcId="{A72F579A-815F-4730-AEB0-052A4E2EADB2}" destId="{F86AD8D8-4A96-48C0-A843-3A718641AD56}" srcOrd="3" destOrd="0" presId="urn:microsoft.com/office/officeart/2005/8/layout/gear1"/>
    <dgm:cxn modelId="{F00F5FF9-8EEF-4575-883E-9FECBCDECA1B}" type="presOf" srcId="{39A3B9F5-08CD-49EE-B590-A9FA60312E8F}" destId="{1E72715E-7366-4E78-A512-24F37F5D23DC}" srcOrd="0" destOrd="0" presId="urn:microsoft.com/office/officeart/2005/8/layout/gear1"/>
    <dgm:cxn modelId="{AD820DF2-DF49-4404-8EB2-21B39A3FB116}" type="presParOf" srcId="{DF72D2A9-E721-47DF-A758-78A445E0F3CE}" destId="{519C9BB9-1ADD-4304-93EC-C9FE618B8492}" srcOrd="0" destOrd="0" presId="urn:microsoft.com/office/officeart/2005/8/layout/gear1"/>
    <dgm:cxn modelId="{5FCC70D7-F25D-4F83-B73B-CC9743E22AA2}" type="presParOf" srcId="{DF72D2A9-E721-47DF-A758-78A445E0F3CE}" destId="{491B49C7-064E-438E-A5AF-D06F604607BC}" srcOrd="1" destOrd="0" presId="urn:microsoft.com/office/officeart/2005/8/layout/gear1"/>
    <dgm:cxn modelId="{99063BC2-9488-46FC-8DF6-8441C24C3965}" type="presParOf" srcId="{DF72D2A9-E721-47DF-A758-78A445E0F3CE}" destId="{A8AE7A62-856E-43C0-A01E-AB2F291FD15A}" srcOrd="2" destOrd="0" presId="urn:microsoft.com/office/officeart/2005/8/layout/gear1"/>
    <dgm:cxn modelId="{A0BC6D19-907A-47D7-A08F-5D179F64EECA}" type="presParOf" srcId="{DF72D2A9-E721-47DF-A758-78A445E0F3CE}" destId="{1CA3202A-9CD1-47F7-9D42-23E46A72BBFC}" srcOrd="3" destOrd="0" presId="urn:microsoft.com/office/officeart/2005/8/layout/gear1"/>
    <dgm:cxn modelId="{A3B8BF3C-AC9A-49CC-B2EF-B4679D8DF0C6}" type="presParOf" srcId="{DF72D2A9-E721-47DF-A758-78A445E0F3CE}" destId="{142EE68D-5808-445A-B73B-CEFF75A2773F}" srcOrd="4" destOrd="0" presId="urn:microsoft.com/office/officeart/2005/8/layout/gear1"/>
    <dgm:cxn modelId="{F5C1E3F4-99F8-4BD4-BD0B-C5FE69FE5223}" type="presParOf" srcId="{DF72D2A9-E721-47DF-A758-78A445E0F3CE}" destId="{706E9A05-70AC-494E-B29F-F414922DE00D}" srcOrd="5" destOrd="0" presId="urn:microsoft.com/office/officeart/2005/8/layout/gear1"/>
    <dgm:cxn modelId="{FCC3D189-BC5D-47B0-92BA-5A107E436E22}" type="presParOf" srcId="{DF72D2A9-E721-47DF-A758-78A445E0F3CE}" destId="{11E70583-C9D9-4A1B-9215-04DC48DCBD8D}" srcOrd="6" destOrd="0" presId="urn:microsoft.com/office/officeart/2005/8/layout/gear1"/>
    <dgm:cxn modelId="{DFFA59B1-FFDD-46BE-8FA1-73C7504494F7}" type="presParOf" srcId="{DF72D2A9-E721-47DF-A758-78A445E0F3CE}" destId="{1DC90457-DB2A-4C95-A36F-0563F25B6D53}" srcOrd="7" destOrd="0" presId="urn:microsoft.com/office/officeart/2005/8/layout/gear1"/>
    <dgm:cxn modelId="{FB52C3EF-7F00-44BF-9DC3-4F3DB8AE4938}" type="presParOf" srcId="{DF72D2A9-E721-47DF-A758-78A445E0F3CE}" destId="{E9EE43DE-00F8-4019-BA85-9AFF0B3069A7}" srcOrd="8" destOrd="0" presId="urn:microsoft.com/office/officeart/2005/8/layout/gear1"/>
    <dgm:cxn modelId="{A0EEF6B1-DF0D-4309-97B7-44A898FB6001}" type="presParOf" srcId="{DF72D2A9-E721-47DF-A758-78A445E0F3CE}" destId="{F86AD8D8-4A96-48C0-A843-3A718641AD56}" srcOrd="9" destOrd="0" presId="urn:microsoft.com/office/officeart/2005/8/layout/gear1"/>
    <dgm:cxn modelId="{2B9DD819-AFC3-413F-B930-1FC87889253A}" type="presParOf" srcId="{DF72D2A9-E721-47DF-A758-78A445E0F3CE}" destId="{1E72715E-7366-4E78-A512-24F37F5D23DC}" srcOrd="10" destOrd="0" presId="urn:microsoft.com/office/officeart/2005/8/layout/gear1"/>
    <dgm:cxn modelId="{E12A6285-B30D-4A0B-9086-69D1D9BB4F11}" type="presParOf" srcId="{DF72D2A9-E721-47DF-A758-78A445E0F3CE}" destId="{BE287C59-37F8-4A31-B5A2-F56A3CB15957}" srcOrd="11" destOrd="0" presId="urn:microsoft.com/office/officeart/2005/8/layout/gear1"/>
    <dgm:cxn modelId="{AE1DDF6A-5091-4106-9D09-6702BC865C7A}" type="presParOf" srcId="{DF72D2A9-E721-47DF-A758-78A445E0F3CE}" destId="{2A80456C-D6A1-43C9-80B2-09334D6E033A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9C9BB9-1ADD-4304-93EC-C9FE618B8492}">
      <dsp:nvSpPr>
        <dsp:cNvPr id="0" name=""/>
        <dsp:cNvSpPr/>
      </dsp:nvSpPr>
      <dsp:spPr>
        <a:xfrm>
          <a:off x="1927671" y="2008108"/>
          <a:ext cx="2897095" cy="2454354"/>
        </a:xfrm>
        <a:prstGeom prst="gear9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0000" tIns="22860" rIns="180000" bIns="22860" numCol="1" spcCol="1270" rtlCol="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800" b="1" kern="1200" baseline="0" noProof="0" dirty="0">
              <a:solidFill>
                <a:srgbClr val="00B050"/>
              </a:solidFill>
            </a:rPr>
            <a:t>По кожному квадратику на день</a:t>
          </a:r>
          <a:endParaRPr lang="uk-UA" sz="1800" b="1" kern="1200" noProof="0" dirty="0">
            <a:solidFill>
              <a:srgbClr val="00B050"/>
            </a:solidFill>
          </a:endParaRPr>
        </a:p>
      </dsp:txBody>
      <dsp:txXfrm>
        <a:off x="2477026" y="2583029"/>
        <a:ext cx="1798385" cy="1261588"/>
      </dsp:txXfrm>
    </dsp:sp>
    <dsp:sp modelId="{1CA3202A-9CD1-47F7-9D42-23E46A72BBFC}">
      <dsp:nvSpPr>
        <dsp:cNvPr id="0" name=""/>
        <dsp:cNvSpPr/>
      </dsp:nvSpPr>
      <dsp:spPr>
        <a:xfrm>
          <a:off x="438151" y="1427988"/>
          <a:ext cx="2350789" cy="1784985"/>
        </a:xfrm>
        <a:prstGeom prst="gear6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rtlCol="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800" b="1" kern="1200" noProof="0" dirty="0">
              <a:solidFill>
                <a:srgbClr val="002060"/>
              </a:solidFill>
            </a:rPr>
            <a:t>Кожна звичка – свій колір</a:t>
          </a:r>
        </a:p>
      </dsp:txBody>
      <dsp:txXfrm>
        <a:off x="969772" y="1880079"/>
        <a:ext cx="1287547" cy="880803"/>
      </dsp:txXfrm>
    </dsp:sp>
    <dsp:sp modelId="{11E70583-C9D9-4A1B-9215-04DC48DCBD8D}">
      <dsp:nvSpPr>
        <dsp:cNvPr id="0" name=""/>
        <dsp:cNvSpPr/>
      </dsp:nvSpPr>
      <dsp:spPr>
        <a:xfrm rot="20700000">
          <a:off x="1746231" y="196530"/>
          <a:ext cx="1748921" cy="1748921"/>
        </a:xfrm>
        <a:prstGeom prst="gear6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rtlCol="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000" b="1" kern="1200" noProof="0" dirty="0">
              <a:solidFill>
                <a:srgbClr val="FF0000"/>
              </a:solidFill>
            </a:rPr>
            <a:t>Список</a:t>
          </a:r>
          <a:r>
            <a:rPr lang="uk-UA" sz="2000" b="1" kern="1200" baseline="0" noProof="0" dirty="0">
              <a:solidFill>
                <a:srgbClr val="FF0000"/>
              </a:solidFill>
            </a:rPr>
            <a:t> звичок</a:t>
          </a:r>
          <a:endParaRPr lang="uk-UA" sz="2000" b="1" kern="1200" noProof="0" dirty="0">
            <a:solidFill>
              <a:srgbClr val="FF0000"/>
            </a:solidFill>
          </a:endParaRPr>
        </a:p>
      </dsp:txBody>
      <dsp:txXfrm rot="-20700000">
        <a:off x="2129820" y="580120"/>
        <a:ext cx="981741" cy="981741"/>
      </dsp:txXfrm>
    </dsp:sp>
    <dsp:sp modelId="{1E72715E-7366-4E78-A512-24F37F5D23DC}">
      <dsp:nvSpPr>
        <dsp:cNvPr id="0" name=""/>
        <dsp:cNvSpPr/>
      </dsp:nvSpPr>
      <dsp:spPr>
        <a:xfrm>
          <a:off x="1963269" y="1636070"/>
          <a:ext cx="3141573" cy="3141573"/>
        </a:xfrm>
        <a:prstGeom prst="circularArrow">
          <a:avLst>
            <a:gd name="adj1" fmla="val 4688"/>
            <a:gd name="adj2" fmla="val 299029"/>
            <a:gd name="adj3" fmla="val 2522244"/>
            <a:gd name="adj4" fmla="val 15848245"/>
            <a:gd name="adj5" fmla="val 5469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E287C59-37F8-4A31-B5A2-F56A3CB15957}">
      <dsp:nvSpPr>
        <dsp:cNvPr id="0" name=""/>
        <dsp:cNvSpPr/>
      </dsp:nvSpPr>
      <dsp:spPr>
        <a:xfrm>
          <a:off x="404935" y="1031887"/>
          <a:ext cx="2282549" cy="2282549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A80456C-D6A1-43C9-80B2-09334D6E033A}">
      <dsp:nvSpPr>
        <dsp:cNvPr id="0" name=""/>
        <dsp:cNvSpPr/>
      </dsp:nvSpPr>
      <dsp:spPr>
        <a:xfrm>
          <a:off x="1316283" y="-187699"/>
          <a:ext cx="2461048" cy="2461048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uk-UA" dirty="0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4D90BCD-5FEA-427E-9CEA-805CC1A0AF46}" type="datetime1">
              <a:rPr lang="uk-UA" smtClean="0"/>
              <a:t>14.02.2023</a:t>
            </a:fld>
            <a:endParaRPr lang="uk-UA" dirty="0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uk-UA" dirty="0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7798501B-77B5-4365-9881-C6E19A3C1E42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85145615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uk-UA" noProof="0" dirty="0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16466C-F23A-445C-8728-26C673650C65}" type="datetime1">
              <a:rPr lang="uk-UA" smtClean="0"/>
              <a:pPr/>
              <a:t>14.02.2023</a:t>
            </a:fld>
            <a:endParaRPr lang="uk-UA" dirty="0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uk-UA" noProof="0" dirty="0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uk-UA" noProof="0" dirty="0"/>
              <a:t>Зразки заголовків</a:t>
            </a:r>
          </a:p>
          <a:p>
            <a:pPr lvl="1" rtl="0"/>
            <a:r>
              <a:rPr lang="uk-UA" noProof="0" dirty="0"/>
              <a:t>Другий рівень</a:t>
            </a:r>
          </a:p>
          <a:p>
            <a:pPr lvl="2" rtl="0"/>
            <a:r>
              <a:rPr lang="uk-UA" noProof="0" dirty="0"/>
              <a:t>Третій рівень</a:t>
            </a:r>
          </a:p>
          <a:p>
            <a:pPr lvl="3" rtl="0"/>
            <a:r>
              <a:rPr lang="uk-UA" noProof="0" dirty="0"/>
              <a:t>Четвертий рівень</a:t>
            </a:r>
          </a:p>
          <a:p>
            <a:pPr lvl="4" rtl="0"/>
            <a:r>
              <a:rPr lang="uk-UA" noProof="0" dirty="0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uk-UA" noProof="0" dirty="0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FC8BD8E7-1312-41F3-99C4-6DA5AF891969}" type="slidenum">
              <a:rPr lang="uk-UA" noProof="0" smtClean="0"/>
              <a:t>‹#›</a:t>
            </a:fld>
            <a:endParaRPr lang="uk-UA" noProof="0" dirty="0"/>
          </a:p>
        </p:txBody>
      </p:sp>
    </p:spTree>
    <p:extLst>
      <p:ext uri="{BB962C8B-B14F-4D97-AF65-F5344CB8AC3E}">
        <p14:creationId xmlns:p14="http://schemas.microsoft.com/office/powerpoint/2010/main" val="28920842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FC8BD8E7-1312-41F3-99C4-6DA5AF891969}" type="slidenum">
              <a:rPr lang="uk-UA" smtClean="0"/>
              <a:t>1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2684113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FC8BD8E7-1312-41F3-99C4-6DA5AF891969}" type="slidenum">
              <a:rPr lang="uk-UA" smtClean="0"/>
              <a:t>3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9079887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FC8BD8E7-1312-41F3-99C4-6DA5AF891969}" type="slidenum">
              <a:rPr lang="uk-UA" smtClean="0"/>
              <a:t>4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8640404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FC8BD8E7-1312-41F3-99C4-6DA5AF891969}" type="slidenum">
              <a:rPr lang="uk-UA" smtClean="0"/>
              <a:t>7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9729432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FC8BD8E7-1312-41F3-99C4-6DA5AF891969}" type="slidenum">
              <a:rPr lang="uk-UA" smtClean="0"/>
              <a:t>11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8628343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FC8BD8E7-1312-41F3-99C4-6DA5AF891969}" type="slidenum">
              <a:rPr lang="uk-UA" smtClean="0"/>
              <a:t>12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6880409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FC8BD8E7-1312-41F3-99C4-6DA5AF891969}" type="slidenum">
              <a:rPr lang="uk-UA" smtClean="0"/>
              <a:t>14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9351670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кутник 6"/>
          <p:cNvSpPr/>
          <p:nvPr userDrawn="1"/>
        </p:nvSpPr>
        <p:spPr>
          <a:xfrm>
            <a:off x="304800" y="304800"/>
            <a:ext cx="11582400" cy="6248400"/>
          </a:xfrm>
          <a:prstGeom prst="rect">
            <a:avLst/>
          </a:prstGeom>
          <a:noFill/>
          <a:ln w="50800">
            <a:solidFill>
              <a:schemeClr val="bg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38200" y="1548245"/>
            <a:ext cx="10515600" cy="2240280"/>
          </a:xfrm>
        </p:spPr>
        <p:txBody>
          <a:bodyPr rtlCol="0" anchor="b">
            <a:normAutofit/>
          </a:bodyPr>
          <a:lstStyle>
            <a:lvl1pPr algn="ctr">
              <a:defRPr sz="44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lang="uk-UA" noProof="0" dirty="0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838200" y="3854659"/>
            <a:ext cx="10515600" cy="1143000"/>
          </a:xfrm>
        </p:spPr>
        <p:txBody>
          <a:bodyPr rtlCol="0">
            <a:normAutofit/>
          </a:bodyPr>
          <a:lstStyle>
            <a:lvl1pPr marL="0" indent="0" algn="ctr">
              <a:buNone/>
              <a:defRPr sz="2000" cap="all" spc="5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/>
              <a:t>Образец подзаголовка</a:t>
            </a:r>
            <a:endParaRPr lang="uk-UA" noProof="0" dirty="0"/>
          </a:p>
        </p:txBody>
      </p:sp>
    </p:spTree>
    <p:extLst>
      <p:ext uri="{BB962C8B-B14F-4D97-AF65-F5344CB8AC3E}">
        <p14:creationId xmlns:p14="http://schemas.microsoft.com/office/powerpoint/2010/main" val="7988627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ий слайд із зображеннями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кутник 7"/>
          <p:cNvSpPr/>
          <p:nvPr userDrawn="1"/>
        </p:nvSpPr>
        <p:spPr>
          <a:xfrm>
            <a:off x="0" y="4800600"/>
            <a:ext cx="12192000" cy="20574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5084483"/>
            <a:ext cx="11125200" cy="914400"/>
          </a:xfrm>
        </p:spPr>
        <p:txBody>
          <a:bodyPr rtlCol="0" anchor="b">
            <a:normAutofit/>
          </a:bodyPr>
          <a:lstStyle>
            <a:lvl1pPr algn="ctr">
              <a:defRPr sz="4400" spc="-50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lang="uk-UA" noProof="0" dirty="0"/>
          </a:p>
        </p:txBody>
      </p:sp>
      <p:sp>
        <p:nvSpPr>
          <p:cNvPr id="9" name="Місце для зображення 2" descr="Пустий покажчик місця заповнення для зображення. Клацніть цей покажчик і виберіть зображення, яке потрібно додати"/>
          <p:cNvSpPr>
            <a:spLocks noGrp="1"/>
          </p:cNvSpPr>
          <p:nvPr>
            <p:ph type="pic" idx="10"/>
          </p:nvPr>
        </p:nvSpPr>
        <p:spPr>
          <a:xfrm>
            <a:off x="1" y="1"/>
            <a:ext cx="4023360" cy="4745736"/>
          </a:xfrm>
        </p:spPr>
        <p:txBody>
          <a:bodyPr tIns="457200" rtlCol="0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/>
              <a:t>Вставка рисунка</a:t>
            </a:r>
            <a:endParaRPr lang="uk-UA" noProof="0" dirty="0"/>
          </a:p>
        </p:txBody>
      </p:sp>
      <p:sp>
        <p:nvSpPr>
          <p:cNvPr id="13" name="Місце для зображення 2" descr="Пустий покажчик місця заповнення для зображення. Клацніть цей покажчик і виберіть зображення, яке потрібно додати"/>
          <p:cNvSpPr>
            <a:spLocks noGrp="1"/>
          </p:cNvSpPr>
          <p:nvPr>
            <p:ph type="pic" idx="11"/>
          </p:nvPr>
        </p:nvSpPr>
        <p:spPr>
          <a:xfrm>
            <a:off x="4084320" y="1"/>
            <a:ext cx="4023360" cy="4745736"/>
          </a:xfrm>
        </p:spPr>
        <p:txBody>
          <a:bodyPr tIns="457200" rtlCol="0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/>
              <a:t>Вставка рисунка</a:t>
            </a:r>
            <a:endParaRPr lang="uk-UA" noProof="0" dirty="0"/>
          </a:p>
        </p:txBody>
      </p:sp>
      <p:sp>
        <p:nvSpPr>
          <p:cNvPr id="14" name="Місце для зображення 2" descr="Пустий покажчик місця заповнення для зображення. Клацніть цей покажчик і виберіть зображення, яке потрібно додати"/>
          <p:cNvSpPr>
            <a:spLocks noGrp="1"/>
          </p:cNvSpPr>
          <p:nvPr>
            <p:ph type="pic" idx="12"/>
          </p:nvPr>
        </p:nvSpPr>
        <p:spPr>
          <a:xfrm>
            <a:off x="8168640" y="1"/>
            <a:ext cx="4023360" cy="4745736"/>
          </a:xfrm>
        </p:spPr>
        <p:txBody>
          <a:bodyPr tIns="457200" rtlCol="0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/>
              <a:t>Вставка рисунка</a:t>
            </a:r>
            <a:endParaRPr lang="uk-UA" noProof="0" dirty="0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533400" y="6043123"/>
            <a:ext cx="11125200" cy="571500"/>
          </a:xfrm>
        </p:spPr>
        <p:txBody>
          <a:bodyPr rtlCol="0">
            <a:normAutofit/>
          </a:bodyPr>
          <a:lstStyle>
            <a:lvl1pPr marL="0" indent="0" algn="ctr">
              <a:spcBef>
                <a:spcPts val="0"/>
              </a:spcBef>
              <a:buNone/>
              <a:defRPr sz="2000" cap="all" spc="5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/>
              <a:t>Образец подзаголовка</a:t>
            </a:r>
            <a:endParaRPr lang="uk-UA" noProof="0" dirty="0"/>
          </a:p>
        </p:txBody>
      </p:sp>
    </p:spTree>
    <p:extLst>
      <p:ext uri="{BB962C8B-B14F-4D97-AF65-F5344CB8AC3E}">
        <p14:creationId xmlns:p14="http://schemas.microsoft.com/office/powerpoint/2010/main" val="146374543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uk-UA" noProof="0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1pPr>
              <a:defRPr/>
            </a:lvl1pPr>
            <a:lvl5pPr>
              <a:defRPr/>
            </a:lvl5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uk-UA" noProof="0" dirty="0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Додайте нижній колонтитул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7E3A128-01D8-4448-B68C-EB74845CFB87}" type="datetime1">
              <a:rPr lang="uk-UA" noProof="0" smtClean="0"/>
              <a:t>14.02.2023</a:t>
            </a:fld>
            <a:endParaRPr lang="uk-UA" noProof="0" dirty="0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uk-UA" noProof="0" smtClean="0"/>
              <a:t>‹#›</a:t>
            </a:fld>
            <a:endParaRPr lang="uk-UA" noProof="0" dirty="0"/>
          </a:p>
        </p:txBody>
      </p:sp>
    </p:spTree>
    <p:extLst>
      <p:ext uri="{BB962C8B-B14F-4D97-AF65-F5344CB8AC3E}">
        <p14:creationId xmlns:p14="http://schemas.microsoft.com/office/powerpoint/2010/main" val="3112444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Заголовок розділу"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кутник 6"/>
          <p:cNvSpPr/>
          <p:nvPr userDrawn="1"/>
        </p:nvSpPr>
        <p:spPr>
          <a:xfrm>
            <a:off x="304800" y="304800"/>
            <a:ext cx="11582400" cy="6248400"/>
          </a:xfrm>
          <a:prstGeom prst="rect">
            <a:avLst/>
          </a:prstGeom>
          <a:noFill/>
          <a:ln w="50800">
            <a:solidFill>
              <a:schemeClr val="bg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2483427"/>
            <a:ext cx="10515600" cy="2743200"/>
          </a:xfrm>
        </p:spPr>
        <p:txBody>
          <a:bodyPr rtlCol="0" anchor="b">
            <a:normAutofit/>
          </a:bodyPr>
          <a:lstStyle>
            <a:lvl1pPr algn="ctr">
              <a:defRPr sz="4400" spc="-50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lang="uk-UA" noProof="0" dirty="0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10"/>
          </p:nvPr>
        </p:nvSpPr>
        <p:spPr>
          <a:xfrm>
            <a:off x="835025" y="5257800"/>
            <a:ext cx="10515600" cy="914400"/>
          </a:xfrm>
        </p:spPr>
        <p:txBody>
          <a:bodyPr rtlCol="0">
            <a:normAutofit/>
          </a:bodyPr>
          <a:lstStyle>
            <a:lvl1pPr marL="0" indent="0" algn="ctr">
              <a:spcBef>
                <a:spcPts val="0"/>
              </a:spcBef>
              <a:buFontTx/>
              <a:buNone/>
              <a:defRPr sz="2000" cap="all" spc="50" baseline="0">
                <a:solidFill>
                  <a:schemeClr val="bg1"/>
                </a:solidFill>
              </a:defRPr>
            </a:lvl1pPr>
            <a:lvl2pPr marL="365760" indent="0" algn="ctr">
              <a:buNone/>
              <a:defRPr sz="2000" cap="all" spc="50" baseline="0">
                <a:solidFill>
                  <a:schemeClr val="bg1"/>
                </a:solidFill>
              </a:defRPr>
            </a:lvl2pPr>
            <a:lvl3pPr algn="ctr">
              <a:defRPr sz="2000" cap="all" spc="50" baseline="0">
                <a:solidFill>
                  <a:schemeClr val="bg1"/>
                </a:solidFill>
              </a:defRPr>
            </a:lvl3pPr>
            <a:lvl4pPr algn="ctr">
              <a:defRPr sz="2000" cap="all" spc="50" baseline="0">
                <a:solidFill>
                  <a:schemeClr val="bg1"/>
                </a:solidFill>
              </a:defRPr>
            </a:lvl4pPr>
            <a:lvl5pPr algn="ctr">
              <a:defRPr sz="2000" cap="all" spc="50" baseline="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ru-RU" noProof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50677804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елементи вміст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uk-UA" noProof="0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1524000" y="1714500"/>
            <a:ext cx="4495800" cy="4462272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uk-UA" noProof="0" dirty="0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6172200" y="1714500"/>
            <a:ext cx="4495800" cy="4462272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uk-UA" noProof="0" dirty="0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Додайте нижній колонтитул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4B05386-348F-499B-95C9-4FD2D20B5E61}" type="datetime1">
              <a:rPr lang="uk-UA" noProof="0" smtClean="0"/>
              <a:t>14.02.2023</a:t>
            </a:fld>
            <a:endParaRPr lang="uk-UA" noProof="0" dirty="0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uk-UA" noProof="0" smtClean="0"/>
              <a:t>‹#›</a:t>
            </a:fld>
            <a:endParaRPr lang="uk-UA" noProof="0" dirty="0"/>
          </a:p>
        </p:txBody>
      </p:sp>
    </p:spTree>
    <p:extLst>
      <p:ext uri="{BB962C8B-B14F-4D97-AF65-F5344CB8AC3E}">
        <p14:creationId xmlns:p14="http://schemas.microsoft.com/office/powerpoint/2010/main" val="4044567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uk-UA" noProof="0" dirty="0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1527048" y="1733162"/>
            <a:ext cx="4498848" cy="685800"/>
          </a:xfrm>
        </p:spPr>
        <p:txBody>
          <a:bodyPr rtlCol="0" anchor="b">
            <a:normAutofit/>
          </a:bodyPr>
          <a:lstStyle>
            <a:lvl1pPr marL="0" indent="0">
              <a:spcBef>
                <a:spcPts val="0"/>
              </a:spcBef>
              <a:buNone/>
              <a:defRPr sz="1800" b="1" cap="all" baseline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1527048" y="2481943"/>
            <a:ext cx="4498848" cy="3690257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uk-UA" noProof="0" dirty="0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6172200" y="1733162"/>
            <a:ext cx="4498848" cy="685800"/>
          </a:xfrm>
        </p:spPr>
        <p:txBody>
          <a:bodyPr rtlCol="0" anchor="b">
            <a:normAutofit/>
          </a:bodyPr>
          <a:lstStyle>
            <a:lvl1pPr marL="0" indent="0">
              <a:spcBef>
                <a:spcPts val="0"/>
              </a:spcBef>
              <a:buNone/>
              <a:defRPr sz="1800" b="1" cap="all" baseline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6172200" y="2481943"/>
            <a:ext cx="4498848" cy="3690257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uk-UA" noProof="0" dirty="0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Додайте нижній колонтитул</a:t>
            </a:r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E8CF20C-7DA8-412D-9516-CA8419588DA8}" type="datetime1">
              <a:rPr lang="uk-UA" noProof="0" smtClean="0"/>
              <a:t>14.02.2023</a:t>
            </a:fld>
            <a:endParaRPr lang="uk-UA" noProof="0" dirty="0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uk-UA" noProof="0" smtClean="0"/>
              <a:t>‹#›</a:t>
            </a:fld>
            <a:endParaRPr lang="uk-UA" noProof="0" dirty="0"/>
          </a:p>
        </p:txBody>
      </p:sp>
    </p:spTree>
    <p:extLst>
      <p:ext uri="{BB962C8B-B14F-4D97-AF65-F5344CB8AC3E}">
        <p14:creationId xmlns:p14="http://schemas.microsoft.com/office/powerpoint/2010/main" val="3397906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uk-UA" noProof="0" dirty="0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Додайте нижній колонтитул</a:t>
            </a:r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7A35CEB-D532-4B12-8860-26D7197075ED}" type="datetime1">
              <a:rPr lang="uk-UA" noProof="0" smtClean="0"/>
              <a:t>14.02.2023</a:t>
            </a:fld>
            <a:endParaRPr lang="uk-UA" noProof="0" dirty="0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uk-UA" noProof="0" smtClean="0"/>
              <a:t>‹#›</a:t>
            </a:fld>
            <a:endParaRPr lang="uk-UA" noProof="0" dirty="0"/>
          </a:p>
        </p:txBody>
      </p:sp>
    </p:spTree>
    <p:extLst>
      <p:ext uri="{BB962C8B-B14F-4D97-AF65-F5344CB8AC3E}">
        <p14:creationId xmlns:p14="http://schemas.microsoft.com/office/powerpoint/2010/main" val="3238976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46817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51812" y="1672934"/>
            <a:ext cx="3506788" cy="2880360"/>
          </a:xfrm>
        </p:spPr>
        <p:txBody>
          <a:bodyPr rtlCol="0" anchor="b">
            <a:normAutofit/>
          </a:bodyPr>
          <a:lstStyle>
            <a:lvl1pPr>
              <a:defRPr sz="3000"/>
            </a:lvl1pPr>
          </a:lstStyle>
          <a:p>
            <a:pPr rtl="0"/>
            <a:r>
              <a:rPr lang="ru-RU" noProof="0"/>
              <a:t>Образец заголовка</a:t>
            </a:r>
            <a:endParaRPr lang="uk-UA" noProof="0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530352" y="457200"/>
            <a:ext cx="7242111" cy="571500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uk-UA" noProof="0" dirty="0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8151812" y="4590288"/>
            <a:ext cx="3514564" cy="1581912"/>
          </a:xfrm>
        </p:spPr>
        <p:txBody>
          <a:bodyPr rtlCol="0"/>
          <a:lstStyle>
            <a:lvl1pPr marL="0" indent="0">
              <a:spcBef>
                <a:spcPts val="8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Додайте нижній колонтитул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E743618-D585-4677-82F9-2DE9D781B67F}" type="datetime1">
              <a:rPr lang="uk-UA" noProof="0" smtClean="0"/>
              <a:t>14.02.2023</a:t>
            </a:fld>
            <a:endParaRPr lang="uk-UA" noProof="0" dirty="0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uk-UA" noProof="0" smtClean="0"/>
              <a:t>‹#›</a:t>
            </a:fld>
            <a:endParaRPr lang="uk-UA" noProof="0" dirty="0"/>
          </a:p>
        </p:txBody>
      </p:sp>
    </p:spTree>
    <p:extLst>
      <p:ext uri="{BB962C8B-B14F-4D97-AF65-F5344CB8AC3E}">
        <p14:creationId xmlns:p14="http://schemas.microsoft.com/office/powerpoint/2010/main" val="1667374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кутник 7"/>
          <p:cNvSpPr/>
          <p:nvPr userDrawn="1"/>
        </p:nvSpPr>
        <p:spPr>
          <a:xfrm>
            <a:off x="8153400" y="0"/>
            <a:ext cx="4038600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32813" y="1683327"/>
            <a:ext cx="3125787" cy="2877260"/>
          </a:xfrm>
        </p:spPr>
        <p:txBody>
          <a:bodyPr rtlCol="0" anchor="b">
            <a:normAutofit/>
          </a:bodyPr>
          <a:lstStyle>
            <a:lvl1pPr>
              <a:defRPr sz="30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lang="uk-UA" noProof="0" dirty="0"/>
          </a:p>
        </p:txBody>
      </p:sp>
      <p:sp>
        <p:nvSpPr>
          <p:cNvPr id="6" name="Місце для зображення 2" descr="Пустий покажчик місця заповнення для зображення. Клацніть цей покажчик і виберіть зображення, яке потрібно додати"/>
          <p:cNvSpPr>
            <a:spLocks noGrp="1"/>
          </p:cNvSpPr>
          <p:nvPr>
            <p:ph type="pic" idx="1"/>
          </p:nvPr>
        </p:nvSpPr>
        <p:spPr>
          <a:xfrm>
            <a:off x="0" y="0"/>
            <a:ext cx="8101584" cy="6857999"/>
          </a:xfrm>
        </p:spPr>
        <p:txBody>
          <a:bodyPr tIns="457200" rtlCol="0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/>
              <a:t>Вставка рисунка</a:t>
            </a:r>
            <a:endParaRPr lang="uk-UA" noProof="0" dirty="0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8532813" y="4591761"/>
            <a:ext cx="3125787" cy="1580440"/>
          </a:xfrm>
        </p:spPr>
        <p:txBody>
          <a:bodyPr rtlCol="0"/>
          <a:lstStyle>
            <a:lvl1pPr marL="0" indent="0">
              <a:spcBef>
                <a:spcPts val="800"/>
              </a:spcBef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977249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uk-UA" noProof="0" dirty="0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>
            <a:lvl1pPr>
              <a:defRPr/>
            </a:lvl1pPr>
            <a:lvl5pPr>
              <a:defRPr/>
            </a:lvl5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uk-UA" noProof="0" dirty="0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Додайте нижній колонтитул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3199467-5573-4075-B509-1993534E51D4}" type="datetime1">
              <a:rPr lang="uk-UA" noProof="0" smtClean="0"/>
              <a:t>14.02.2023</a:t>
            </a:fld>
            <a:endParaRPr lang="uk-UA" noProof="0" dirty="0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uk-UA" noProof="0" smtClean="0"/>
              <a:t>‹#›</a:t>
            </a:fld>
            <a:endParaRPr lang="uk-UA" noProof="0" dirty="0"/>
          </a:p>
        </p:txBody>
      </p:sp>
    </p:spTree>
    <p:extLst>
      <p:ext uri="{BB962C8B-B14F-4D97-AF65-F5344CB8AC3E}">
        <p14:creationId xmlns:p14="http://schemas.microsoft.com/office/powerpoint/2010/main" val="2477154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457200"/>
            <a:ext cx="1943100" cy="5719762"/>
          </a:xfrm>
        </p:spPr>
        <p:txBody>
          <a:bodyPr vert="eaVert" rtlCol="0"/>
          <a:lstStyle/>
          <a:p>
            <a:pPr rtl="0"/>
            <a:r>
              <a:rPr lang="ru-RU" noProof="0"/>
              <a:t>Образец заголовка</a:t>
            </a:r>
            <a:endParaRPr lang="uk-UA" noProof="0" dirty="0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1524000" y="457200"/>
            <a:ext cx="7048500" cy="5719762"/>
          </a:xfrm>
        </p:spPr>
        <p:txBody>
          <a:bodyPr vert="eaVert" rtlCol="0"/>
          <a:lstStyle>
            <a:lvl1pPr>
              <a:defRPr/>
            </a:lvl1pPr>
            <a:lvl5pPr>
              <a:defRPr/>
            </a:lvl5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uk-UA" noProof="0" dirty="0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Додайте нижній колонтитул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315B3F2-4971-4BF9-A98C-14E37F1F3F15}" type="datetime1">
              <a:rPr lang="uk-UA" noProof="0" smtClean="0"/>
              <a:t>14.02.2023</a:t>
            </a:fld>
            <a:endParaRPr lang="uk-UA" noProof="0" dirty="0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uk-UA" noProof="0" smtClean="0"/>
              <a:t>‹#›</a:t>
            </a:fld>
            <a:endParaRPr lang="uk-UA" noProof="0" dirty="0"/>
          </a:p>
        </p:txBody>
      </p:sp>
    </p:spTree>
    <p:extLst>
      <p:ext uri="{BB962C8B-B14F-4D97-AF65-F5344CB8AC3E}">
        <p14:creationId xmlns:p14="http://schemas.microsoft.com/office/powerpoint/2010/main" val="252463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1524000" y="457200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uk-UA" noProof="0" dirty="0"/>
              <a:t>Зразок заголовка</a:t>
            </a: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1524000" y="1714500"/>
            <a:ext cx="9144000" cy="445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uk-UA" noProof="0" dirty="0"/>
              <a:t>Зразок тексту</a:t>
            </a:r>
          </a:p>
          <a:p>
            <a:pPr lvl="1" rtl="0"/>
            <a:r>
              <a:rPr lang="uk-UA" noProof="0" dirty="0"/>
              <a:t>Другий рівень</a:t>
            </a:r>
          </a:p>
          <a:p>
            <a:pPr lvl="2" rtl="0"/>
            <a:r>
              <a:rPr lang="uk-UA" noProof="0" dirty="0"/>
              <a:t>Третій рівень</a:t>
            </a:r>
          </a:p>
          <a:p>
            <a:pPr lvl="3" rtl="0"/>
            <a:r>
              <a:rPr lang="uk-UA" noProof="0" dirty="0"/>
              <a:t>Четвертий рівень</a:t>
            </a:r>
          </a:p>
          <a:p>
            <a:pPr lvl="4" rtl="0"/>
            <a:r>
              <a:rPr lang="uk-UA" noProof="0" dirty="0"/>
              <a:t>П’ятий рівень</a:t>
            </a:r>
          </a:p>
        </p:txBody>
      </p:sp>
      <p:sp>
        <p:nvSpPr>
          <p:cNvPr id="7" name="Прямокутник 6"/>
          <p:cNvSpPr/>
          <p:nvPr userDrawn="1"/>
        </p:nvSpPr>
        <p:spPr>
          <a:xfrm>
            <a:off x="0" y="6583680"/>
            <a:ext cx="12192000" cy="27432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 dirty="0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1523999" y="6601556"/>
            <a:ext cx="6491381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bg1"/>
                </a:solidFill>
              </a:defRPr>
            </a:lvl1pPr>
          </a:lstStyle>
          <a:p>
            <a:pPr rtl="0"/>
            <a:r>
              <a:rPr lang="uk-UA" noProof="0" dirty="0"/>
              <a:t>Додайте нижній колонтитул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8187908" y="6601556"/>
            <a:ext cx="1534064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bg1"/>
                </a:solidFill>
              </a:defRPr>
            </a:lvl1pPr>
          </a:lstStyle>
          <a:p>
            <a:pPr rtl="0"/>
            <a:fld id="{B59017E3-9030-420C-9FF6-26ED138222DE}" type="datetime1">
              <a:rPr lang="uk-UA" noProof="0" smtClean="0"/>
              <a:t>14.02.2023</a:t>
            </a:fld>
            <a:endParaRPr lang="uk-UA" noProof="0" dirty="0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9894499" y="6601556"/>
            <a:ext cx="773502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bg1"/>
                </a:solidFill>
              </a:defRPr>
            </a:lvl1pPr>
          </a:lstStyle>
          <a:p>
            <a:pPr rtl="0"/>
            <a:fld id="{E31375A4-56A4-47D6-9801-1991572033F7}" type="slidenum">
              <a:rPr lang="uk-UA" noProof="0" smtClean="0"/>
              <a:pPr rtl="0"/>
              <a:t>‹#›</a:t>
            </a:fld>
            <a:endParaRPr lang="uk-UA" noProof="0" dirty="0"/>
          </a:p>
        </p:txBody>
      </p:sp>
    </p:spTree>
    <p:extLst>
      <p:ext uri="{BB962C8B-B14F-4D97-AF65-F5344CB8AC3E}">
        <p14:creationId xmlns:p14="http://schemas.microsoft.com/office/powerpoint/2010/main" val="1943259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4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accent1">
            <a:lumMod val="50000"/>
          </a:schemeClr>
        </a:buClr>
        <a:buSzPct val="100000"/>
        <a:buFont typeface="Arial" pitchFamily="34" charset="0"/>
        <a:buChar char="▪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>
            <a:lumMod val="50000"/>
          </a:schemeClr>
        </a:buClr>
        <a:buSzPct val="100000"/>
        <a:buFont typeface="Arial" pitchFamily="34" charset="0"/>
        <a:buChar char="▪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>
            <a:lumMod val="50000"/>
          </a:schemeClr>
        </a:buClr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>
            <a:lumMod val="50000"/>
          </a:schemeClr>
        </a:buClr>
        <a:buSzPct val="100000"/>
        <a:buFont typeface="Arial" pitchFamily="34" charset="0"/>
        <a:buChar char="▪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>
            <a:lumMod val="50000"/>
          </a:schemeClr>
        </a:buClr>
        <a:buSzPct val="100000"/>
        <a:buFont typeface="Arial" pitchFamily="34" charset="0"/>
        <a:buChar char="▪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>
            <a:lumMod val="50000"/>
          </a:schemeClr>
        </a:buClr>
        <a:buSzPct val="100000"/>
        <a:buFont typeface="Arial" pitchFamily="34" charset="0"/>
        <a:buChar char="▪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>
            <a:lumMod val="50000"/>
          </a:schemeClr>
        </a:buClr>
        <a:buSzPct val="100000"/>
        <a:buFont typeface="Arial" pitchFamily="34" charset="0"/>
        <a:buChar char="▪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>
            <a:lumMod val="50000"/>
          </a:schemeClr>
        </a:buClr>
        <a:buSzPct val="100000"/>
        <a:buFont typeface="Arial" pitchFamily="34" charset="0"/>
        <a:buChar char="▪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>
            <a:lumMod val="50000"/>
          </a:schemeClr>
        </a:buClr>
        <a:buSzPct val="100000"/>
        <a:buFont typeface="Arial" pitchFamily="34" charset="0"/>
        <a:buChar char="▪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40" userDrawn="1">
          <p15:clr>
            <a:srgbClr val="F26B43"/>
          </p15:clr>
        </p15:guide>
        <p15:guide id="4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uk.wikipedia.org/wiki/%D0%97%D0%B2%D0%B8%D1%87%D0%BA%D0%B0" TargetMode="External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5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g"/><Relationship Id="rId13" Type="http://schemas.openxmlformats.org/officeDocument/2006/relationships/image" Target="../media/image28.jpg"/><Relationship Id="rId3" Type="http://schemas.openxmlformats.org/officeDocument/2006/relationships/image" Target="../media/image18.jpg"/><Relationship Id="rId7" Type="http://schemas.openxmlformats.org/officeDocument/2006/relationships/image" Target="../media/image22.jpg"/><Relationship Id="rId12" Type="http://schemas.openxmlformats.org/officeDocument/2006/relationships/image" Target="../media/image27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1.jpg"/><Relationship Id="rId11" Type="http://schemas.openxmlformats.org/officeDocument/2006/relationships/image" Target="../media/image26.jpg"/><Relationship Id="rId5" Type="http://schemas.openxmlformats.org/officeDocument/2006/relationships/image" Target="../media/image20.jpg"/><Relationship Id="rId10" Type="http://schemas.openxmlformats.org/officeDocument/2006/relationships/image" Target="../media/image25.jpg"/><Relationship Id="rId4" Type="http://schemas.openxmlformats.org/officeDocument/2006/relationships/image" Target="../media/image19.jpg"/><Relationship Id="rId9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play.google.com/store/apps/details?id=com.habitrpg.android.habitica&amp;hl=ru" TargetMode="External"/><Relationship Id="rId2" Type="http://schemas.openxmlformats.org/officeDocument/2006/relationships/hyperlink" Target="https://apps.apple.com/ua/app/momentum-habit-tracker-routines-goals-rituals/id946923599?mt=8&amp;ign-mpt=uo%3D4" TargetMode="External"/><Relationship Id="rId1" Type="http://schemas.openxmlformats.org/officeDocument/2006/relationships/slideLayout" Target="../slideLayouts/slideLayout10.xml"/><Relationship Id="rId6" Type="http://schemas.openxmlformats.org/officeDocument/2006/relationships/hyperlink" Target="https://play.google.com/store/apps/details?id=org.isoron.uhabits" TargetMode="External"/><Relationship Id="rId5" Type="http://schemas.openxmlformats.org/officeDocument/2006/relationships/hyperlink" Target="https://play.google.com/store/apps/details?id=com.wayoflife.app&amp;hl=ru" TargetMode="External"/><Relationship Id="rId4" Type="http://schemas.openxmlformats.org/officeDocument/2006/relationships/hyperlink" Target="https://play.google.com/store/apps/details?id=com.aloggers.atimeloggerapp&amp;hl=ru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ebp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webp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8600" y="4745737"/>
            <a:ext cx="11430000" cy="1253146"/>
          </a:xfrm>
        </p:spPr>
        <p:txBody>
          <a:bodyPr rtlCol="0">
            <a:normAutofit fontScale="90000"/>
          </a:bodyPr>
          <a:lstStyle/>
          <a:p>
            <a:pPr rtl="0"/>
            <a:r>
              <a:rPr lang="uk-UA" dirty="0"/>
              <a:t>ПРАКТИЧНЕ ЗАНЯТТЯ </a:t>
            </a:r>
            <a:br>
              <a:rPr lang="uk-UA" dirty="0"/>
            </a:br>
            <a:r>
              <a:rPr lang="uk-UA" dirty="0"/>
              <a:t>«</a:t>
            </a:r>
            <a:r>
              <a:rPr lang="ru-RU" sz="4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Трекер</a:t>
            </a:r>
            <a:r>
              <a:rPr lang="ru-RU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4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звичок</a:t>
            </a:r>
            <a:r>
              <a:rPr lang="ru-RU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r>
              <a:rPr lang="ru-RU" sz="4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що</a:t>
            </a:r>
            <a:r>
              <a:rPr lang="ru-RU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4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це</a:t>
            </a:r>
            <a:r>
              <a:rPr lang="ru-RU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і для </a:t>
            </a:r>
            <a:r>
              <a:rPr lang="ru-RU" sz="4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чого</a:t>
            </a:r>
            <a:r>
              <a:rPr lang="ru-RU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? </a:t>
            </a:r>
            <a:r>
              <a:rPr lang="uk-UA" dirty="0"/>
              <a:t>» </a:t>
            </a:r>
          </a:p>
        </p:txBody>
      </p:sp>
      <p:pic>
        <p:nvPicPr>
          <p:cNvPr id="7" name="Місце для зображення 6" descr="Двоє людей качаються"/>
          <p:cNvPicPr>
            <a:picLocks noGrp="1" noChangeAspect="1"/>
          </p:cNvPicPr>
          <p:nvPr>
            <p:ph type="pic" idx="10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/>
      </p:pic>
      <p:pic>
        <p:nvPicPr>
          <p:cNvPr id="8" name="Місце для зображення 7" descr="Яблуко Гренні Сміт і кравецький сантиметр крупним планом"/>
          <p:cNvPicPr>
            <a:picLocks noGrp="1" noChangeAspect="1"/>
          </p:cNvPicPr>
          <p:nvPr>
            <p:ph type="pic" idx="11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" b="19"/>
          <a:stretch/>
        </p:blipFill>
        <p:spPr/>
      </p:pic>
      <p:pic>
        <p:nvPicPr>
          <p:cNvPr id="9" name="Місце для зображення 8" descr="Чоловік і жінка біжать на біговій доріжці"/>
          <p:cNvPicPr>
            <a:picLocks noGrp="1" noChangeAspect="1"/>
          </p:cNvPicPr>
          <p:nvPr>
            <p:ph type="pic" idx="12"/>
          </p:nvPr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" b="39"/>
          <a:stretch/>
        </p:blipFill>
        <p:spPr/>
      </p:pic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431800" y="5867401"/>
            <a:ext cx="11760200" cy="747222"/>
          </a:xfrm>
        </p:spPr>
        <p:txBody>
          <a:bodyPr rtlCol="0"/>
          <a:lstStyle/>
          <a:p>
            <a:r>
              <a:rPr lang="uk-UA" b="1" i="1">
                <a:solidFill>
                  <a:srgbClr val="FFFF00"/>
                </a:solidFill>
              </a:rPr>
              <a:t>                                                                                            ФоРМУЄМО</a:t>
            </a:r>
            <a:r>
              <a:rPr lang="uk-UA" b="1" i="1" dirty="0">
                <a:solidFill>
                  <a:srgbClr val="FFFF00"/>
                </a:solidFill>
              </a:rPr>
              <a:t> КОРИСНІ ЗВИЧКИ</a:t>
            </a:r>
          </a:p>
          <a:p>
            <a:r>
              <a:rPr lang="uk-UA" dirty="0"/>
              <a:t>                                                                                                                                                          Музичук Л.А.</a:t>
            </a:r>
          </a:p>
        </p:txBody>
      </p:sp>
    </p:spTree>
    <p:extLst>
      <p:ext uri="{BB962C8B-B14F-4D97-AF65-F5344CB8AC3E}">
        <p14:creationId xmlns:p14="http://schemas.microsoft.com/office/powerpoint/2010/main" val="3034687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20D21F7-7593-4CB5-8F39-F7FFCDACF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1584" y="1683327"/>
            <a:ext cx="4090415" cy="2877260"/>
          </a:xfrm>
        </p:spPr>
        <p:txBody>
          <a:bodyPr>
            <a:normAutofit/>
          </a:bodyPr>
          <a:lstStyle/>
          <a:p>
            <a:r>
              <a:rPr lang="uk-UA" sz="3600" b="1" dirty="0"/>
              <a:t>ЩО ТАКЕ ЗВИЧКИ?</a:t>
            </a:r>
            <a:endParaRPr lang="ru-UA" sz="3600" b="1" dirty="0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810CB10-F835-4801-BFB0-99A9624B59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237392" y="4663474"/>
            <a:ext cx="3790485" cy="1580440"/>
          </a:xfrm>
        </p:spPr>
        <p:txBody>
          <a:bodyPr>
            <a:normAutofit/>
          </a:bodyPr>
          <a:lstStyle/>
          <a:p>
            <a:endParaRPr lang="uk-UA" dirty="0"/>
          </a:p>
          <a:p>
            <a:r>
              <a:rPr lang="uk-UA" sz="3600" b="1" dirty="0">
                <a:solidFill>
                  <a:srgbClr val="FFFF00"/>
                </a:solidFill>
              </a:rPr>
              <a:t>ЯК ВОНИ ФОРМУЮТЬСЯ?</a:t>
            </a:r>
            <a:endParaRPr lang="ru-UA" sz="3600" b="1" dirty="0">
              <a:solidFill>
                <a:srgbClr val="FFFF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92FE815-96F3-4843-BBB1-4BDC58AE2087}"/>
              </a:ext>
            </a:extLst>
          </p:cNvPr>
          <p:cNvSpPr txBox="1"/>
          <p:nvPr/>
        </p:nvSpPr>
        <p:spPr>
          <a:xfrm>
            <a:off x="295422" y="425929"/>
            <a:ext cx="7624689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400" b="1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Звичка </a:t>
            </a:r>
            <a:r>
              <a:rPr lang="uk-UA" sz="2400" b="1" i="0" dirty="0">
                <a:solidFill>
                  <a:srgbClr val="4D5156"/>
                </a:solidFill>
                <a:effectLst/>
                <a:latin typeface="arial" panose="020B0604020202020204" pitchFamily="34" charset="0"/>
              </a:rPr>
              <a:t>— особлива форма поведінки людини, яка виявляється у схильності до повторення однотипних дій у подібних ситуаціях. Коли людина виконує якісь дії постійно, підсвідомо у неї виникає бажання або необхідність робити їх знову — це і є звичка.</a:t>
            </a:r>
            <a:r>
              <a:rPr lang="uk-UA" b="0" i="0" dirty="0">
                <a:solidFill>
                  <a:srgbClr val="4D5156"/>
                </a:solidFill>
                <a:effectLst/>
                <a:latin typeface="arial" panose="020B0604020202020204" pitchFamily="34" charset="0"/>
              </a:rPr>
              <a:t>                                          </a:t>
            </a:r>
            <a:r>
              <a:rPr lang="uk-UA" b="1" i="0" u="none" strike="noStrike" dirty="0">
                <a:solidFill>
                  <a:srgbClr val="0070C0"/>
                </a:solidFill>
                <a:effectLst/>
                <a:latin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Вікіпедія</a:t>
            </a:r>
            <a:endParaRPr lang="ru-UA" b="1" dirty="0">
              <a:solidFill>
                <a:srgbClr val="0070C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154105F-8590-4A5C-8875-91D5E7B6D3BD}"/>
              </a:ext>
            </a:extLst>
          </p:cNvPr>
          <p:cNvSpPr txBox="1"/>
          <p:nvPr/>
        </p:nvSpPr>
        <p:spPr>
          <a:xfrm>
            <a:off x="164123" y="2967335"/>
            <a:ext cx="7937461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1600" spc="-15" dirty="0">
                <a:solidFill>
                  <a:srgbClr val="212126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uk-UA" sz="2400" b="1" i="1" spc="-15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Скільки часу потрібно </a:t>
            </a:r>
            <a:r>
              <a:rPr lang="ru-UA" sz="2400" b="1" i="1" spc="-15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для </a:t>
            </a:r>
            <a:r>
              <a:rPr lang="ru-UA" sz="2400" b="1" i="1" spc="-15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формування</a:t>
            </a:r>
            <a:r>
              <a:rPr lang="ru-UA" sz="2400" b="1" i="1" spc="-15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UA" sz="2400" b="1" i="1" spc="-15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звички</a:t>
            </a:r>
            <a:r>
              <a:rPr lang="uk-UA" sz="2400" b="1" i="1" spc="-15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?</a:t>
            </a:r>
          </a:p>
          <a:p>
            <a:endParaRPr lang="uk-UA" sz="2400" b="1" i="1" spc="-15" dirty="0">
              <a:solidFill>
                <a:srgbClr val="FF0000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uk-UA" sz="2400" b="1" spc="-15" dirty="0">
                <a:solidFill>
                  <a:srgbClr val="212126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Н</a:t>
            </a:r>
            <a:r>
              <a:rPr lang="ru-UA" sz="2400" b="1" spc="-15" dirty="0" err="1">
                <a:solidFill>
                  <a:srgbClr val="212126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ові</a:t>
            </a:r>
            <a:r>
              <a:rPr lang="ru-UA" sz="2400" b="1" spc="-15" dirty="0">
                <a:solidFill>
                  <a:srgbClr val="212126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UA" sz="2400" b="1" spc="-15" dirty="0" err="1">
                <a:solidFill>
                  <a:srgbClr val="212126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дослідження</a:t>
            </a:r>
            <a:r>
              <a:rPr lang="ru-UA" sz="2400" b="1" spc="-15" dirty="0">
                <a:solidFill>
                  <a:srgbClr val="212126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ru-UA" sz="2400" b="1" spc="-15" dirty="0" err="1">
                <a:solidFill>
                  <a:srgbClr val="212126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які</a:t>
            </a:r>
            <a:r>
              <a:rPr lang="ru-UA" sz="2400" b="1" spc="-15" dirty="0">
                <a:solidFill>
                  <a:srgbClr val="212126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UA" sz="2400" b="1" spc="-15" dirty="0" err="1">
                <a:solidFill>
                  <a:srgbClr val="212126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підтверджують</a:t>
            </a:r>
            <a:r>
              <a:rPr lang="ru-UA" sz="2400" b="1" spc="-15" dirty="0">
                <a:solidFill>
                  <a:srgbClr val="212126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UA" sz="2400" b="1" spc="-15" dirty="0" err="1">
                <a:solidFill>
                  <a:srgbClr val="212126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усереднену</a:t>
            </a:r>
            <a:r>
              <a:rPr lang="ru-UA" sz="2400" b="1" spc="-15" dirty="0">
                <a:solidFill>
                  <a:srgbClr val="212126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цифру — </a:t>
            </a:r>
            <a:r>
              <a:rPr lang="ru-UA" sz="2400" b="1" i="1" spc="-15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66 </a:t>
            </a:r>
            <a:r>
              <a:rPr lang="ru-UA" sz="2400" b="1" i="1" spc="-15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днів</a:t>
            </a:r>
            <a:r>
              <a:rPr lang="ru-UA" sz="2400" b="1" spc="-15" dirty="0">
                <a:solidFill>
                  <a:srgbClr val="212126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і </a:t>
            </a:r>
            <a:r>
              <a:rPr lang="ru-UA" sz="2400" b="1" spc="-15" dirty="0" err="1">
                <a:solidFill>
                  <a:srgbClr val="212126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це</a:t>
            </a:r>
            <a:r>
              <a:rPr lang="ru-UA" sz="2400" b="1" spc="-15" dirty="0">
                <a:solidFill>
                  <a:srgbClr val="212126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UA" sz="2400" b="1" spc="-15" dirty="0" err="1">
                <a:solidFill>
                  <a:srgbClr val="212126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більше</a:t>
            </a:r>
            <a:r>
              <a:rPr lang="ru-UA" sz="2400" b="1" spc="-15" dirty="0">
                <a:solidFill>
                  <a:srgbClr val="212126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схоже на правду. </a:t>
            </a:r>
            <a:endParaRPr lang="uk-UA" sz="2400" b="1" spc="-15" dirty="0">
              <a:solidFill>
                <a:srgbClr val="212126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UA" sz="2400" b="1" spc="-15" dirty="0">
                <a:solidFill>
                  <a:srgbClr val="212126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Але </a:t>
            </a:r>
            <a:r>
              <a:rPr lang="ru-UA" sz="2400" b="1" spc="-15" dirty="0" err="1">
                <a:solidFill>
                  <a:srgbClr val="212126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важливо</a:t>
            </a:r>
            <a:r>
              <a:rPr lang="ru-UA" sz="2400" b="1" spc="-15" dirty="0">
                <a:solidFill>
                  <a:srgbClr val="212126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UA" sz="2400" b="1" spc="-15" dirty="0" err="1">
                <a:solidFill>
                  <a:srgbClr val="212126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пам’ятати</a:t>
            </a:r>
            <a:r>
              <a:rPr lang="ru-UA" sz="2400" b="1" spc="-15" dirty="0">
                <a:solidFill>
                  <a:srgbClr val="212126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ru-UA" sz="2400" b="1" spc="-15" dirty="0" err="1">
                <a:solidFill>
                  <a:srgbClr val="212126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що</a:t>
            </a:r>
            <a:r>
              <a:rPr lang="ru-UA" sz="2400" b="1" spc="-15" dirty="0">
                <a:solidFill>
                  <a:srgbClr val="212126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UA" sz="2400" b="1" spc="-15" dirty="0" err="1">
                <a:solidFill>
                  <a:srgbClr val="212126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це</a:t>
            </a:r>
            <a:r>
              <a:rPr lang="ru-UA" sz="2400" b="1" spc="-15" dirty="0">
                <a:solidFill>
                  <a:srgbClr val="212126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UA" sz="2400" b="1" spc="-15" dirty="0" err="1">
                <a:solidFill>
                  <a:srgbClr val="212126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середній</a:t>
            </a:r>
            <a:r>
              <a:rPr lang="ru-UA" sz="2400" b="1" spc="-15" dirty="0">
                <a:solidFill>
                  <a:srgbClr val="212126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UA" sz="2400" b="1" spc="-15" dirty="0" err="1">
                <a:solidFill>
                  <a:srgbClr val="212126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показник</a:t>
            </a:r>
            <a:r>
              <a:rPr lang="ru-UA" sz="2400" b="1" spc="-15" dirty="0">
                <a:solidFill>
                  <a:srgbClr val="212126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і </a:t>
            </a:r>
            <a:r>
              <a:rPr lang="ru-UA" sz="2400" b="1" spc="-15" dirty="0" err="1">
                <a:solidFill>
                  <a:srgbClr val="212126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що</a:t>
            </a:r>
            <a:r>
              <a:rPr lang="ru-UA" sz="2400" b="1" spc="-15" dirty="0">
                <a:solidFill>
                  <a:srgbClr val="212126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на </a:t>
            </a:r>
            <a:r>
              <a:rPr lang="ru-UA" sz="2400" b="1" spc="-15" dirty="0" err="1">
                <a:solidFill>
                  <a:srgbClr val="212126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формування</a:t>
            </a:r>
            <a:r>
              <a:rPr lang="ru-UA" sz="2400" b="1" spc="-15" dirty="0">
                <a:solidFill>
                  <a:srgbClr val="212126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UA" sz="2400" b="1" spc="-15" dirty="0" err="1">
                <a:solidFill>
                  <a:srgbClr val="212126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звички</a:t>
            </a:r>
            <a:r>
              <a:rPr lang="ru-UA" sz="2400" b="1" spc="-15" dirty="0">
                <a:solidFill>
                  <a:srgbClr val="212126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UA" sz="2400" b="1" spc="-15" dirty="0" err="1">
                <a:solidFill>
                  <a:srgbClr val="212126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може</a:t>
            </a:r>
            <a:r>
              <a:rPr lang="ru-UA" sz="2400" b="1" spc="-15" dirty="0">
                <a:solidFill>
                  <a:srgbClr val="212126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UA" sz="2400" b="1" spc="-15" dirty="0" err="1">
                <a:solidFill>
                  <a:srgbClr val="212126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піти</a:t>
            </a:r>
            <a:r>
              <a:rPr lang="ru-UA" sz="2400" b="1" spc="-15" dirty="0">
                <a:solidFill>
                  <a:srgbClr val="212126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UA" sz="2400" b="1" spc="-15" dirty="0" err="1">
                <a:solidFill>
                  <a:srgbClr val="212126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загалом</a:t>
            </a:r>
            <a:r>
              <a:rPr lang="ru-UA" sz="2400" b="1" spc="-15" dirty="0">
                <a:solidFill>
                  <a:srgbClr val="212126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UA" sz="2400" b="1" spc="-15" dirty="0" err="1">
                <a:solidFill>
                  <a:srgbClr val="212126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від</a:t>
            </a:r>
            <a:r>
              <a:rPr lang="ru-UA" sz="2400" b="1" spc="-15" dirty="0">
                <a:solidFill>
                  <a:srgbClr val="212126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endParaRPr lang="uk-UA" sz="2400" b="1" spc="-15" dirty="0">
              <a:solidFill>
                <a:srgbClr val="212126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UA" sz="2400" b="1" i="1" spc="-15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18 до 254 </a:t>
            </a:r>
            <a:r>
              <a:rPr lang="ru-UA" sz="2400" b="1" i="1" spc="-15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днів</a:t>
            </a:r>
            <a:r>
              <a:rPr lang="uk-UA" sz="2400" b="1" i="1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ru-UA" sz="2400" b="1" i="1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endParaRPr lang="uk-UA" sz="2400" b="1" i="1" spc="-15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uk-UA" sz="2400" b="1" i="1" spc="-15" dirty="0">
              <a:solidFill>
                <a:srgbClr val="FF0000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endParaRPr lang="uk-UA" sz="2400" spc="-15" dirty="0">
              <a:solidFill>
                <a:srgbClr val="212126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endParaRPr lang="uk-UA" sz="2400" spc="-15" dirty="0">
              <a:solidFill>
                <a:srgbClr val="212126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endParaRPr lang="uk-UA" sz="2400" spc="-15" dirty="0">
              <a:solidFill>
                <a:srgbClr val="212126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r>
              <a:rPr lang="ru-UA" sz="2400" spc="-15" dirty="0">
                <a:solidFill>
                  <a:srgbClr val="212126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endParaRPr lang="ru-UA" sz="2400" dirty="0"/>
          </a:p>
        </p:txBody>
      </p:sp>
      <p:sp>
        <p:nvSpPr>
          <p:cNvPr id="12" name="Рисунок 11">
            <a:extLst>
              <a:ext uri="{FF2B5EF4-FFF2-40B4-BE49-F238E27FC236}">
                <a16:creationId xmlns:a16="http://schemas.microsoft.com/office/drawing/2014/main" id="{04E54758-1C4D-4CA6-94EB-DE777FE366EF}"/>
              </a:ext>
            </a:extLst>
          </p:cNvPr>
          <p:cNvSpPr>
            <a:spLocks noGrp="1"/>
          </p:cNvSpPr>
          <p:nvPr>
            <p:ph type="pic" idx="1"/>
          </p:nvPr>
        </p:nvSpPr>
        <p:spPr/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4DF55305-F0EB-4718-9A8D-E250B4D565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92456" y="2050455"/>
            <a:ext cx="3304122" cy="1688294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-17457" rIns="0" bIns="-17457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UA" sz="2800" b="1" i="1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/>
                <a:latin typeface="inherit"/>
              </a:rPr>
              <a:t>Ти ніколи не зміниш своє життя, поки щось не зміниш, що робиш щодня</a:t>
            </a:r>
            <a:r>
              <a:rPr kumimoji="0" lang="uk-UA" altLang="ru-UA" sz="28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uk-UA" altLang="ru-UA" sz="28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4804068-7ED7-44EA-B59E-52E61DAF25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32634" y="97594"/>
            <a:ext cx="1874429" cy="1585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7996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4000" y="431800"/>
            <a:ext cx="9144000" cy="1333500"/>
          </a:xfrm>
        </p:spPr>
        <p:txBody>
          <a:bodyPr rtlCol="0">
            <a:normAutofit fontScale="90000"/>
          </a:bodyPr>
          <a:lstStyle/>
          <a:p>
            <a:pPr algn="ctr">
              <a:lnSpc>
                <a:spcPct val="107000"/>
              </a:lnSpc>
              <a:spcBef>
                <a:spcPts val="1875"/>
              </a:spcBef>
              <a:spcAft>
                <a:spcPts val="940"/>
              </a:spcAft>
            </a:pPr>
            <a:br>
              <a:rPr lang="uk-UA" sz="3600" b="1" dirty="0">
                <a:solidFill>
                  <a:srgbClr val="7030A0"/>
                </a:solidFill>
                <a:effectLst/>
                <a:latin typeface="inherit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uk-UA" sz="3600" b="1" dirty="0">
                <a:solidFill>
                  <a:srgbClr val="7030A0"/>
                </a:solidFill>
                <a:effectLst/>
                <a:latin typeface="inherit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UA" sz="3600" b="1" dirty="0" err="1">
                <a:solidFill>
                  <a:srgbClr val="7030A0"/>
                </a:solidFill>
                <a:effectLst/>
                <a:latin typeface="inherit"/>
                <a:ea typeface="Times New Roman" panose="02020603050405020304" pitchFamily="18" charset="0"/>
                <a:cs typeface="Times New Roman" panose="02020603050405020304" pitchFamily="18" charset="0"/>
              </a:rPr>
              <a:t>Трекери</a:t>
            </a:r>
            <a:r>
              <a:rPr lang="ru-UA" sz="3600" b="1" dirty="0">
                <a:solidFill>
                  <a:srgbClr val="7030A0"/>
                </a:solidFill>
                <a:effectLst/>
                <a:latin typeface="inheri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3600" b="1" dirty="0" err="1">
                <a:solidFill>
                  <a:srgbClr val="7030A0"/>
                </a:solidFill>
                <a:effectLst/>
                <a:latin typeface="inherit"/>
                <a:ea typeface="Times New Roman" panose="02020603050405020304" pitchFamily="18" charset="0"/>
                <a:cs typeface="Times New Roman" panose="02020603050405020304" pitchFamily="18" charset="0"/>
              </a:rPr>
              <a:t>звичок</a:t>
            </a:r>
            <a:r>
              <a:rPr lang="ru-UA" sz="3600" b="1" dirty="0">
                <a:solidFill>
                  <a:srgbClr val="7030A0"/>
                </a:solidFill>
                <a:effectLst/>
                <a:latin typeface="inherit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UA" sz="3600" b="1" dirty="0" err="1">
                <a:solidFill>
                  <a:srgbClr val="7030A0"/>
                </a:solidFill>
                <a:effectLst/>
                <a:latin typeface="inherit"/>
                <a:ea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UA" sz="3600" b="1" dirty="0">
                <a:solidFill>
                  <a:srgbClr val="7030A0"/>
                </a:solidFill>
                <a:effectLst/>
                <a:latin typeface="inheri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3600" b="1" dirty="0" err="1">
                <a:solidFill>
                  <a:srgbClr val="7030A0"/>
                </a:solidFill>
                <a:effectLst/>
                <a:latin typeface="inherit"/>
                <a:ea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UA" sz="3600" b="1" dirty="0">
                <a:solidFill>
                  <a:srgbClr val="7030A0"/>
                </a:solidFill>
                <a:effectLst/>
                <a:latin typeface="inheri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3600" b="1" dirty="0" err="1">
                <a:solidFill>
                  <a:srgbClr val="7030A0"/>
                </a:solidFill>
                <a:effectLst/>
                <a:latin typeface="inherit"/>
                <a:ea typeface="Times New Roman" panose="02020603050405020304" pitchFamily="18" charset="0"/>
                <a:cs typeface="Times New Roman" panose="02020603050405020304" pitchFamily="18" charset="0"/>
              </a:rPr>
              <a:t>таке</a:t>
            </a:r>
            <a:r>
              <a:rPr lang="ru-UA" sz="3600" b="1" dirty="0">
                <a:solidFill>
                  <a:srgbClr val="7030A0"/>
                </a:solidFill>
                <a:effectLst/>
                <a:latin typeface="inherit"/>
                <a:ea typeface="Times New Roman" panose="02020603050405020304" pitchFamily="18" charset="0"/>
                <a:cs typeface="Times New Roman" panose="02020603050405020304" pitchFamily="18" charset="0"/>
              </a:rPr>
              <a:t>, як і </a:t>
            </a:r>
            <a:r>
              <a:rPr lang="ru-UA" sz="3600" b="1" dirty="0" err="1">
                <a:solidFill>
                  <a:srgbClr val="7030A0"/>
                </a:solidFill>
                <a:effectLst/>
                <a:latin typeface="inherit"/>
                <a:ea typeface="Times New Roman" panose="02020603050405020304" pitchFamily="18" charset="0"/>
                <a:cs typeface="Times New Roman" panose="02020603050405020304" pitchFamily="18" charset="0"/>
              </a:rPr>
              <a:t>навіщо</a:t>
            </a:r>
            <a:r>
              <a:rPr lang="ru-UA" sz="3600" b="1" dirty="0">
                <a:solidFill>
                  <a:srgbClr val="7030A0"/>
                </a:solidFill>
                <a:effectLst/>
                <a:latin typeface="inheri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3600" b="1" dirty="0" err="1">
                <a:solidFill>
                  <a:srgbClr val="7030A0"/>
                </a:solidFill>
                <a:effectLst/>
                <a:latin typeface="inherit"/>
                <a:ea typeface="Times New Roman" panose="02020603050405020304" pitchFamily="18" charset="0"/>
                <a:cs typeface="Times New Roman" panose="02020603050405020304" pitchFamily="18" charset="0"/>
              </a:rPr>
              <a:t>користуватися</a:t>
            </a:r>
            <a:br>
              <a:rPr lang="ru-UA" sz="1800" dirty="0"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uk-UA" dirty="0">
              <a:solidFill>
                <a:srgbClr val="7030A0"/>
              </a:solidFill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762000" y="1600200"/>
            <a:ext cx="9906000" cy="4572000"/>
          </a:xfrm>
        </p:spPr>
        <p:txBody>
          <a:bodyPr rtlCol="0">
            <a:normAutofit/>
          </a:bodyPr>
          <a:lstStyle/>
          <a:p>
            <a:pPr>
              <a:lnSpc>
                <a:spcPts val="1920"/>
              </a:lnSpc>
              <a:spcAft>
                <a:spcPts val="750"/>
              </a:spcAft>
            </a:pPr>
            <a:endParaRPr lang="uk-UA" sz="3200" b="1" dirty="0">
              <a:solidFill>
                <a:srgbClr val="333333"/>
              </a:solidFill>
              <a:effectLst/>
              <a:latin typeface="Roboto" panose="020000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920"/>
              </a:lnSpc>
              <a:spcAft>
                <a:spcPts val="750"/>
              </a:spcAft>
            </a:pPr>
            <a:r>
              <a:rPr lang="ru-UA" sz="3200" b="1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Як ним </a:t>
            </a:r>
            <a:r>
              <a:rPr lang="ru-UA" sz="3200" b="1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користуватися</a:t>
            </a:r>
            <a:r>
              <a:rPr lang="ru-UA" sz="3200" b="1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? </a:t>
            </a:r>
            <a:endParaRPr lang="ru-UA" sz="32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1920"/>
              </a:lnSpc>
              <a:spcAft>
                <a:spcPts val="750"/>
              </a:spcAft>
            </a:pPr>
            <a:r>
              <a:rPr lang="ru-UA" sz="3200" b="1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Навіщо</a:t>
            </a:r>
            <a:r>
              <a:rPr lang="ru-UA" sz="3200" b="1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3200" b="1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потрібні</a:t>
            </a:r>
            <a:r>
              <a:rPr lang="ru-UA" sz="3200" b="1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3200" b="1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трекери</a:t>
            </a:r>
            <a:r>
              <a:rPr lang="ru-UA" sz="3200" b="1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3200" b="1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звичок</a:t>
            </a:r>
            <a:r>
              <a:rPr lang="ru-UA" sz="3200" b="1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UA" sz="32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1875"/>
              </a:spcBef>
              <a:spcAft>
                <a:spcPts val="940"/>
              </a:spcAft>
            </a:pPr>
            <a:r>
              <a:rPr lang="ru-UA" sz="3200" b="1" i="1" dirty="0">
                <a:solidFill>
                  <a:srgbClr val="FF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О</a:t>
            </a:r>
            <a:r>
              <a:rPr lang="uk-UA" sz="3200" b="1" i="1" dirty="0">
                <a:solidFill>
                  <a:srgbClr val="FF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БЕРИ ТРЕКЕР ЗВИЧОК ДЛЯ СЕБЕ</a:t>
            </a:r>
            <a:endParaRPr lang="ru-UA" sz="3200" i="1" dirty="0">
              <a:solidFill>
                <a:srgbClr val="FF0000"/>
              </a:solidFill>
              <a:effectLst/>
              <a:latin typeface="Roboto" panose="02000000000000000000" pitchFamily="2" charset="0"/>
              <a:ea typeface="Roboto" panose="02000000000000000000" pitchFamily="2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C2836E5-3F5F-4C1E-9A6C-06E202BF17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4089400"/>
            <a:ext cx="3719286" cy="208280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57C3C85-5E67-4132-9585-9D122FF5F88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1264" y="1346200"/>
            <a:ext cx="3719286" cy="208280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0E2C3B24-2C02-4327-B1D9-CE4634C6D00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1476" y="4051301"/>
            <a:ext cx="2780645" cy="2082800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E4ADED03-4FA2-485B-B7CE-D6A4E0D8C6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9471" y="1346200"/>
            <a:ext cx="3719286" cy="20828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434D089-9528-4B88-9C39-C7AB9589198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6925" y="3812345"/>
            <a:ext cx="2947964" cy="2413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970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435100" y="444501"/>
            <a:ext cx="9918700" cy="1308100"/>
          </a:xfrm>
        </p:spPr>
        <p:txBody>
          <a:bodyPr rtlCol="0">
            <a:normAutofit/>
          </a:bodyPr>
          <a:lstStyle/>
          <a:p>
            <a:pPr rtl="0"/>
            <a:r>
              <a:rPr lang="uk-UA" b="1" dirty="0"/>
              <a:t>ПОЧИНАЄМО ….</a:t>
            </a:r>
          </a:p>
        </p:txBody>
      </p:sp>
      <p:sp>
        <p:nvSpPr>
          <p:cNvPr id="5" name="Підзаголовок 4"/>
          <p:cNvSpPr>
            <a:spLocks noGrp="1"/>
          </p:cNvSpPr>
          <p:nvPr>
            <p:ph type="subTitle" idx="1"/>
          </p:nvPr>
        </p:nvSpPr>
        <p:spPr>
          <a:xfrm>
            <a:off x="635000" y="2070099"/>
            <a:ext cx="10591800" cy="2927559"/>
          </a:xfrm>
        </p:spPr>
        <p:txBody>
          <a:bodyPr rtlCol="0">
            <a:normAutofit/>
          </a:bodyPr>
          <a:lstStyle/>
          <a:p>
            <a:pPr algn="l">
              <a:lnSpc>
                <a:spcPct val="150000"/>
              </a:lnSpc>
              <a:spcAft>
                <a:spcPts val="750"/>
              </a:spcAft>
            </a:pPr>
            <a:r>
              <a:rPr lang="ru-UA" sz="2400" b="1" dirty="0" err="1">
                <a:solidFill>
                  <a:srgbClr val="FFFF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Трекер</a:t>
            </a:r>
            <a:r>
              <a:rPr lang="ru-UA" sz="2400" b="1" dirty="0">
                <a:solidFill>
                  <a:srgbClr val="FFFF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400" b="1" dirty="0" err="1">
                <a:solidFill>
                  <a:srgbClr val="FFFF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звичок</a:t>
            </a:r>
            <a:r>
              <a:rPr lang="ru-UA" sz="2400" b="1" dirty="0">
                <a:solidFill>
                  <a:srgbClr val="FFFF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UA" sz="2400" b="1" dirty="0" err="1">
                <a:solidFill>
                  <a:srgbClr val="FFFF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ефективний</a:t>
            </a:r>
            <a:r>
              <a:rPr lang="ru-UA" sz="2400" b="1" dirty="0">
                <a:solidFill>
                  <a:srgbClr val="FFFF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400" b="1" dirty="0" err="1">
                <a:solidFill>
                  <a:srgbClr val="FFFF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інструмент</a:t>
            </a:r>
            <a:r>
              <a:rPr lang="ru-UA" sz="2400" b="1" dirty="0">
                <a:solidFill>
                  <a:srgbClr val="FFFF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UA" sz="2400" b="1" dirty="0" err="1">
                <a:solidFill>
                  <a:srgbClr val="FFFF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UA" sz="2400" b="1" dirty="0">
                <a:solidFill>
                  <a:srgbClr val="FFFF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400" b="1" dirty="0" err="1">
                <a:solidFill>
                  <a:srgbClr val="FFFF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допоможе</a:t>
            </a:r>
            <a:r>
              <a:rPr lang="ru-UA" sz="2400" b="1" dirty="0">
                <a:solidFill>
                  <a:srgbClr val="FFFF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400" b="1" dirty="0" err="1">
                <a:solidFill>
                  <a:srgbClr val="FFFF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сформувати</a:t>
            </a:r>
            <a:r>
              <a:rPr lang="uk-UA" sz="2400" b="1" dirty="0">
                <a:solidFill>
                  <a:srgbClr val="FFFF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освітні,</a:t>
            </a:r>
            <a:r>
              <a:rPr lang="ru-UA" sz="2400" b="1" dirty="0">
                <a:solidFill>
                  <a:srgbClr val="FFFF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400" b="1" dirty="0" err="1">
                <a:solidFill>
                  <a:srgbClr val="FFFF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професійні</a:t>
            </a:r>
            <a:r>
              <a:rPr lang="ru-UA" sz="2400" b="1" dirty="0">
                <a:solidFill>
                  <a:srgbClr val="FFFF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(і не </a:t>
            </a:r>
            <a:r>
              <a:rPr lang="ru-UA" sz="2400" b="1" dirty="0" err="1">
                <a:solidFill>
                  <a:srgbClr val="FFFF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тільки</a:t>
            </a:r>
            <a:r>
              <a:rPr lang="ru-UA" sz="2400" b="1" dirty="0">
                <a:solidFill>
                  <a:srgbClr val="FFFF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UA" sz="2400" b="1" dirty="0" err="1">
                <a:solidFill>
                  <a:srgbClr val="FFFF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звички</a:t>
            </a:r>
            <a:r>
              <a:rPr lang="ru-UA" sz="2400" b="1" dirty="0">
                <a:solidFill>
                  <a:srgbClr val="FFFF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ввести у </a:t>
            </a:r>
            <a:r>
              <a:rPr lang="ru-UA" sz="2400" b="1" dirty="0" err="1">
                <a:solidFill>
                  <a:srgbClr val="FFFF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UA" sz="2400" b="1" dirty="0">
                <a:solidFill>
                  <a:srgbClr val="FFFF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400" b="1" dirty="0" err="1">
                <a:solidFill>
                  <a:srgbClr val="FFFF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позитивні</a:t>
            </a:r>
            <a:r>
              <a:rPr lang="ru-UA" sz="2400" b="1" dirty="0">
                <a:solidFill>
                  <a:srgbClr val="FFFF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400" b="1" dirty="0" err="1">
                <a:solidFill>
                  <a:srgbClr val="FFFF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ритуали</a:t>
            </a:r>
            <a:r>
              <a:rPr lang="ru-UA" sz="2400" b="1" dirty="0">
                <a:solidFill>
                  <a:srgbClr val="FFFF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UA" sz="2400" b="1" dirty="0" err="1">
                <a:solidFill>
                  <a:srgbClr val="FFFF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встигати</a:t>
            </a:r>
            <a:r>
              <a:rPr lang="ru-UA" sz="2400" b="1" dirty="0">
                <a:solidFill>
                  <a:srgbClr val="FFFF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400" b="1" dirty="0" err="1">
                <a:solidFill>
                  <a:srgbClr val="FFFF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виконувати</a:t>
            </a:r>
            <a:r>
              <a:rPr lang="ru-UA" sz="2400" b="1" dirty="0">
                <a:solidFill>
                  <a:srgbClr val="FFFF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400" b="1" dirty="0" err="1">
                <a:solidFill>
                  <a:srgbClr val="FFFF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важливі</a:t>
            </a:r>
            <a:r>
              <a:rPr lang="ru-UA" sz="2400" b="1" dirty="0">
                <a:solidFill>
                  <a:srgbClr val="FFFF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400" b="1" dirty="0" err="1">
                <a:solidFill>
                  <a:srgbClr val="FFFF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r>
              <a:rPr lang="ru-UA" sz="2400" b="1" dirty="0">
                <a:solidFill>
                  <a:srgbClr val="FFFF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400" b="1" dirty="0" err="1">
                <a:solidFill>
                  <a:srgbClr val="FFFF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тощо</a:t>
            </a:r>
            <a:r>
              <a:rPr lang="ru-UA" sz="2400" b="1" dirty="0">
                <a:solidFill>
                  <a:srgbClr val="FFFF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А </a:t>
            </a:r>
            <a:r>
              <a:rPr lang="ru-UA" sz="2400" b="1" dirty="0" err="1">
                <a:solidFill>
                  <a:srgbClr val="FFFF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ще</a:t>
            </a:r>
            <a:r>
              <a:rPr lang="ru-UA" sz="2400" b="1" dirty="0">
                <a:solidFill>
                  <a:srgbClr val="FFFF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400" b="1" dirty="0" err="1">
                <a:solidFill>
                  <a:srgbClr val="FFFF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UA" sz="2400" b="1" dirty="0">
                <a:solidFill>
                  <a:srgbClr val="FFFF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просто </a:t>
            </a:r>
            <a:r>
              <a:rPr lang="ru-UA" sz="2400" b="1" dirty="0" err="1">
                <a:solidFill>
                  <a:srgbClr val="FFFF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цікаво</a:t>
            </a:r>
            <a:r>
              <a:rPr lang="ru-UA" sz="2400" b="1" dirty="0">
                <a:solidFill>
                  <a:srgbClr val="FFFF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вести!</a:t>
            </a:r>
            <a:endParaRPr lang="ru-UA" sz="2400" b="1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rtl="0"/>
            <a:endParaRPr lang="uk-UA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4F6F995-694B-4489-9676-6AA02F33C3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83059" y="4431193"/>
            <a:ext cx="3718882" cy="2085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6391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000BF5-5D9B-4EC6-8775-6B31C8594D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65698" y="1683327"/>
            <a:ext cx="2992902" cy="1745673"/>
          </a:xfrm>
        </p:spPr>
        <p:txBody>
          <a:bodyPr/>
          <a:lstStyle/>
          <a:p>
            <a:r>
              <a:rPr lang="uk-UA" b="1" dirty="0"/>
              <a:t>Основні завдання </a:t>
            </a:r>
            <a:r>
              <a:rPr lang="uk-UA" b="1" dirty="0" err="1"/>
              <a:t>трекера</a:t>
            </a:r>
            <a:r>
              <a:rPr lang="uk-UA" b="1" dirty="0"/>
              <a:t> звичок</a:t>
            </a:r>
            <a:endParaRPr lang="ru-UA" b="1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0D0EFCC-6EFA-488F-B045-E0D3F942F347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25" r="16925"/>
          <a:stretch>
            <a:fillRect/>
          </a:stretch>
        </p:blipFill>
        <p:spPr>
          <a:xfrm>
            <a:off x="8665698" y="4421127"/>
            <a:ext cx="2458330" cy="1611614"/>
          </a:xfrm>
        </p:spPr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E70EA481-C9D4-421E-A61A-97D91A04AF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65698" y="4421127"/>
            <a:ext cx="2458330" cy="1611614"/>
          </a:xfrm>
        </p:spPr>
        <p:txBody>
          <a:bodyPr/>
          <a:lstStyle/>
          <a:p>
            <a:endParaRPr lang="ru-UA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3CA4FB6-D9D0-499F-A630-F3C5D39F883E}"/>
              </a:ext>
            </a:extLst>
          </p:cNvPr>
          <p:cNvSpPr txBox="1"/>
          <p:nvPr/>
        </p:nvSpPr>
        <p:spPr>
          <a:xfrm>
            <a:off x="309490" y="1125414"/>
            <a:ext cx="7652824" cy="3898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just" fontAlgn="base">
              <a:lnSpc>
                <a:spcPct val="107000"/>
              </a:lnSpc>
              <a:spcAft>
                <a:spcPts val="1275"/>
              </a:spcAft>
              <a:buSzPts val="1000"/>
              <a:buFont typeface="Wingdings" panose="05000000000000000000" pitchFamily="2" charset="2"/>
              <a:buChar char="ü"/>
              <a:tabLst>
                <a:tab pos="457200" algn="l"/>
              </a:tabLst>
            </a:pPr>
            <a:r>
              <a:rPr lang="ru-UA" sz="2400" b="1" spc="-15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перестати</a:t>
            </a:r>
            <a:r>
              <a:rPr lang="ru-UA" sz="2400" b="1" spc="-15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ru-UA" sz="2400" b="1" spc="-15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прокрастинувати</a:t>
            </a:r>
            <a:r>
              <a:rPr lang="uk-UA" sz="2400" b="1" spc="-15" dirty="0">
                <a:solidFill>
                  <a:srgbClr val="002060"/>
                </a:solidFill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 (</a:t>
            </a:r>
            <a:r>
              <a:rPr lang="ru-RU" sz="2400" b="1" spc="-15" dirty="0" err="1">
                <a:solidFill>
                  <a:srgbClr val="002060"/>
                </a:solidFill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в</a:t>
            </a:r>
            <a:r>
              <a:rPr lang="ru-RU" sz="2400" b="1" i="0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ідкладати</a:t>
            </a:r>
            <a:r>
              <a:rPr lang="ru-RU" sz="2400" b="1" i="0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ru-RU" sz="2400" b="1" i="0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справи</a:t>
            </a:r>
            <a:r>
              <a:rPr lang="ru-RU" sz="2400" b="1" i="0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 на </a:t>
            </a:r>
            <a:r>
              <a:rPr lang="ru-RU" sz="2400" b="1" i="0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майбутнє</a:t>
            </a:r>
            <a:r>
              <a:rPr lang="ru-RU" sz="2400" b="1" i="0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 (особливо </a:t>
            </a:r>
            <a:r>
              <a:rPr lang="ru-RU" sz="2400" b="1" i="0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завдання</a:t>
            </a:r>
            <a:r>
              <a:rPr lang="ru-RU" sz="2400" b="1" i="0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ru-RU" sz="2400" b="1" i="0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важливі</a:t>
            </a:r>
            <a:r>
              <a:rPr lang="ru-RU" sz="2400" b="1" i="0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, </a:t>
            </a:r>
            <a:r>
              <a:rPr lang="ru-RU" sz="2400" b="1" i="0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складні</a:t>
            </a:r>
            <a:r>
              <a:rPr lang="ru-RU" sz="2400" b="1" i="0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, </a:t>
            </a:r>
            <a:r>
              <a:rPr lang="ru-RU" sz="2400" b="1" i="0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тяжкі</a:t>
            </a:r>
            <a:r>
              <a:rPr lang="ru-RU" sz="2400" b="1" i="0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ru-RU" sz="2400" b="1" i="0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чи</a:t>
            </a:r>
            <a:r>
              <a:rPr lang="ru-RU" sz="2400" b="1" i="0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ru-RU" sz="2400" b="1" i="0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неприємні</a:t>
            </a:r>
            <a:r>
              <a:rPr lang="ru-RU" sz="2400" b="1" i="0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);</a:t>
            </a:r>
            <a:endParaRPr lang="ru-UA" sz="2400" b="1" dirty="0">
              <a:solidFill>
                <a:srgbClr val="002060"/>
              </a:solidFill>
              <a:effectLst/>
              <a:latin typeface="Roboto" panose="02000000000000000000" pitchFamily="2" charset="0"/>
              <a:ea typeface="Roboto" panose="02000000000000000000" pitchFamily="2" charset="0"/>
              <a:cs typeface="Times New Roman" panose="02020603050405020304" pitchFamily="18" charset="0"/>
            </a:endParaRPr>
          </a:p>
          <a:p>
            <a:pPr marL="342900" lvl="0" indent="-342900" algn="just" fontAlgn="base">
              <a:lnSpc>
                <a:spcPct val="107000"/>
              </a:lnSpc>
              <a:spcAft>
                <a:spcPts val="1275"/>
              </a:spcAft>
              <a:buSzPts val="1000"/>
              <a:buFont typeface="Wingdings" panose="05000000000000000000" pitchFamily="2" charset="2"/>
              <a:buChar char="ü"/>
              <a:tabLst>
                <a:tab pos="457200" algn="l"/>
              </a:tabLst>
            </a:pPr>
            <a:r>
              <a:rPr lang="ru-UA" sz="2400" b="1" spc="-15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досягати</a:t>
            </a:r>
            <a:r>
              <a:rPr lang="ru-UA" sz="2400" b="1" spc="-15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ru-UA" sz="2400" b="1" spc="-15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важливих</a:t>
            </a:r>
            <a:r>
              <a:rPr lang="ru-UA" sz="2400" b="1" spc="-15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 для вас </a:t>
            </a:r>
            <a:r>
              <a:rPr lang="ru-UA" sz="2400" b="1" spc="-15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цілей</a:t>
            </a:r>
            <a:r>
              <a:rPr lang="ru-UA" sz="2400" b="1" spc="-15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;</a:t>
            </a:r>
            <a:endParaRPr lang="ru-UA" sz="2400" b="1" dirty="0">
              <a:solidFill>
                <a:srgbClr val="002060"/>
              </a:solidFill>
              <a:effectLst/>
              <a:latin typeface="Roboto" panose="02000000000000000000" pitchFamily="2" charset="0"/>
              <a:ea typeface="Roboto" panose="02000000000000000000" pitchFamily="2" charset="0"/>
              <a:cs typeface="Times New Roman" panose="02020603050405020304" pitchFamily="18" charset="0"/>
            </a:endParaRPr>
          </a:p>
          <a:p>
            <a:pPr marL="342900" lvl="0" indent="-342900" algn="just" fontAlgn="base">
              <a:lnSpc>
                <a:spcPct val="107000"/>
              </a:lnSpc>
              <a:spcAft>
                <a:spcPts val="1275"/>
              </a:spcAft>
              <a:buSzPts val="1000"/>
              <a:buFont typeface="Wingdings" panose="05000000000000000000" pitchFamily="2" charset="2"/>
              <a:buChar char="ü"/>
              <a:tabLst>
                <a:tab pos="457200" algn="l"/>
              </a:tabLst>
            </a:pPr>
            <a:r>
              <a:rPr lang="ru-UA" sz="2400" b="1" spc="-15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тренувати</a:t>
            </a:r>
            <a:r>
              <a:rPr lang="ru-UA" sz="2400" b="1" spc="-15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ru-UA" sz="2400" b="1" spc="-15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навички</a:t>
            </a:r>
            <a:r>
              <a:rPr lang="ru-UA" sz="2400" b="1" spc="-15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ru-UA" sz="2400" b="1" spc="-15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самодисципліни</a:t>
            </a:r>
            <a:r>
              <a:rPr lang="ru-UA" sz="2400" b="1" spc="-15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;</a:t>
            </a:r>
            <a:endParaRPr lang="ru-UA" sz="2400" b="1" dirty="0">
              <a:solidFill>
                <a:srgbClr val="002060"/>
              </a:solidFill>
              <a:effectLst/>
              <a:latin typeface="Roboto" panose="02000000000000000000" pitchFamily="2" charset="0"/>
              <a:ea typeface="Roboto" panose="02000000000000000000" pitchFamily="2" charset="0"/>
              <a:cs typeface="Times New Roman" panose="02020603050405020304" pitchFamily="18" charset="0"/>
            </a:endParaRPr>
          </a:p>
          <a:p>
            <a:pPr marL="342900" lvl="0" indent="-342900" algn="just" fontAlgn="base">
              <a:lnSpc>
                <a:spcPct val="107000"/>
              </a:lnSpc>
              <a:spcAft>
                <a:spcPts val="1275"/>
              </a:spcAft>
              <a:buSzPts val="1000"/>
              <a:buFont typeface="Wingdings" panose="05000000000000000000" pitchFamily="2" charset="2"/>
              <a:buChar char="ü"/>
              <a:tabLst>
                <a:tab pos="457200" algn="l"/>
              </a:tabLst>
            </a:pPr>
            <a:r>
              <a:rPr lang="ru-UA" sz="2400" b="1" spc="-15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підвищити</a:t>
            </a:r>
            <a:r>
              <a:rPr lang="ru-UA" sz="2400" b="1" spc="-15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ru-UA" sz="2400" b="1" spc="-15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самооцінку</a:t>
            </a:r>
            <a:r>
              <a:rPr lang="ru-UA" sz="2400" b="1" spc="-15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;</a:t>
            </a:r>
            <a:endParaRPr lang="ru-UA" sz="2400" b="1" dirty="0">
              <a:solidFill>
                <a:srgbClr val="002060"/>
              </a:solidFill>
              <a:effectLst/>
              <a:latin typeface="Roboto" panose="02000000000000000000" pitchFamily="2" charset="0"/>
              <a:ea typeface="Roboto" panose="02000000000000000000" pitchFamily="2" charset="0"/>
              <a:cs typeface="Times New Roman" panose="02020603050405020304" pitchFamily="18" charset="0"/>
            </a:endParaRPr>
          </a:p>
          <a:p>
            <a:pPr marL="342900" lvl="0" indent="-342900" algn="just" fontAlgn="base">
              <a:lnSpc>
                <a:spcPct val="107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ü"/>
              <a:tabLst>
                <a:tab pos="457200" algn="l"/>
              </a:tabLst>
            </a:pPr>
            <a:r>
              <a:rPr lang="ru-UA" sz="2400" b="1" spc="-15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навчитися</a:t>
            </a:r>
            <a:r>
              <a:rPr lang="ru-UA" sz="2400" b="1" spc="-15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ru-UA" sz="2400" b="1" spc="-15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декомпозиції</a:t>
            </a:r>
            <a:r>
              <a:rPr lang="ru-UA" sz="2400" b="1" spc="-15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 (</a:t>
            </a:r>
            <a:r>
              <a:rPr lang="ru-UA" sz="2400" b="1" spc="-15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розділяти</a:t>
            </a:r>
            <a:r>
              <a:rPr lang="ru-UA" sz="2400" b="1" spc="-15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 велику мету на </a:t>
            </a:r>
            <a:r>
              <a:rPr lang="ru-UA" sz="2400" b="1" spc="-15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дрібні</a:t>
            </a:r>
            <a:r>
              <a:rPr lang="ru-UA" sz="2400" b="1" spc="-15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ru-UA" sz="2400" b="1" spc="-15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підцілі</a:t>
            </a:r>
            <a:r>
              <a:rPr lang="ru-UA" sz="2400" b="1" spc="-15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).</a:t>
            </a:r>
            <a:endParaRPr lang="ru-UA" sz="2400" b="1" dirty="0">
              <a:solidFill>
                <a:srgbClr val="002060"/>
              </a:solidFill>
              <a:effectLst/>
              <a:latin typeface="Roboto" panose="02000000000000000000" pitchFamily="2" charset="0"/>
              <a:ea typeface="Roboto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7192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A0F16CB-F73E-4AE9-B265-ECD6280A5B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1558" y="188844"/>
            <a:ext cx="6510130" cy="626166"/>
          </a:xfrm>
        </p:spPr>
        <p:txBody>
          <a:bodyPr/>
          <a:lstStyle/>
          <a:p>
            <a:r>
              <a:rPr lang="uk-UA" b="1" dirty="0">
                <a:solidFill>
                  <a:srgbClr val="7030A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Які існують види </a:t>
            </a:r>
            <a:r>
              <a:rPr lang="uk-UA" b="1" dirty="0" err="1">
                <a:solidFill>
                  <a:srgbClr val="7030A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трекерів</a:t>
            </a:r>
            <a:endParaRPr lang="ru-UA" b="1" dirty="0">
              <a:solidFill>
                <a:srgbClr val="7030A0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A8AB884-8455-4BAA-A6BB-037109A5F2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1953" y="72867"/>
            <a:ext cx="1912092" cy="107202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75133BF-4D16-4550-8163-22A74E3CAF0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839" y="2526276"/>
            <a:ext cx="3305623" cy="233881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98CAAAA-AA12-4F3B-AB0E-7AD6D37B8E8E}"/>
              </a:ext>
            </a:extLst>
          </p:cNvPr>
          <p:cNvSpPr txBox="1"/>
          <p:nvPr/>
        </p:nvSpPr>
        <p:spPr>
          <a:xfrm>
            <a:off x="567955" y="815010"/>
            <a:ext cx="4988020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b="1" dirty="0">
                <a:solidFill>
                  <a:srgbClr val="FF000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Лінійний </a:t>
            </a:r>
            <a:r>
              <a:rPr lang="uk-UA" b="1" dirty="0" err="1">
                <a:solidFill>
                  <a:srgbClr val="FF000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трекер</a:t>
            </a:r>
            <a:r>
              <a:rPr lang="uk-UA" dirty="0">
                <a:solidFill>
                  <a:srgbClr val="00206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дозволяє швидко переглянути виконання певної дії у конкретний день місяця. Особливо </a:t>
            </a:r>
            <a:r>
              <a:rPr lang="uk-UA" dirty="0" err="1">
                <a:solidFill>
                  <a:srgbClr val="00206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підійде</a:t>
            </a:r>
            <a:r>
              <a:rPr lang="uk-UA" dirty="0">
                <a:solidFill>
                  <a:srgbClr val="00206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для формування звичок, пов’язаних зі здоров’ям або </a:t>
            </a:r>
            <a:r>
              <a:rPr lang="uk-UA">
                <a:solidFill>
                  <a:srgbClr val="00206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обов’язкових навчальних, (професійних) </a:t>
            </a:r>
            <a:r>
              <a:rPr lang="uk-UA" dirty="0">
                <a:solidFill>
                  <a:srgbClr val="00206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дій</a:t>
            </a:r>
          </a:p>
          <a:p>
            <a:endParaRPr lang="uk-UA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A7F3547-2D5E-42A9-95CF-FC3DC049E511}"/>
              </a:ext>
            </a:extLst>
          </p:cNvPr>
          <p:cNvSpPr txBox="1"/>
          <p:nvPr/>
        </p:nvSpPr>
        <p:spPr>
          <a:xfrm>
            <a:off x="5838091" y="1242391"/>
            <a:ext cx="5393125" cy="18102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b="1" i="0" dirty="0">
                <a:solidFill>
                  <a:srgbClr val="FF0000"/>
                </a:solidFill>
                <a:effectLst/>
                <a:latin typeface="Roboto" panose="02000000000000000000" pitchFamily="2" charset="0"/>
              </a:rPr>
              <a:t>Круговий </a:t>
            </a:r>
            <a:r>
              <a:rPr lang="uk-UA" b="1" i="0" dirty="0" err="1">
                <a:solidFill>
                  <a:srgbClr val="FF0000"/>
                </a:solidFill>
                <a:effectLst/>
                <a:latin typeface="Roboto" panose="02000000000000000000" pitchFamily="2" charset="0"/>
              </a:rPr>
              <a:t>трекер</a:t>
            </a:r>
            <a:r>
              <a:rPr lang="uk-UA" b="1" i="0" dirty="0">
                <a:solidFill>
                  <a:srgbClr val="FF0000"/>
                </a:solidFill>
                <a:effectLst/>
                <a:latin typeface="Roboto" panose="02000000000000000000" pitchFamily="2" charset="0"/>
              </a:rPr>
              <a:t> звичок</a:t>
            </a:r>
            <a:r>
              <a:rPr lang="uk-UA" b="0" i="0" dirty="0">
                <a:solidFill>
                  <a:srgbClr val="FF0000"/>
                </a:solidFill>
                <a:effectLst/>
                <a:latin typeface="Roboto" panose="02000000000000000000" pitchFamily="2" charset="0"/>
              </a:rPr>
              <a:t> </a:t>
            </a:r>
            <a:r>
              <a:rPr lang="uk-UA" b="0" i="0" dirty="0">
                <a:solidFill>
                  <a:srgbClr val="002060"/>
                </a:solidFill>
                <a:effectLst/>
                <a:latin typeface="Roboto" panose="02000000000000000000" pitchFamily="2" charset="0"/>
              </a:rPr>
              <a:t>привертає увагу цікавим дизайном. Погодьтеся, що заповнювати стильний </a:t>
            </a:r>
            <a:r>
              <a:rPr lang="uk-UA" b="0" i="0" dirty="0" err="1">
                <a:solidFill>
                  <a:srgbClr val="002060"/>
                </a:solidFill>
                <a:effectLst/>
                <a:latin typeface="Roboto" panose="02000000000000000000" pitchFamily="2" charset="0"/>
              </a:rPr>
              <a:t>трекер</a:t>
            </a:r>
            <a:r>
              <a:rPr lang="uk-UA" b="0" i="0" dirty="0">
                <a:solidFill>
                  <a:srgbClr val="002060"/>
                </a:solidFill>
                <a:effectLst/>
                <a:latin typeface="Roboto" panose="02000000000000000000" pitchFamily="2" charset="0"/>
              </a:rPr>
              <a:t> неймовірно приємно! Він </a:t>
            </a:r>
            <a:r>
              <a:rPr lang="uk-UA" b="0" i="0" dirty="0" err="1">
                <a:solidFill>
                  <a:srgbClr val="002060"/>
                </a:solidFill>
                <a:effectLst/>
                <a:latin typeface="Roboto" panose="02000000000000000000" pitchFamily="2" charset="0"/>
              </a:rPr>
              <a:t>підійде</a:t>
            </a:r>
            <a:r>
              <a:rPr lang="uk-UA" b="0" i="0" dirty="0">
                <a:solidFill>
                  <a:srgbClr val="002060"/>
                </a:solidFill>
                <a:effectLst/>
                <a:latin typeface="Roboto" panose="02000000000000000000" pitchFamily="2" charset="0"/>
              </a:rPr>
              <a:t> для відстеження будь-яких дій, особливо пов’язаних зі стилем життя (</a:t>
            </a:r>
            <a:r>
              <a:rPr lang="en-US" b="0" i="0" dirty="0">
                <a:solidFill>
                  <a:srgbClr val="002060"/>
                </a:solidFill>
                <a:effectLst/>
                <a:latin typeface="Roboto" panose="02000000000000000000" pitchFamily="2" charset="0"/>
              </a:rPr>
              <a:t>lifestyle)</a:t>
            </a:r>
            <a:endParaRPr lang="ru-UA" dirty="0">
              <a:solidFill>
                <a:srgbClr val="002060"/>
              </a:solidFill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78C1CEB8-F362-4729-834E-419F1830E3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7728"/>
            <a:ext cx="65" cy="241744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7457" rIns="0" bIns="-17457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altLang="ru-UA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F4241EA-2FC5-4CBA-8602-8A80FD7931C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8091" y="3030404"/>
            <a:ext cx="4176452" cy="2338813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74F7CCD6-E268-4FD4-866E-BD558C8904C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5720" y="3685735"/>
            <a:ext cx="2758299" cy="2561951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01D5ECC8-8A77-4D74-9808-8F897E47DC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4936" y="4515273"/>
            <a:ext cx="2911687" cy="2061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327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4000" y="457200"/>
            <a:ext cx="9730154" cy="1257300"/>
          </a:xfrm>
        </p:spPr>
        <p:txBody>
          <a:bodyPr rtlCol="0"/>
          <a:lstStyle/>
          <a:p>
            <a:pPr rtl="0"/>
            <a:r>
              <a:rPr lang="uk-UA" b="1" dirty="0">
                <a:solidFill>
                  <a:srgbClr val="00206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Алгоритм складання трекера звичок</a:t>
            </a:r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03B1387C-99B9-420A-B311-F8B9C3D6C1E6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619220" y="1841500"/>
            <a:ext cx="5400581" cy="3820499"/>
          </a:xfrm>
          <a:prstGeom prst="rect">
            <a:avLst/>
          </a:prstGeom>
        </p:spPr>
      </p:pic>
      <p:graphicFrame>
        <p:nvGraphicFramePr>
          <p:cNvPr id="6" name="Місце для вмісту 5" descr="Схема у вигляді триба з послідовністю 3 кроків для відображення взаємопов’язаних ідей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29222052"/>
              </p:ext>
            </p:extLst>
          </p:nvPr>
        </p:nvGraphicFramePr>
        <p:xfrm>
          <a:off x="6172200" y="1714500"/>
          <a:ext cx="4965700" cy="44624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382416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E003B91-F3B4-4218-83DF-E89B0C7DA7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2" y="1193801"/>
            <a:ext cx="3327398" cy="2679700"/>
          </a:xfrm>
        </p:spPr>
        <p:txBody>
          <a:bodyPr/>
          <a:lstStyle/>
          <a:p>
            <a:r>
              <a:rPr lang="uk-UA" b="1" dirty="0"/>
              <a:t>Навіщо потрібні </a:t>
            </a:r>
            <a:r>
              <a:rPr lang="uk-UA" b="1" dirty="0" err="1"/>
              <a:t>трекери</a:t>
            </a:r>
            <a:r>
              <a:rPr lang="uk-UA" b="1" dirty="0"/>
              <a:t> звичок?</a:t>
            </a:r>
            <a:endParaRPr lang="ru-UA" b="1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82FAAB8-3DB4-4530-B0AF-03B7F34D4996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82" r="12982"/>
          <a:stretch>
            <a:fillRect/>
          </a:stretch>
        </p:blipFill>
        <p:spPr>
          <a:xfrm flipH="1">
            <a:off x="8532813" y="4360985"/>
            <a:ext cx="3100408" cy="2104565"/>
          </a:xfrm>
        </p:spPr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596C4C01-150E-4DCC-9EAE-DF26B95183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532813" y="4360985"/>
            <a:ext cx="2946423" cy="1811215"/>
          </a:xfrm>
        </p:spPr>
        <p:txBody>
          <a:bodyPr/>
          <a:lstStyle/>
          <a:p>
            <a:endParaRPr lang="ru-UA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C39C712-5D40-44E0-915F-3A299489C749}"/>
              </a:ext>
            </a:extLst>
          </p:cNvPr>
          <p:cNvSpPr txBox="1"/>
          <p:nvPr/>
        </p:nvSpPr>
        <p:spPr>
          <a:xfrm>
            <a:off x="177800" y="670950"/>
            <a:ext cx="6959601" cy="5119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uk-UA" sz="2000" b="1" i="0" dirty="0">
                <a:solidFill>
                  <a:srgbClr val="002060"/>
                </a:solidFill>
                <a:effectLst/>
                <a:latin typeface="Roboto" panose="02000000000000000000" pitchFamily="2" charset="0"/>
              </a:rPr>
              <a:t>Вони дають необхідне нашому мозку миттєве задоволення. Зафарбовувати квадратики навпроти виконаних завдань дуже приємно: це заняття стимулює вироблення </a:t>
            </a:r>
            <a:r>
              <a:rPr lang="uk-UA" sz="2000" b="1" i="0" dirty="0" err="1">
                <a:solidFill>
                  <a:srgbClr val="002060"/>
                </a:solidFill>
                <a:effectLst/>
                <a:latin typeface="Roboto" panose="02000000000000000000" pitchFamily="2" charset="0"/>
              </a:rPr>
              <a:t>дофаміну</a:t>
            </a:r>
            <a:r>
              <a:rPr lang="uk-UA" sz="2000" b="1" i="0" dirty="0">
                <a:solidFill>
                  <a:srgbClr val="002060"/>
                </a:solidFill>
                <a:effectLst/>
                <a:latin typeface="Roboto" panose="02000000000000000000" pitchFamily="2" charset="0"/>
              </a:rPr>
              <a:t>, підвищує мотивацію та бажання діяти.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uk-UA" sz="2000" b="1" i="0" dirty="0">
                <a:solidFill>
                  <a:srgbClr val="002060"/>
                </a:solidFill>
                <a:effectLst/>
                <a:latin typeface="Roboto" panose="02000000000000000000" pitchFamily="2" charset="0"/>
              </a:rPr>
              <a:t>Дозволяють відстежувати прогрес. У дні, коли здається, що ви нічого не робите та докладаєте недостатньо зусиль, приємно озирнутися на заповнений календар і переконатися, що насправді ви встигаєте дуже багато.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uk-UA" sz="2000" b="1" i="0" dirty="0">
                <a:solidFill>
                  <a:srgbClr val="002060"/>
                </a:solidFill>
                <a:effectLst/>
                <a:latin typeface="Roboto" panose="02000000000000000000" pitchFamily="2" charset="0"/>
              </a:rPr>
              <a:t>Нагадують про завдання.</a:t>
            </a:r>
          </a:p>
        </p:txBody>
      </p:sp>
    </p:spTree>
    <p:extLst>
      <p:ext uri="{BB962C8B-B14F-4D97-AF65-F5344CB8AC3E}">
        <p14:creationId xmlns:p14="http://schemas.microsoft.com/office/powerpoint/2010/main" val="2559163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5EDBCAF-5860-4830-997F-D2D685B5FE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59262" y="393895"/>
            <a:ext cx="4032738" cy="3992331"/>
          </a:xfrm>
        </p:spPr>
        <p:txBody>
          <a:bodyPr/>
          <a:lstStyle/>
          <a:p>
            <a:r>
              <a:rPr lang="uk-UA" b="1" dirty="0"/>
              <a:t>Як </a:t>
            </a:r>
            <a:r>
              <a:rPr lang="uk-UA" b="1" dirty="0" err="1"/>
              <a:t>трекер</a:t>
            </a:r>
            <a:r>
              <a:rPr lang="uk-UA" b="1" dirty="0"/>
              <a:t> настрою впливає на життя </a:t>
            </a:r>
            <a:endParaRPr lang="ru-UA" b="1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4564F2B-D7B0-45D9-9203-19C2BDB0DA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32812" y="4609307"/>
            <a:ext cx="3125788" cy="1562894"/>
          </a:xfrm>
          <a:prstGeom prst="rect">
            <a:avLst/>
          </a:prstGeom>
        </p:spPr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43735DC2-FBF5-4831-8A7D-D46AE1DDD3AA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UA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826D5B6-B163-4EEB-9A7E-B8AC35447BAC}"/>
              </a:ext>
            </a:extLst>
          </p:cNvPr>
          <p:cNvSpPr txBox="1"/>
          <p:nvPr/>
        </p:nvSpPr>
        <p:spPr>
          <a:xfrm>
            <a:off x="303982" y="0"/>
            <a:ext cx="7362909" cy="61863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b="0" i="0" dirty="0">
              <a:solidFill>
                <a:srgbClr val="000000"/>
              </a:solidFill>
              <a:effectLst/>
              <a:latin typeface="PTRoot"/>
            </a:endParaRPr>
          </a:p>
          <a:p>
            <a:pPr algn="just"/>
            <a:r>
              <a:rPr lang="ru-RU" sz="2400" b="1" dirty="0" err="1">
                <a:solidFill>
                  <a:srgbClr val="00206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Щоденна</a:t>
            </a:r>
            <a:r>
              <a:rPr lang="ru-RU" sz="2400" b="1" dirty="0">
                <a:solidFill>
                  <a:srgbClr val="00206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фіксація</a:t>
            </a:r>
            <a:r>
              <a:rPr lang="ru-RU" sz="2400" b="1" dirty="0">
                <a:solidFill>
                  <a:srgbClr val="00206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емоційного</a:t>
            </a:r>
            <a:r>
              <a:rPr lang="ru-RU" sz="2400" b="1" dirty="0">
                <a:solidFill>
                  <a:srgbClr val="00206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стану приводить до </a:t>
            </a:r>
            <a:r>
              <a:rPr lang="ru-RU" sz="2400" b="1" dirty="0" err="1">
                <a:solidFill>
                  <a:srgbClr val="00206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позитивних</a:t>
            </a:r>
            <a:r>
              <a:rPr lang="ru-RU" sz="2400" b="1" dirty="0">
                <a:solidFill>
                  <a:srgbClr val="00206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змін</a:t>
            </a:r>
            <a:r>
              <a:rPr lang="ru-RU" sz="2400" b="1" dirty="0">
                <a:solidFill>
                  <a:srgbClr val="00206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у </a:t>
            </a:r>
            <a:r>
              <a:rPr lang="ru-RU" sz="2400" b="1" dirty="0" err="1">
                <a:solidFill>
                  <a:srgbClr val="00206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різних</a:t>
            </a:r>
            <a:r>
              <a:rPr lang="ru-RU" sz="2400" b="1" dirty="0">
                <a:solidFill>
                  <a:srgbClr val="00206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 сферах </a:t>
            </a:r>
            <a:r>
              <a:rPr lang="ru-RU" sz="2400" b="1" dirty="0" err="1">
                <a:solidFill>
                  <a:srgbClr val="00206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життя</a:t>
            </a:r>
            <a:endParaRPr lang="ru-RU" sz="2400" b="1" dirty="0">
              <a:solidFill>
                <a:srgbClr val="002060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just"/>
            <a:endParaRPr lang="ru-RU" sz="2400" b="1" dirty="0">
              <a:solidFill>
                <a:srgbClr val="002060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just"/>
            <a:r>
              <a:rPr lang="ru-RU" sz="2400" b="1" dirty="0">
                <a:solidFill>
                  <a:srgbClr val="00206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Гормон настрою – </a:t>
            </a:r>
            <a:r>
              <a:rPr lang="ru-RU" sz="2400" b="1" dirty="0" err="1">
                <a:solidFill>
                  <a:srgbClr val="00206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серотонін</a:t>
            </a:r>
            <a:r>
              <a:rPr lang="ru-RU" sz="2400" b="1" dirty="0">
                <a:solidFill>
                  <a:srgbClr val="00206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( </a:t>
            </a:r>
            <a:r>
              <a:rPr lang="ru-RU" sz="2400" b="1" dirty="0" err="1">
                <a:solidFill>
                  <a:srgbClr val="00206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нервові</a:t>
            </a:r>
            <a:r>
              <a:rPr lang="ru-RU" sz="2400" b="1" dirty="0">
                <a:solidFill>
                  <a:srgbClr val="00206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клітини</a:t>
            </a:r>
            <a:r>
              <a:rPr lang="ru-RU" sz="2400" b="1" dirty="0">
                <a:solidFill>
                  <a:srgbClr val="00206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), </a:t>
            </a:r>
            <a:r>
              <a:rPr lang="ru-RU" sz="2400" b="1" dirty="0" err="1">
                <a:solidFill>
                  <a:srgbClr val="00206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хімічний</a:t>
            </a:r>
            <a:r>
              <a:rPr lang="ru-RU" sz="2400" b="1" dirty="0">
                <a:solidFill>
                  <a:srgbClr val="00206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регулятор настрою та </a:t>
            </a:r>
            <a:r>
              <a:rPr lang="ru-RU" sz="2400" b="1" dirty="0" err="1">
                <a:solidFill>
                  <a:srgbClr val="00206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поведінки</a:t>
            </a:r>
            <a:r>
              <a:rPr lang="ru-RU" sz="2400" b="1" dirty="0">
                <a:solidFill>
                  <a:srgbClr val="00206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), </a:t>
            </a:r>
            <a:r>
              <a:rPr lang="ru-RU" sz="2400" b="1" dirty="0" err="1">
                <a:solidFill>
                  <a:srgbClr val="00206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впливає</a:t>
            </a:r>
            <a:r>
              <a:rPr lang="ru-RU" sz="2400" b="1" dirty="0">
                <a:solidFill>
                  <a:srgbClr val="00206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на </a:t>
            </a:r>
            <a:r>
              <a:rPr lang="ru-RU" sz="2400" b="1" dirty="0" err="1">
                <a:solidFill>
                  <a:srgbClr val="00206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продовжність</a:t>
            </a:r>
            <a:r>
              <a:rPr lang="ru-RU" sz="2400" b="1" dirty="0">
                <a:solidFill>
                  <a:srgbClr val="00206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та </a:t>
            </a:r>
            <a:r>
              <a:rPr lang="ru-RU" sz="2400" b="1" dirty="0" err="1">
                <a:solidFill>
                  <a:srgbClr val="00206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якість</a:t>
            </a:r>
            <a:r>
              <a:rPr lang="ru-RU" sz="2400" b="1" dirty="0">
                <a:solidFill>
                  <a:srgbClr val="00206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життя</a:t>
            </a:r>
            <a:endParaRPr lang="ru-RU" sz="2400" b="1" dirty="0">
              <a:solidFill>
                <a:srgbClr val="002060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just"/>
            <a:endParaRPr lang="ru-RU" sz="2400" b="1" dirty="0">
              <a:solidFill>
                <a:srgbClr val="002060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just"/>
            <a:r>
              <a:rPr lang="ru-RU" sz="2400" b="1" dirty="0">
                <a:solidFill>
                  <a:srgbClr val="00206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     Де </a:t>
            </a:r>
            <a:r>
              <a:rPr lang="ru-RU" sz="2400" b="1" dirty="0" err="1">
                <a:solidFill>
                  <a:srgbClr val="00206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його</a:t>
            </a:r>
            <a:r>
              <a:rPr lang="ru-RU" sz="2400" b="1" dirty="0">
                <a:solidFill>
                  <a:srgbClr val="00206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знайти</a:t>
            </a:r>
            <a:r>
              <a:rPr lang="ru-RU" sz="2400" b="1" dirty="0">
                <a:solidFill>
                  <a:srgbClr val="00206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?</a:t>
            </a:r>
          </a:p>
          <a:p>
            <a:pPr algn="just"/>
            <a:endParaRPr lang="ru-RU" sz="2400" b="1" dirty="0">
              <a:solidFill>
                <a:srgbClr val="002060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just"/>
            <a:endParaRPr lang="ru-RU" sz="2400" b="1" dirty="0">
              <a:solidFill>
                <a:srgbClr val="002060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just"/>
            <a:endParaRPr lang="ru-RU" sz="2400" b="1" dirty="0">
              <a:solidFill>
                <a:srgbClr val="002060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endParaRPr lang="ru-RU" b="0" i="1" dirty="0">
              <a:solidFill>
                <a:srgbClr val="000000"/>
              </a:solidFill>
              <a:effectLst/>
              <a:latin typeface="PTRoot"/>
            </a:endParaRPr>
          </a:p>
          <a:p>
            <a:endParaRPr lang="ru-RU" dirty="0">
              <a:solidFill>
                <a:srgbClr val="000000"/>
              </a:solidFill>
              <a:latin typeface="PTRoot"/>
            </a:endParaRPr>
          </a:p>
          <a:p>
            <a:endParaRPr lang="ru-RU" dirty="0">
              <a:solidFill>
                <a:srgbClr val="000000"/>
              </a:solidFill>
              <a:latin typeface="PTRoot"/>
            </a:endParaRPr>
          </a:p>
          <a:p>
            <a:r>
              <a:rPr lang="ru-RU" sz="2400" b="1" dirty="0" err="1">
                <a:solidFill>
                  <a:srgbClr val="002060"/>
                </a:solidFill>
                <a:latin typeface="PTRoot"/>
              </a:rPr>
              <a:t>Що</a:t>
            </a:r>
            <a:r>
              <a:rPr lang="ru-RU" sz="2400" b="1" dirty="0">
                <a:solidFill>
                  <a:srgbClr val="002060"/>
                </a:solidFill>
                <a:latin typeface="PTRoot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PTRoot"/>
              </a:rPr>
              <a:t>підвищує</a:t>
            </a:r>
            <a:r>
              <a:rPr lang="ru-RU" sz="2400" b="1" dirty="0">
                <a:solidFill>
                  <a:srgbClr val="002060"/>
                </a:solidFill>
                <a:latin typeface="PTRoot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PTRoot"/>
              </a:rPr>
              <a:t>рівень</a:t>
            </a:r>
            <a:r>
              <a:rPr lang="ru-RU" sz="2400" b="1" dirty="0">
                <a:solidFill>
                  <a:srgbClr val="002060"/>
                </a:solidFill>
                <a:latin typeface="PTRoot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PTRoot"/>
              </a:rPr>
              <a:t>серотоніна</a:t>
            </a:r>
            <a:r>
              <a:rPr lang="ru-RU" sz="2400" b="1" dirty="0">
                <a:solidFill>
                  <a:srgbClr val="002060"/>
                </a:solidFill>
                <a:latin typeface="PTRoot"/>
              </a:rPr>
              <a:t>?</a:t>
            </a:r>
          </a:p>
          <a:p>
            <a:endParaRPr lang="ru-RU" dirty="0">
              <a:solidFill>
                <a:srgbClr val="000000"/>
              </a:solidFill>
              <a:latin typeface="PTRoot"/>
            </a:endParaRPr>
          </a:p>
          <a:p>
            <a:endParaRPr lang="ru-RU" dirty="0">
              <a:solidFill>
                <a:srgbClr val="000000"/>
              </a:solidFill>
              <a:latin typeface="PTRoot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D573B52F-76FE-41D4-B024-C1E4555331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5358" y="3867381"/>
            <a:ext cx="1255138" cy="957226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B8021D33-4F57-43E3-B642-081D02C0B8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983" y="3429000"/>
            <a:ext cx="1438454" cy="957226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C2E394A4-6B53-403F-8A69-258126586DE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5358" y="2764111"/>
            <a:ext cx="1328493" cy="995087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6E97AB5F-E56E-4CF9-90EC-22B52710FD2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7409" y="3261654"/>
            <a:ext cx="1351489" cy="1508744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DAAD0263-BADB-419F-84A7-49B1AFBD71AE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97" r="10697"/>
          <a:stretch>
            <a:fillRect/>
          </a:stretch>
        </p:blipFill>
        <p:spPr>
          <a:xfrm>
            <a:off x="3259395" y="2764112"/>
            <a:ext cx="1175529" cy="995087"/>
          </a:xfr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99B4A22A-E619-4CD5-89AE-7F4753108EC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1424" y="3888649"/>
            <a:ext cx="1395788" cy="1045493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F1E56459-7BC2-459D-BE4A-6CA87CA61395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983" y="5614643"/>
            <a:ext cx="1784184" cy="1115115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0E777A53-6C3D-4822-9E24-7C597DF67AA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5087" y="5625195"/>
            <a:ext cx="1441487" cy="1115115"/>
          </a:xfrm>
          <a:prstGeom prst="rect">
            <a:avLst/>
          </a:prstGeom>
        </p:spPr>
      </p:pic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2B22D99D-3490-4889-A7BA-039B8F6A1A71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4597" y="5555901"/>
            <a:ext cx="1681813" cy="1115115"/>
          </a:xfrm>
          <a:prstGeom prst="rect">
            <a:avLst/>
          </a:prstGeom>
        </p:spPr>
      </p:pic>
      <p:pic>
        <p:nvPicPr>
          <p:cNvPr id="35" name="Рисунок 34">
            <a:extLst>
              <a:ext uri="{FF2B5EF4-FFF2-40B4-BE49-F238E27FC236}">
                <a16:creationId xmlns:a16="http://schemas.microsoft.com/office/drawing/2014/main" id="{2F73117D-0C59-4752-84A3-EB84B8E18555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1739" y="5818217"/>
            <a:ext cx="1641186" cy="1022852"/>
          </a:xfrm>
          <a:prstGeom prst="rect">
            <a:avLst/>
          </a:prstGeom>
        </p:spPr>
      </p:pic>
      <p:pic>
        <p:nvPicPr>
          <p:cNvPr id="37" name="Рисунок 36">
            <a:extLst>
              <a:ext uri="{FF2B5EF4-FFF2-40B4-BE49-F238E27FC236}">
                <a16:creationId xmlns:a16="http://schemas.microsoft.com/office/drawing/2014/main" id="{1A95FD8B-7A7F-40B6-A47A-174A60074284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3642" y="4824607"/>
            <a:ext cx="1287932" cy="973676"/>
          </a:xfrm>
          <a:prstGeom prst="rect">
            <a:avLst/>
          </a:prstGeom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id="{9BFC5575-38D1-4C6D-B538-B4C04143F606}"/>
              </a:ext>
            </a:extLst>
          </p:cNvPr>
          <p:cNvSpPr txBox="1"/>
          <p:nvPr/>
        </p:nvSpPr>
        <p:spPr>
          <a:xfrm>
            <a:off x="8328074" y="627818"/>
            <a:ext cx="3863926" cy="12516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3600" b="1" i="1" dirty="0" err="1">
                <a:solidFill>
                  <a:srgbClr val="FFFF00"/>
                </a:solidFill>
                <a:effectLst/>
                <a:latin typeface="-apple-system"/>
              </a:rPr>
              <a:t>Гарний</a:t>
            </a:r>
            <a:r>
              <a:rPr lang="ru-RU" sz="3600" b="1" i="1" dirty="0">
                <a:solidFill>
                  <a:srgbClr val="FFFF00"/>
                </a:solidFill>
                <a:effectLst/>
                <a:latin typeface="-apple-system"/>
              </a:rPr>
              <a:t> </a:t>
            </a:r>
            <a:r>
              <a:rPr lang="ru-RU" sz="3600" b="1" i="1" dirty="0" err="1">
                <a:solidFill>
                  <a:srgbClr val="FFFF00"/>
                </a:solidFill>
                <a:effectLst/>
                <a:latin typeface="-apple-system"/>
              </a:rPr>
              <a:t>настрій</a:t>
            </a:r>
            <a:r>
              <a:rPr lang="ru-RU" sz="3600" b="1" i="1" dirty="0">
                <a:solidFill>
                  <a:srgbClr val="FFFF00"/>
                </a:solidFill>
                <a:effectLst/>
                <a:latin typeface="-apple-system"/>
              </a:rPr>
              <a:t> – </a:t>
            </a:r>
            <a:r>
              <a:rPr lang="ru-RU" sz="3600" b="1" i="1" dirty="0" err="1">
                <a:solidFill>
                  <a:srgbClr val="FFFF00"/>
                </a:solidFill>
                <a:effectLst/>
                <a:latin typeface="-apple-system"/>
              </a:rPr>
              <a:t>магніт</a:t>
            </a:r>
            <a:r>
              <a:rPr lang="ru-RU" sz="3600" b="1" i="1" dirty="0">
                <a:solidFill>
                  <a:srgbClr val="FFFF00"/>
                </a:solidFill>
                <a:effectLst/>
                <a:latin typeface="-apple-system"/>
              </a:rPr>
              <a:t> для </a:t>
            </a:r>
            <a:r>
              <a:rPr lang="ru-RU" sz="3600" b="1" i="1" dirty="0" err="1">
                <a:solidFill>
                  <a:srgbClr val="FFFF00"/>
                </a:solidFill>
                <a:effectLst/>
                <a:latin typeface="-apple-system"/>
              </a:rPr>
              <a:t>удачі</a:t>
            </a:r>
            <a:r>
              <a:rPr lang="ru-RU" sz="3600" b="1" i="1" dirty="0">
                <a:solidFill>
                  <a:srgbClr val="FFFF00"/>
                </a:solidFill>
                <a:effectLst/>
                <a:latin typeface="-apple-system"/>
              </a:rPr>
              <a:t>!</a:t>
            </a:r>
            <a:endParaRPr lang="ru-UA" sz="3600" b="1" i="1" dirty="0">
              <a:solidFill>
                <a:srgbClr val="FFFF00"/>
              </a:solidFill>
              <a:effectLst/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6784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23B42A0-C992-4C3B-962B-A47D02F2DE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/>
              <a:t>Сервіси, додатки для створення  ТРЕКЕРІВ ЗВИЧОК</a:t>
            </a:r>
            <a:endParaRPr lang="ru-UA" b="1" dirty="0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C35F98EB-1220-4BA8-94C3-C3775B90B417}"/>
              </a:ext>
            </a:extLst>
          </p:cNvPr>
          <p:cNvSpPr>
            <a:spLocks noGrp="1"/>
          </p:cNvSpPr>
          <p:nvPr>
            <p:ph type="pic" idx="1"/>
          </p:nvPr>
        </p:nvSpPr>
        <p:spPr/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89CA283-0969-4D3E-A6A8-55691C17B1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532813" y="4591761"/>
            <a:ext cx="3326252" cy="1580440"/>
          </a:xfrm>
        </p:spPr>
        <p:txBody>
          <a:bodyPr/>
          <a:lstStyle/>
          <a:p>
            <a:pPr fontAlgn="base">
              <a:lnSpc>
                <a:spcPct val="107000"/>
              </a:lnSpc>
              <a:spcAft>
                <a:spcPts val="750"/>
              </a:spcAft>
            </a:pPr>
            <a:r>
              <a:rPr lang="ru-UA" sz="2400" b="1" spc="-75" dirty="0">
                <a:solidFill>
                  <a:srgbClr val="FFFF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Як </a:t>
            </a:r>
            <a:r>
              <a:rPr lang="ru-UA" sz="2400" b="1" spc="-75" dirty="0" err="1">
                <a:solidFill>
                  <a:srgbClr val="FFFF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створити</a:t>
            </a:r>
            <a:r>
              <a:rPr lang="ru-UA" sz="2400" b="1" spc="-75" dirty="0">
                <a:solidFill>
                  <a:srgbClr val="FFFF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і правильно вести </a:t>
            </a:r>
            <a:r>
              <a:rPr lang="ru-UA" sz="2400" b="1" spc="-75" dirty="0" err="1">
                <a:solidFill>
                  <a:srgbClr val="FFFF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трекер</a:t>
            </a:r>
            <a:r>
              <a:rPr lang="ru-UA" sz="2400" b="1" spc="-75" dirty="0">
                <a:solidFill>
                  <a:srgbClr val="FFFF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400" b="1" spc="-75" dirty="0" err="1">
                <a:solidFill>
                  <a:srgbClr val="FFFF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звичок</a:t>
            </a:r>
            <a:endParaRPr lang="ru-UA" sz="2400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UA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DBDA5CA-73F5-4FBD-BCD8-1C4F82EFC982}"/>
              </a:ext>
            </a:extLst>
          </p:cNvPr>
          <p:cNvSpPr txBox="1"/>
          <p:nvPr/>
        </p:nvSpPr>
        <p:spPr>
          <a:xfrm>
            <a:off x="332935" y="0"/>
            <a:ext cx="7768649" cy="106649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fontAlgn="base">
              <a:lnSpc>
                <a:spcPct val="150000"/>
              </a:lnSpc>
              <a:spcAft>
                <a:spcPts val="3000"/>
              </a:spcAft>
            </a:pPr>
            <a:r>
              <a:rPr lang="uk-UA" sz="2000" spc="-15" dirty="0">
                <a:solidFill>
                  <a:srgbClr val="212126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000" b="1" spc="-15" dirty="0">
                <a:solidFill>
                  <a:srgbClr val="212126"/>
                </a:solidFill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2 </a:t>
            </a:r>
            <a:r>
              <a:rPr lang="ru-UA" sz="2000" b="1" spc="-15" dirty="0" err="1">
                <a:solidFill>
                  <a:srgbClr val="212126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варіанти</a:t>
            </a:r>
            <a:r>
              <a:rPr lang="ru-UA" sz="2000" b="1" spc="-15" dirty="0">
                <a:solidFill>
                  <a:srgbClr val="212126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ru-UA" sz="2000" b="1" spc="-15" dirty="0" err="1">
                <a:solidFill>
                  <a:srgbClr val="212126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ведення</a:t>
            </a:r>
            <a:r>
              <a:rPr lang="ru-UA" sz="2000" b="1" spc="-15" dirty="0">
                <a:solidFill>
                  <a:srgbClr val="212126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ru-UA" sz="2000" b="1" spc="-15" dirty="0" err="1">
                <a:solidFill>
                  <a:srgbClr val="212126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трекера</a:t>
            </a:r>
            <a:r>
              <a:rPr lang="ru-UA" sz="2000" b="1" spc="-15" dirty="0">
                <a:solidFill>
                  <a:srgbClr val="212126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ru-UA" sz="2000" b="1" spc="-15" dirty="0" err="1">
                <a:solidFill>
                  <a:srgbClr val="212126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звичок</a:t>
            </a:r>
            <a:r>
              <a:rPr lang="ru-UA" sz="2000" b="1" spc="-15" dirty="0">
                <a:solidFill>
                  <a:srgbClr val="212126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 — </a:t>
            </a:r>
            <a:r>
              <a:rPr lang="ru-UA" sz="2000" b="1" spc="-15" dirty="0" err="1">
                <a:solidFill>
                  <a:srgbClr val="212126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заповнювати</a:t>
            </a:r>
            <a:r>
              <a:rPr lang="ru-UA" sz="2000" b="1" spc="-15" dirty="0">
                <a:solidFill>
                  <a:srgbClr val="212126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ru-UA" sz="2000" b="1" spc="-15" dirty="0" err="1">
                <a:solidFill>
                  <a:srgbClr val="212126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таблиці</a:t>
            </a:r>
            <a:r>
              <a:rPr lang="ru-UA" sz="2000" b="1" spc="-15" dirty="0">
                <a:solidFill>
                  <a:srgbClr val="212126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 (в </a:t>
            </a:r>
            <a:r>
              <a:rPr lang="ru-UA" sz="2000" b="1" spc="-15" dirty="0" err="1">
                <a:solidFill>
                  <a:srgbClr val="212126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паперовому</a:t>
            </a:r>
            <a:r>
              <a:rPr lang="ru-UA" sz="2000" b="1" spc="-15" dirty="0">
                <a:solidFill>
                  <a:srgbClr val="212126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ru-UA" sz="2000" b="1" spc="-15" dirty="0" err="1">
                <a:solidFill>
                  <a:srgbClr val="212126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або</a:t>
            </a:r>
            <a:r>
              <a:rPr lang="ru-UA" sz="2000" b="1" spc="-15" dirty="0">
                <a:solidFill>
                  <a:srgbClr val="212126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ru-UA" sz="2000" b="1" spc="-15" dirty="0" err="1">
                <a:solidFill>
                  <a:srgbClr val="212126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електронному</a:t>
            </a:r>
            <a:r>
              <a:rPr lang="ru-UA" sz="2000" b="1" spc="-15" dirty="0">
                <a:solidFill>
                  <a:srgbClr val="212126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ru-UA" sz="2000" b="1" spc="-15" dirty="0" err="1">
                <a:solidFill>
                  <a:srgbClr val="212126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вигляді</a:t>
            </a:r>
            <a:r>
              <a:rPr lang="ru-UA" sz="2000" b="1" spc="-15" dirty="0">
                <a:solidFill>
                  <a:srgbClr val="212126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) </a:t>
            </a:r>
            <a:r>
              <a:rPr lang="ru-UA" sz="2000" b="1" spc="-15" dirty="0" err="1">
                <a:solidFill>
                  <a:srgbClr val="212126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або</a:t>
            </a:r>
            <a:r>
              <a:rPr lang="ru-UA" sz="2000" b="1" spc="-15" dirty="0">
                <a:solidFill>
                  <a:srgbClr val="212126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ru-UA" sz="2000" b="1" spc="-15" dirty="0" err="1">
                <a:solidFill>
                  <a:srgbClr val="212126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встановити</a:t>
            </a:r>
            <a:r>
              <a:rPr lang="ru-UA" sz="2000" b="1" spc="-15" dirty="0">
                <a:solidFill>
                  <a:srgbClr val="212126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ru-UA" sz="2000" b="1" spc="-15" dirty="0" err="1">
                <a:solidFill>
                  <a:srgbClr val="212126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спеціальний</a:t>
            </a:r>
            <a:r>
              <a:rPr lang="ru-UA" sz="2000" b="1" spc="-15" dirty="0">
                <a:solidFill>
                  <a:srgbClr val="212126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ru-UA" sz="2000" b="1" spc="-15" dirty="0" err="1">
                <a:solidFill>
                  <a:srgbClr val="212126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додаток.Існує</a:t>
            </a:r>
            <a:r>
              <a:rPr lang="ru-UA" sz="2000" b="1" spc="-15" dirty="0">
                <a:solidFill>
                  <a:srgbClr val="212126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ru-UA" sz="2000" b="1" spc="-15" dirty="0" err="1">
                <a:solidFill>
                  <a:srgbClr val="212126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багато</a:t>
            </a:r>
            <a:r>
              <a:rPr lang="ru-UA" sz="2000" b="1" spc="-15" dirty="0">
                <a:solidFill>
                  <a:srgbClr val="212126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ru-UA" sz="2000" b="1" spc="-15" dirty="0" err="1">
                <a:solidFill>
                  <a:srgbClr val="212126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трекерів</a:t>
            </a:r>
            <a:r>
              <a:rPr lang="ru-UA" sz="2000" b="1" spc="-15" dirty="0">
                <a:solidFill>
                  <a:srgbClr val="212126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ru-UA" sz="2000" b="1" spc="-15" dirty="0" err="1">
                <a:solidFill>
                  <a:srgbClr val="212126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звичок</a:t>
            </a:r>
            <a:r>
              <a:rPr lang="ru-UA" sz="2000" b="1" spc="-15" dirty="0">
                <a:solidFill>
                  <a:srgbClr val="212126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 у </a:t>
            </a:r>
            <a:r>
              <a:rPr lang="ru-UA" sz="2000" b="1" spc="-15" dirty="0" err="1">
                <a:solidFill>
                  <a:srgbClr val="212126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вигляді</a:t>
            </a:r>
            <a:r>
              <a:rPr lang="ru-UA" sz="2000" b="1" spc="-15" dirty="0">
                <a:solidFill>
                  <a:srgbClr val="212126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ru-UA" sz="2000" b="1" spc="-15" dirty="0" err="1">
                <a:solidFill>
                  <a:srgbClr val="212126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додатків</a:t>
            </a:r>
            <a:r>
              <a:rPr lang="ru-UA" sz="2000" b="1" spc="-15" dirty="0">
                <a:solidFill>
                  <a:srgbClr val="212126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 на телефон. </a:t>
            </a:r>
            <a:r>
              <a:rPr lang="ru-UA" sz="2000" b="1" spc="-15" dirty="0" err="1">
                <a:solidFill>
                  <a:srgbClr val="212126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Встановіть</a:t>
            </a:r>
            <a:r>
              <a:rPr lang="ru-UA" sz="2000" b="1" spc="-15" dirty="0">
                <a:solidFill>
                  <a:srgbClr val="212126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ru-UA" sz="2000" b="1" spc="-15" dirty="0" err="1">
                <a:solidFill>
                  <a:srgbClr val="212126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їх</a:t>
            </a:r>
            <a:r>
              <a:rPr lang="ru-UA" sz="2000" b="1" spc="-15" dirty="0">
                <a:solidFill>
                  <a:srgbClr val="212126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, </a:t>
            </a:r>
            <a:r>
              <a:rPr lang="ru-UA" sz="2000" b="1" spc="-15" dirty="0" err="1">
                <a:solidFill>
                  <a:srgbClr val="212126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введіть</a:t>
            </a:r>
            <a:r>
              <a:rPr lang="ru-UA" sz="2000" b="1" spc="-15" dirty="0">
                <a:solidFill>
                  <a:srgbClr val="212126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 в </a:t>
            </a:r>
            <a:r>
              <a:rPr lang="ru-UA" sz="2000" b="1" spc="-15" dirty="0" err="1">
                <a:solidFill>
                  <a:srgbClr val="212126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спеціальних</a:t>
            </a:r>
            <a:r>
              <a:rPr lang="ru-UA" sz="2000" b="1" spc="-15" dirty="0">
                <a:solidFill>
                  <a:srgbClr val="212126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 полях </a:t>
            </a:r>
            <a:r>
              <a:rPr lang="ru-UA" sz="2000" b="1" spc="-15" dirty="0" err="1">
                <a:solidFill>
                  <a:srgbClr val="212126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звички</a:t>
            </a:r>
            <a:r>
              <a:rPr lang="ru-UA" sz="2000" b="1" spc="-15" dirty="0">
                <a:solidFill>
                  <a:srgbClr val="212126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, </a:t>
            </a:r>
            <a:r>
              <a:rPr lang="ru-UA" sz="2000" b="1" spc="-15" dirty="0" err="1">
                <a:solidFill>
                  <a:srgbClr val="212126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які</a:t>
            </a:r>
            <a:r>
              <a:rPr lang="ru-UA" sz="2000" b="1" spc="-15" dirty="0">
                <a:solidFill>
                  <a:srgbClr val="212126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ru-UA" sz="2000" b="1" spc="-15" dirty="0" err="1">
                <a:solidFill>
                  <a:srgbClr val="212126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плануєте</a:t>
            </a:r>
            <a:r>
              <a:rPr lang="ru-UA" sz="2000" b="1" spc="-15" dirty="0">
                <a:solidFill>
                  <a:srgbClr val="212126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ru-UA" sz="2000" b="1" spc="-15" dirty="0" err="1">
                <a:solidFill>
                  <a:srgbClr val="212126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сформувати</a:t>
            </a:r>
            <a:r>
              <a:rPr lang="ru-UA" sz="2000" b="1" spc="-15" dirty="0">
                <a:solidFill>
                  <a:srgbClr val="212126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, і </a:t>
            </a:r>
            <a:r>
              <a:rPr lang="ru-UA" sz="2000" b="1" spc="-15" dirty="0" err="1">
                <a:solidFill>
                  <a:srgbClr val="212126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вкажіть</a:t>
            </a:r>
            <a:r>
              <a:rPr lang="ru-UA" sz="2000" b="1" spc="-15" dirty="0">
                <a:solidFill>
                  <a:srgbClr val="212126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 частоту </a:t>
            </a:r>
            <a:r>
              <a:rPr lang="ru-UA" sz="2000" b="1" spc="-15" dirty="0" err="1">
                <a:solidFill>
                  <a:srgbClr val="212126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дій</a:t>
            </a:r>
            <a:r>
              <a:rPr lang="uk-UA" sz="2000" b="1" spc="-15" dirty="0">
                <a:solidFill>
                  <a:srgbClr val="212126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.</a:t>
            </a:r>
            <a:endParaRPr lang="uk-UA" sz="2000" b="1" spc="-15" dirty="0">
              <a:solidFill>
                <a:srgbClr val="212126"/>
              </a:solidFill>
              <a:latin typeface="Roboto" panose="02000000000000000000" pitchFamily="2" charset="0"/>
              <a:ea typeface="Roboto" panose="02000000000000000000" pitchFamily="2" charset="0"/>
              <a:cs typeface="Times New Roman" panose="02020603050405020304" pitchFamily="18" charset="0"/>
            </a:endParaRPr>
          </a:p>
          <a:p>
            <a:pPr fontAlgn="base">
              <a:lnSpc>
                <a:spcPct val="150000"/>
              </a:lnSpc>
              <a:spcAft>
                <a:spcPts val="3000"/>
              </a:spcAft>
            </a:pPr>
            <a:r>
              <a:rPr lang="uk-UA" sz="2000" b="1" spc="-15" dirty="0">
                <a:solidFill>
                  <a:srgbClr val="212126"/>
                </a:solidFill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Додатки :</a:t>
            </a:r>
            <a:endParaRPr lang="uk-UA" sz="2000" b="1" spc="-15" dirty="0">
              <a:solidFill>
                <a:srgbClr val="212126"/>
              </a:solidFill>
              <a:effectLst/>
              <a:latin typeface="Roboto" panose="02000000000000000000" pitchFamily="2" charset="0"/>
              <a:ea typeface="Roboto" panose="02000000000000000000" pitchFamily="2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5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UA" b="1" u="sng" spc="-15" dirty="0" err="1">
                <a:solidFill>
                  <a:srgbClr val="3E2B92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  <a:hlinkClick r:id="rId2"/>
              </a:rPr>
              <a:t>Momentum</a:t>
            </a:r>
            <a:r>
              <a:rPr lang="ru-UA" b="1" u="sng" spc="-15" dirty="0">
                <a:solidFill>
                  <a:srgbClr val="3E2B92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  <a:hlinkClick r:id="rId2"/>
              </a:rPr>
              <a:t> </a:t>
            </a:r>
            <a:r>
              <a:rPr lang="ru-UA" b="1" u="sng" spc="-15" dirty="0" err="1">
                <a:solidFill>
                  <a:srgbClr val="3E2B92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  <a:hlinkClick r:id="rId2"/>
              </a:rPr>
              <a:t>Habit</a:t>
            </a:r>
            <a:r>
              <a:rPr lang="ru-UA" b="1" u="sng" spc="-15" dirty="0">
                <a:solidFill>
                  <a:srgbClr val="3E2B92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  <a:hlinkClick r:id="rId2"/>
              </a:rPr>
              <a:t> </a:t>
            </a:r>
            <a:r>
              <a:rPr lang="ru-UA" b="1" u="sng" spc="-15" dirty="0" err="1">
                <a:solidFill>
                  <a:srgbClr val="3E2B92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  <a:hlinkClick r:id="rId2"/>
              </a:rPr>
              <a:t>Tracker</a:t>
            </a:r>
            <a:r>
              <a:rPr lang="ru-UA" b="1" spc="-15" dirty="0">
                <a:solidFill>
                  <a:srgbClr val="212126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;</a:t>
            </a:r>
            <a:endParaRPr lang="ru-UA" b="1" dirty="0">
              <a:effectLst/>
              <a:latin typeface="Roboto" panose="02000000000000000000" pitchFamily="2" charset="0"/>
              <a:ea typeface="Roboto" panose="02000000000000000000" pitchFamily="2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5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UA" b="1" u="sng" spc="-15" dirty="0" err="1">
                <a:solidFill>
                  <a:srgbClr val="3E2B92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  <a:hlinkClick r:id="rId3"/>
              </a:rPr>
              <a:t>Habitica</a:t>
            </a:r>
            <a:r>
              <a:rPr lang="ru-UA" b="1" spc="-15" dirty="0">
                <a:solidFill>
                  <a:srgbClr val="212126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;</a:t>
            </a:r>
            <a:endParaRPr lang="ru-UA" b="1" dirty="0">
              <a:effectLst/>
              <a:latin typeface="Roboto" panose="02000000000000000000" pitchFamily="2" charset="0"/>
              <a:ea typeface="Roboto" panose="02000000000000000000" pitchFamily="2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5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UA" b="1" u="sng" spc="-15" dirty="0" err="1">
                <a:solidFill>
                  <a:srgbClr val="3E2B92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  <a:hlinkClick r:id="rId4"/>
              </a:rPr>
              <a:t>aTimeLogger</a:t>
            </a:r>
            <a:r>
              <a:rPr lang="ru-UA" b="1" spc="-15" dirty="0">
                <a:solidFill>
                  <a:srgbClr val="212126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;</a:t>
            </a:r>
            <a:endParaRPr lang="ru-UA" b="1" dirty="0">
              <a:effectLst/>
              <a:latin typeface="Roboto" panose="02000000000000000000" pitchFamily="2" charset="0"/>
              <a:ea typeface="Roboto" panose="02000000000000000000" pitchFamily="2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5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UA" b="1" u="sng" spc="-15" dirty="0">
                <a:solidFill>
                  <a:srgbClr val="3E2B92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  <a:hlinkClick r:id="rId5"/>
              </a:rPr>
              <a:t>Way </a:t>
            </a:r>
            <a:r>
              <a:rPr lang="ru-UA" b="1" u="sng" spc="-15" dirty="0" err="1">
                <a:solidFill>
                  <a:srgbClr val="3E2B92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  <a:hlinkClick r:id="rId5"/>
              </a:rPr>
              <a:t>of</a:t>
            </a:r>
            <a:r>
              <a:rPr lang="ru-UA" b="1" u="sng" spc="-15" dirty="0">
                <a:solidFill>
                  <a:srgbClr val="3E2B92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  <a:hlinkClick r:id="rId5"/>
              </a:rPr>
              <a:t> Life</a:t>
            </a:r>
            <a:r>
              <a:rPr lang="ru-UA" b="1" spc="-15" dirty="0">
                <a:solidFill>
                  <a:srgbClr val="212126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;</a:t>
            </a:r>
            <a:endParaRPr lang="ru-UA" b="1" dirty="0">
              <a:effectLst/>
              <a:latin typeface="Roboto" panose="02000000000000000000" pitchFamily="2" charset="0"/>
              <a:ea typeface="Roboto" panose="02000000000000000000" pitchFamily="2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5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UA" b="1" u="sng" spc="-15" dirty="0" err="1">
                <a:solidFill>
                  <a:srgbClr val="3E2B92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  <a:hlinkClick r:id="rId6"/>
              </a:rPr>
              <a:t>Loop</a:t>
            </a:r>
            <a:r>
              <a:rPr lang="ru-UA" b="1" spc="-15" dirty="0">
                <a:solidFill>
                  <a:srgbClr val="212126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.</a:t>
            </a:r>
            <a:endParaRPr lang="uk-UA" b="1" spc="-15" dirty="0">
              <a:solidFill>
                <a:srgbClr val="212126"/>
              </a:solidFill>
              <a:effectLst/>
              <a:latin typeface="Roboto" panose="02000000000000000000" pitchFamily="2" charset="0"/>
              <a:ea typeface="Roboto" panose="02000000000000000000" pitchFamily="2" charset="0"/>
              <a:cs typeface="Times New Roman" panose="02020603050405020304" pitchFamily="18" charset="0"/>
            </a:endParaRPr>
          </a:p>
          <a:p>
            <a:pPr lvl="0" fontAlgn="base">
              <a:lnSpc>
                <a:spcPct val="150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uk-UA" sz="2400" b="1" spc="-15" dirty="0">
                <a:solidFill>
                  <a:srgbClr val="212126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СЕРВІС :</a:t>
            </a:r>
            <a:r>
              <a:rPr lang="uk-UA" sz="2400" spc="-15" dirty="0">
                <a:solidFill>
                  <a:srgbClr val="212126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400" spc="-15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са</a:t>
            </a:r>
            <a:r>
              <a:rPr lang="en-US" sz="2400" spc="-15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nva</a:t>
            </a:r>
            <a:r>
              <a:rPr lang="en-US" sz="2400" spc="-15" dirty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.com </a:t>
            </a:r>
            <a:r>
              <a:rPr lang="uk-UA" sz="2400" spc="-15" dirty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( 377 шаблонів)</a:t>
            </a:r>
            <a:endParaRPr lang="ru-UA" sz="24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3000"/>
              </a:spcAft>
            </a:pPr>
            <a:endParaRPr lang="ru-UA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3000"/>
              </a:spcAft>
            </a:pPr>
            <a:endParaRPr lang="uk-UA" sz="2000" spc="-15" dirty="0">
              <a:solidFill>
                <a:srgbClr val="212126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3000"/>
              </a:spcAft>
            </a:pPr>
            <a:endParaRPr lang="uk-UA" sz="2000" spc="-15" dirty="0">
              <a:solidFill>
                <a:srgbClr val="212126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3000"/>
              </a:spcAft>
            </a:pPr>
            <a:endParaRPr lang="uk-UA" sz="2000" spc="-15" dirty="0">
              <a:solidFill>
                <a:srgbClr val="212126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3000"/>
              </a:spcAft>
            </a:pPr>
            <a:endParaRPr lang="uk-UA" sz="2000" spc="-15" dirty="0">
              <a:solidFill>
                <a:srgbClr val="212126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3000"/>
              </a:spcAft>
            </a:pPr>
            <a:endParaRPr lang="ru-UA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4167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096086" y="365760"/>
            <a:ext cx="6625883" cy="604911"/>
          </a:xfrm>
        </p:spPr>
        <p:txBody>
          <a:bodyPr rtlCol="0"/>
          <a:lstStyle/>
          <a:p>
            <a:pPr rtl="0"/>
            <a:r>
              <a:rPr lang="uk-UA" b="1" i="0" dirty="0">
                <a:solidFill>
                  <a:srgbClr val="0070C0"/>
                </a:solidFill>
                <a:effectLst/>
                <a:latin typeface="Proxima Nova Bold"/>
              </a:rPr>
              <a:t>І ще кілька лайфхаків:</a:t>
            </a:r>
            <a:endParaRPr lang="uk-UA" dirty="0">
              <a:solidFill>
                <a:srgbClr val="0070C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52AE38E-7614-4536-B8E9-4DDBBB614619}"/>
              </a:ext>
            </a:extLst>
          </p:cNvPr>
          <p:cNvSpPr txBox="1"/>
          <p:nvPr/>
        </p:nvSpPr>
        <p:spPr>
          <a:xfrm>
            <a:off x="379828" y="970672"/>
            <a:ext cx="9312812" cy="5542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 fontAlgn="base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ru-RU" sz="2000" b="1" i="0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Спробуйте</a:t>
            </a:r>
            <a:r>
              <a:rPr lang="ru-RU" sz="2000" b="1" i="0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 вести </a:t>
            </a:r>
            <a:r>
              <a:rPr lang="ru-RU" sz="2000" b="1" i="0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тижневий</a:t>
            </a:r>
            <a:r>
              <a:rPr lang="ru-RU" sz="2000" b="1" i="0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ru-RU" sz="2000" b="1" i="0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трекер</a:t>
            </a:r>
            <a:r>
              <a:rPr lang="ru-RU" sz="2000" b="1" i="0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ru-RU" sz="2000" b="1" i="0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звичок</a:t>
            </a:r>
            <a:r>
              <a:rPr lang="ru-RU" sz="2000" b="1" i="0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. </a:t>
            </a:r>
            <a:r>
              <a:rPr lang="ru-RU" sz="2000" b="1" i="0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Психологічно</a:t>
            </a:r>
            <a:r>
              <a:rPr lang="ru-RU" sz="2000" b="1" i="0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ru-RU" sz="2000" b="1" i="0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незаповнена</a:t>
            </a:r>
            <a:r>
              <a:rPr lang="ru-RU" sz="2000" b="1" i="0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ru-RU" sz="2000" b="1" i="0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таблиця</a:t>
            </a:r>
            <a:r>
              <a:rPr lang="ru-RU" sz="2000" b="1" i="0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 на </a:t>
            </a:r>
            <a:r>
              <a:rPr lang="ru-RU" sz="2000" b="1" i="0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місяць</a:t>
            </a:r>
            <a:r>
              <a:rPr lang="ru-RU" sz="2000" b="1" i="0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ru-RU" sz="2000" b="1" i="0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або</a:t>
            </a:r>
            <a:r>
              <a:rPr lang="ru-RU" sz="2000" b="1" i="0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ru-RU" sz="2000" b="1" i="0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довше</a:t>
            </a:r>
            <a:r>
              <a:rPr lang="ru-RU" sz="2000" b="1" i="0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ru-RU" sz="2000" b="1" i="0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відлякує</a:t>
            </a:r>
            <a:r>
              <a:rPr lang="ru-RU" sz="2000" b="1" i="0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. </a:t>
            </a:r>
            <a:r>
              <a:rPr lang="ru-RU" sz="2000" b="1" i="0" dirty="0">
                <a:solidFill>
                  <a:srgbClr val="FF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А 7 </a:t>
            </a:r>
            <a:r>
              <a:rPr lang="ru-RU" sz="2000" b="1" i="0" dirty="0" err="1">
                <a:solidFill>
                  <a:srgbClr val="FF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днів</a:t>
            </a:r>
            <a:r>
              <a:rPr lang="ru-RU" sz="2000" b="1" i="0" dirty="0">
                <a:solidFill>
                  <a:srgbClr val="FF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 — не </a:t>
            </a:r>
            <a:r>
              <a:rPr lang="ru-RU" sz="2000" b="1" i="0" dirty="0" err="1">
                <a:solidFill>
                  <a:srgbClr val="FF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такий</a:t>
            </a:r>
            <a:r>
              <a:rPr lang="ru-RU" sz="2000" b="1" i="0" dirty="0">
                <a:solidFill>
                  <a:srgbClr val="FF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 великий </a:t>
            </a:r>
            <a:r>
              <a:rPr lang="ru-RU" sz="2000" b="1" i="0" dirty="0" err="1">
                <a:solidFill>
                  <a:srgbClr val="FF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термін</a:t>
            </a:r>
            <a:r>
              <a:rPr lang="ru-RU" sz="2000" b="1" i="0" dirty="0">
                <a:solidFill>
                  <a:srgbClr val="FF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, </a:t>
            </a:r>
            <a:r>
              <a:rPr lang="ru-RU" sz="2000" b="1" i="0" dirty="0" err="1">
                <a:solidFill>
                  <a:srgbClr val="FF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цілком</a:t>
            </a:r>
            <a:r>
              <a:rPr lang="ru-RU" sz="2000" b="1" i="0" dirty="0">
                <a:solidFill>
                  <a:srgbClr val="FF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ru-RU" sz="2000" b="1" i="0" dirty="0" err="1">
                <a:solidFill>
                  <a:srgbClr val="FF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осяжний</a:t>
            </a:r>
            <a:r>
              <a:rPr lang="ru-RU" sz="2000" b="1" i="0" dirty="0">
                <a:solidFill>
                  <a:srgbClr val="FF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.</a:t>
            </a:r>
          </a:p>
          <a:p>
            <a:pPr marL="285750" indent="-285750" algn="just" fontAlgn="base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ru-RU" sz="2000" b="1" i="0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Не </a:t>
            </a:r>
            <a:r>
              <a:rPr lang="ru-RU" sz="2000" b="1" i="0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бійтеся</a:t>
            </a:r>
            <a:r>
              <a:rPr lang="ru-RU" sz="2000" b="1" i="0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ru-RU" sz="2000" b="1" i="0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пропустити</a:t>
            </a:r>
            <a:r>
              <a:rPr lang="ru-RU" sz="2000" b="1" i="0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 один </a:t>
            </a:r>
            <a:r>
              <a:rPr lang="ru-RU" sz="2000" b="1" i="0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або</a:t>
            </a:r>
            <a:r>
              <a:rPr lang="ru-RU" sz="2000" b="1" i="0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 пару </a:t>
            </a:r>
            <a:r>
              <a:rPr lang="ru-RU" sz="2000" b="1" i="0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днів</a:t>
            </a:r>
            <a:r>
              <a:rPr lang="ru-RU" sz="2000" b="1" i="0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. Головна мета </a:t>
            </a:r>
            <a:r>
              <a:rPr lang="ru-RU" sz="2000" b="1" i="0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трекера</a:t>
            </a:r>
            <a:r>
              <a:rPr lang="ru-RU" sz="2000" b="1" i="0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 — не просто </a:t>
            </a:r>
            <a:r>
              <a:rPr lang="ru-RU" sz="2000" b="1" i="0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закреслити</a:t>
            </a:r>
            <a:r>
              <a:rPr lang="ru-RU" sz="2000" b="1" i="0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ru-RU" sz="2000" b="1" i="0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всі</a:t>
            </a:r>
            <a:r>
              <a:rPr lang="ru-RU" sz="2000" b="1" i="0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ru-RU" sz="2000" b="1" i="0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клітинки</a:t>
            </a:r>
            <a:r>
              <a:rPr lang="ru-RU" sz="2000" b="1" i="0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, а </a:t>
            </a:r>
            <a:r>
              <a:rPr lang="ru-RU" sz="2000" b="1" i="0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отримати</a:t>
            </a:r>
            <a:r>
              <a:rPr lang="ru-RU" sz="2000" b="1" i="0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 результат і хороший </a:t>
            </a:r>
            <a:r>
              <a:rPr lang="ru-RU" sz="2000" b="1" i="0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досвід</a:t>
            </a:r>
            <a:r>
              <a:rPr lang="ru-RU" sz="2000" b="1" i="0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. Тому </a:t>
            </a:r>
            <a:r>
              <a:rPr lang="ru-RU" sz="2000" b="1" i="0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навіть</a:t>
            </a:r>
            <a:r>
              <a:rPr lang="ru-RU" sz="2000" b="1" i="0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ru-RU" sz="2000" b="1" i="0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якщо</a:t>
            </a:r>
            <a:r>
              <a:rPr lang="ru-RU" sz="2000" b="1" i="0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 є </a:t>
            </a:r>
            <a:r>
              <a:rPr lang="ru-RU" sz="2000" b="1" i="0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кілька</a:t>
            </a:r>
            <a:r>
              <a:rPr lang="ru-RU" sz="2000" b="1" i="0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ru-RU" sz="2000" b="1" i="0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пропусків</a:t>
            </a:r>
            <a:r>
              <a:rPr lang="ru-RU" sz="2000" b="1" i="0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, </a:t>
            </a:r>
            <a:r>
              <a:rPr lang="ru-RU" sz="2000" b="1" i="0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замість</a:t>
            </a:r>
            <a:r>
              <a:rPr lang="ru-RU" sz="2000" b="1" i="0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 того, </a:t>
            </a:r>
            <a:r>
              <a:rPr lang="ru-RU" sz="2000" b="1" i="0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щоб</a:t>
            </a:r>
            <a:r>
              <a:rPr lang="ru-RU" sz="2000" b="1" i="0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ru-RU" sz="2000" b="1" i="0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звинувачувати</a:t>
            </a:r>
            <a:r>
              <a:rPr lang="ru-RU" sz="2000" b="1" i="0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 себе, </a:t>
            </a:r>
            <a:r>
              <a:rPr lang="ru-RU" sz="2000" b="1" i="0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краще</a:t>
            </a:r>
            <a:r>
              <a:rPr lang="ru-RU" sz="2000" b="1" i="0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 подумайте, як </a:t>
            </a:r>
            <a:r>
              <a:rPr lang="ru-RU" sz="2000" b="1" i="0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це</a:t>
            </a:r>
            <a:r>
              <a:rPr lang="ru-RU" sz="2000" b="1" i="0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ru-RU" sz="2000" b="1" i="0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змінити</a:t>
            </a:r>
            <a:r>
              <a:rPr lang="ru-RU" sz="2000" b="1" i="0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 та </a:t>
            </a:r>
            <a:r>
              <a:rPr lang="ru-RU" sz="2000" b="1" i="0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чи</a:t>
            </a:r>
            <a:r>
              <a:rPr lang="ru-RU" sz="2000" b="1" i="0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 правильно </a:t>
            </a:r>
            <a:r>
              <a:rPr lang="ru-RU" sz="2000" b="1" i="0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ви</a:t>
            </a:r>
            <a:r>
              <a:rPr lang="ru-RU" sz="2000" b="1" i="0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ru-RU" sz="2000" b="1" i="0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оцінили</a:t>
            </a:r>
            <a:r>
              <a:rPr lang="ru-RU" sz="2000" b="1" i="0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ru-RU" sz="2000" b="1" i="0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свої</a:t>
            </a:r>
            <a:r>
              <a:rPr lang="ru-RU" sz="2000" b="1" i="0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ru-RU" sz="2000" b="1" i="0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сили</a:t>
            </a:r>
            <a:r>
              <a:rPr lang="ru-RU" sz="2000" b="1" i="0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. І шукайте </a:t>
            </a:r>
            <a:r>
              <a:rPr lang="ru-RU" sz="2000" b="1" i="0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нові</a:t>
            </a:r>
            <a:r>
              <a:rPr lang="ru-RU" sz="2000" b="1" i="0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ru-RU" sz="2000" b="1" i="0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можливості</a:t>
            </a:r>
            <a:r>
              <a:rPr lang="ru-RU" sz="2000" b="1" i="0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, </a:t>
            </a:r>
            <a:r>
              <a:rPr lang="ru-RU" sz="2000" b="1" i="0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щоб</a:t>
            </a:r>
            <a:r>
              <a:rPr lang="ru-RU" sz="2000" b="1" i="0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ru-RU" sz="2000" b="1" i="0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продовжувати</a:t>
            </a:r>
            <a:r>
              <a:rPr lang="ru-RU" sz="2000" b="1" i="0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ru-RU" sz="2000" b="1" i="0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впроваджувати</a:t>
            </a:r>
            <a:r>
              <a:rPr lang="ru-RU" sz="2000" b="1" i="0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ru-RU" sz="2000" b="1" i="0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звичку</a:t>
            </a:r>
            <a:r>
              <a:rPr lang="ru-RU" sz="2000" b="1" i="0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B255F20-FCE7-4DD3-929D-0320C30B88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0492" y="365760"/>
            <a:ext cx="2011680" cy="2011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785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5C37C4C-7CE5-4BF5-95F9-5977D27BEA36}"/>
              </a:ext>
            </a:extLst>
          </p:cNvPr>
          <p:cNvSpPr txBox="1"/>
          <p:nvPr/>
        </p:nvSpPr>
        <p:spPr>
          <a:xfrm>
            <a:off x="1181100" y="1206500"/>
            <a:ext cx="996950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3600" b="1" i="1" dirty="0">
                <a:solidFill>
                  <a:srgbClr val="7030A0"/>
                </a:solidFill>
                <a:effectLst/>
                <a:latin typeface="Proxima Nova Bold"/>
              </a:rPr>
              <a:t>Пам’ятайте, що </a:t>
            </a:r>
            <a:r>
              <a:rPr lang="uk-UA" sz="3600" b="1" i="1" dirty="0" err="1">
                <a:solidFill>
                  <a:srgbClr val="7030A0"/>
                </a:solidFill>
                <a:effectLst/>
                <a:latin typeface="Proxima Nova Bold"/>
              </a:rPr>
              <a:t>трекер</a:t>
            </a:r>
            <a:r>
              <a:rPr lang="uk-UA" sz="3600" b="1" i="1" dirty="0">
                <a:solidFill>
                  <a:srgbClr val="7030A0"/>
                </a:solidFill>
                <a:effectLst/>
                <a:latin typeface="Proxima Nova Bold"/>
              </a:rPr>
              <a:t> звичок </a:t>
            </a:r>
            <a:r>
              <a:rPr lang="uk-UA" sz="3600" b="0" i="1" dirty="0">
                <a:solidFill>
                  <a:srgbClr val="7030A0"/>
                </a:solidFill>
                <a:effectLst/>
                <a:latin typeface="Proxima Nova Regular"/>
              </a:rPr>
              <a:t>—</a:t>
            </a:r>
            <a:r>
              <a:rPr lang="uk-UA" sz="3600" b="1" i="1" dirty="0">
                <a:solidFill>
                  <a:srgbClr val="7030A0"/>
                </a:solidFill>
                <a:effectLst/>
                <a:latin typeface="Proxima Nova Bold"/>
              </a:rPr>
              <a:t> це лише інструмент, а звичка формується лише вашими власними зусиллями. Тут і робота з усвідомленням, і визначення цілей, і аналіз емоцій, і прописування кроків, і воля робити ці кроки. Тільки складна, але важлива робота над собою!</a:t>
            </a:r>
            <a:endParaRPr lang="ru-UA" sz="36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9040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082C0D8-A46C-4707-9165-C2E357DB63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00206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Обери </a:t>
            </a:r>
            <a:r>
              <a:rPr lang="ru-RU" b="1" dirty="0" err="1">
                <a:solidFill>
                  <a:srgbClr val="00206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трекер</a:t>
            </a:r>
            <a:r>
              <a:rPr lang="ru-RU" b="1" dirty="0">
                <a:solidFill>
                  <a:srgbClr val="00206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звичок</a:t>
            </a:r>
            <a:r>
              <a:rPr lang="ru-RU" b="1" dirty="0">
                <a:solidFill>
                  <a:srgbClr val="00206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для себе</a:t>
            </a:r>
            <a:endParaRPr lang="ru-UA" b="1" dirty="0">
              <a:solidFill>
                <a:srgbClr val="002060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D3D3A7C-89F1-475D-B8B1-E884C0CA83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5922" y="1898373"/>
            <a:ext cx="8676563" cy="4422913"/>
          </a:xfrm>
        </p:spPr>
        <p:txBody>
          <a:bodyPr/>
          <a:lstStyle/>
          <a:p>
            <a:pPr marL="45720" indent="0">
              <a:buNone/>
            </a:pPr>
            <a:r>
              <a:rPr lang="uk-UA" b="1" dirty="0">
                <a:solidFill>
                  <a:srgbClr val="FF000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СТВОРЮЄМО СВІЙ ТРЕКЕР…</a:t>
            </a:r>
          </a:p>
          <a:p>
            <a:pPr marL="45720" indent="0">
              <a:buNone/>
            </a:pPr>
            <a:r>
              <a:rPr lang="ru-UA" sz="2000" b="1" i="1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Трекер</a:t>
            </a:r>
            <a:r>
              <a:rPr lang="ru-UA" sz="2000" b="1" i="1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000" b="1" i="1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звичок</a:t>
            </a:r>
            <a:r>
              <a:rPr lang="ru-UA" sz="2000" b="1" i="1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UA" sz="2000" b="1" i="1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UA" sz="2000" b="1" i="1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000" b="1" i="1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чудова</a:t>
            </a:r>
            <a:r>
              <a:rPr lang="ru-UA" sz="2000" b="1" i="1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000" b="1" i="1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мотивація</a:t>
            </a:r>
            <a:r>
              <a:rPr lang="ru-UA" sz="2000" b="1" i="1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UA" sz="2000" b="1" i="1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можливість</a:t>
            </a:r>
            <a:r>
              <a:rPr lang="ru-UA" sz="2000" b="1" i="1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000" b="1" i="1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приборкати</a:t>
            </a:r>
            <a:r>
              <a:rPr lang="ru-UA" sz="2000" b="1" i="1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000" b="1" i="1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звички</a:t>
            </a:r>
            <a:r>
              <a:rPr lang="ru-UA" sz="2000" b="1" i="1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UA" sz="2000" b="1" i="1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виконати</a:t>
            </a:r>
            <a:r>
              <a:rPr lang="ru-UA" sz="2000" b="1" i="1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000" b="1" i="1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всі-всі</a:t>
            </a:r>
            <a:r>
              <a:rPr lang="ru-UA" sz="2000" b="1" i="1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000" b="1" i="1" dirty="0" err="1">
                <a:solidFill>
                  <a:srgbClr val="00206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r>
              <a:rPr lang="uk-UA" sz="2000" b="1" i="1" dirty="0">
                <a:solidFill>
                  <a:srgbClr val="00206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не перевантажуючи свій організм…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b="1" i="1" dirty="0">
                <a:solidFill>
                  <a:srgbClr val="7030A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Обирайте різновид </a:t>
            </a:r>
            <a:r>
              <a:rPr lang="uk-UA" b="1" i="1" dirty="0" err="1">
                <a:solidFill>
                  <a:srgbClr val="7030A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трекеру</a:t>
            </a:r>
            <a:r>
              <a:rPr lang="uk-UA" b="1" i="1" dirty="0">
                <a:solidFill>
                  <a:srgbClr val="7030A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, який імпонує особисто вам</a:t>
            </a:r>
          </a:p>
          <a:p>
            <a:pPr marL="45720" indent="0">
              <a:buNone/>
            </a:pPr>
            <a:r>
              <a:rPr lang="uk-UA" sz="2400" b="1" i="1" dirty="0">
                <a:solidFill>
                  <a:srgbClr val="FF000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       Бажаю всім </a:t>
            </a:r>
          </a:p>
          <a:p>
            <a:pPr marL="45720" indent="0">
              <a:buNone/>
            </a:pPr>
            <a:r>
              <a:rPr lang="uk-UA" b="1" i="1" dirty="0">
                <a:solidFill>
                  <a:srgbClr val="0070C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                                  </a:t>
            </a:r>
            <a:r>
              <a:rPr lang="uk-UA" sz="2400" b="1" i="1" dirty="0">
                <a:solidFill>
                  <a:srgbClr val="0070C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успіхів, </a:t>
            </a:r>
          </a:p>
          <a:p>
            <a:pPr marL="45720" indent="0">
              <a:buNone/>
            </a:pPr>
            <a:r>
              <a:rPr lang="uk-UA" sz="2400" b="1" i="1" dirty="0">
                <a:solidFill>
                  <a:srgbClr val="7030A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                                        </a:t>
            </a:r>
            <a:r>
              <a:rPr lang="uk-UA" sz="2400" b="1" i="1" dirty="0">
                <a:solidFill>
                  <a:srgbClr val="00B05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творчості, </a:t>
            </a:r>
          </a:p>
          <a:p>
            <a:pPr marL="45720" indent="0">
              <a:buNone/>
            </a:pPr>
            <a:r>
              <a:rPr lang="uk-UA" b="1" i="1">
                <a:solidFill>
                  <a:srgbClr val="7030A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                                                                       </a:t>
            </a:r>
            <a:r>
              <a:rPr lang="uk-UA" sz="2400" b="1" i="1" dirty="0">
                <a:solidFill>
                  <a:schemeClr val="accent3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натхнення! </a:t>
            </a:r>
          </a:p>
          <a:p>
            <a:pPr marL="45720" indent="0">
              <a:buNone/>
            </a:pPr>
            <a:endParaRPr lang="uk-UA" b="1" i="1" dirty="0">
              <a:solidFill>
                <a:srgbClr val="7030A0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45720" indent="0">
              <a:buNone/>
            </a:pPr>
            <a:endParaRPr lang="ru-UA" b="1" i="1" dirty="0">
              <a:solidFill>
                <a:srgbClr val="002060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A953C11-16A2-429C-9673-DC633FB9FB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13489" y="3850996"/>
            <a:ext cx="2812150" cy="210294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7A033CB-B4BA-4F0C-BDC0-75A5F76285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3452" y="1263685"/>
            <a:ext cx="2406814" cy="2587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6023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336431" y="858129"/>
            <a:ext cx="10011018" cy="2570871"/>
          </a:xfrm>
        </p:spPr>
        <p:txBody>
          <a:bodyPr rtlCol="0">
            <a:normAutofit/>
          </a:bodyPr>
          <a:lstStyle/>
          <a:p>
            <a:pPr rtl="0"/>
            <a:r>
              <a:rPr lang="uk-UA" sz="6000" b="1" dirty="0"/>
              <a:t>ДЯКУЮ ЗА УВАГУ!</a:t>
            </a:r>
          </a:p>
        </p:txBody>
      </p:sp>
      <p:sp>
        <p:nvSpPr>
          <p:cNvPr id="7" name="Місце для тексту 6"/>
          <p:cNvSpPr>
            <a:spLocks noGrp="1"/>
          </p:cNvSpPr>
          <p:nvPr>
            <p:ph type="body" sz="quarter" idx="10"/>
          </p:nvPr>
        </p:nvSpPr>
        <p:spPr>
          <a:xfrm>
            <a:off x="1336431" y="4009292"/>
            <a:ext cx="10014194" cy="2162908"/>
          </a:xfrm>
        </p:spPr>
        <p:txBody>
          <a:bodyPr rtlCol="0">
            <a:normAutofit/>
          </a:bodyPr>
          <a:lstStyle/>
          <a:p>
            <a:pPr rtl="0"/>
            <a:r>
              <a:rPr lang="uk-UA" sz="4000" b="1" dirty="0">
                <a:solidFill>
                  <a:srgbClr val="FFFF0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ЗРОЗУМІЙ СЕБЕ,  СВОЇ ІНТЕРЕСИ ТА ЗДІБНОСТІ І ЖИТТЯ ЗМІНИТЬСЯ НА КРАЩЕ</a:t>
            </a:r>
          </a:p>
        </p:txBody>
      </p:sp>
    </p:spTree>
    <p:extLst>
      <p:ext uri="{BB962C8B-B14F-4D97-AF65-F5344CB8AC3E}">
        <p14:creationId xmlns:p14="http://schemas.microsoft.com/office/powerpoint/2010/main" val="2562246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Здоров’я та фітнес 16x9">
  <a:themeElements>
    <a:clrScheme name="HealthFitness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87A91B"/>
      </a:accent1>
      <a:accent2>
        <a:srgbClr val="FBCE11"/>
      </a:accent2>
      <a:accent3>
        <a:srgbClr val="446ED8"/>
      </a:accent3>
      <a:accent4>
        <a:srgbClr val="9D22E2"/>
      </a:accent4>
      <a:accent5>
        <a:srgbClr val="FE9E00"/>
      </a:accent5>
      <a:accent6>
        <a:srgbClr val="DF5327"/>
      </a:accent6>
      <a:hlink>
        <a:srgbClr val="446ED8"/>
      </a:hlink>
      <a:folHlink>
        <a:srgbClr val="828282"/>
      </a:folHlink>
    </a:clrScheme>
    <a:fontScheme name="Calibri Light">
      <a:majorFont>
        <a:latin typeface="Calibri Light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16064383_TF02922391" id="{316182F3-2F96-494A-9AC7-FBE3E8C1EAED}" vid="{12F28F2A-BF14-44D1-9CF3-0B1CC33DBD61}"/>
    </a:ext>
  </a:extLst>
</a:theme>
</file>

<file path=ppt/theme/theme2.xml><?xml version="1.0" encoding="utf-8"?>
<a:theme xmlns:a="http://schemas.openxmlformats.org/drawingml/2006/main" name="Тема Office">
  <a:themeElements>
    <a:clrScheme name="HealthFitness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87A91B"/>
      </a:accent1>
      <a:accent2>
        <a:srgbClr val="FBCE11"/>
      </a:accent2>
      <a:accent3>
        <a:srgbClr val="446ED8"/>
      </a:accent3>
      <a:accent4>
        <a:srgbClr val="9D22E2"/>
      </a:accent4>
      <a:accent5>
        <a:srgbClr val="FE9E00"/>
      </a:accent5>
      <a:accent6>
        <a:srgbClr val="DF5327"/>
      </a:accent6>
      <a:hlink>
        <a:srgbClr val="446ED8"/>
      </a:hlink>
      <a:folHlink>
        <a:srgbClr val="828282"/>
      </a:folHlink>
    </a:clrScheme>
    <a:fontScheme name="Calibri Light">
      <a:majorFont>
        <a:latin typeface="Calibri Light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HealthFitness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87A91B"/>
      </a:accent1>
      <a:accent2>
        <a:srgbClr val="FBCE11"/>
      </a:accent2>
      <a:accent3>
        <a:srgbClr val="446ED8"/>
      </a:accent3>
      <a:accent4>
        <a:srgbClr val="9D22E2"/>
      </a:accent4>
      <a:accent5>
        <a:srgbClr val="FE9E00"/>
      </a:accent5>
      <a:accent6>
        <a:srgbClr val="DF5327"/>
      </a:accent6>
      <a:hlink>
        <a:srgbClr val="446ED8"/>
      </a:hlink>
      <a:folHlink>
        <a:srgbClr val="828282"/>
      </a:folHlink>
    </a:clrScheme>
    <a:fontScheme name="Calibri Light">
      <a:majorFont>
        <a:latin typeface="Calibri Light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tf02922391_win32</Template>
  <TotalTime>331</TotalTime>
  <Words>770</Words>
  <Application>Microsoft Office PowerPoint</Application>
  <PresentationFormat>Широкоэкранный</PresentationFormat>
  <Paragraphs>92</Paragraphs>
  <Slides>14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8" baseType="lpstr">
      <vt:lpstr>-apple-system</vt:lpstr>
      <vt:lpstr>arial</vt:lpstr>
      <vt:lpstr>arial</vt:lpstr>
      <vt:lpstr>Calibri</vt:lpstr>
      <vt:lpstr>Calibri Light</vt:lpstr>
      <vt:lpstr>inherit</vt:lpstr>
      <vt:lpstr>Proxima Nova Bold</vt:lpstr>
      <vt:lpstr>Proxima Nova Regular</vt:lpstr>
      <vt:lpstr>PTRoot</vt:lpstr>
      <vt:lpstr>Roboto</vt:lpstr>
      <vt:lpstr>Symbol</vt:lpstr>
      <vt:lpstr>Times New Roman</vt:lpstr>
      <vt:lpstr>Wingdings</vt:lpstr>
      <vt:lpstr>Здоров’я та фітнес 16x9</vt:lpstr>
      <vt:lpstr>ПРАКТИЧНЕ ЗАНЯТТЯ  «Трекер звичок: що це і для чого? » </vt:lpstr>
      <vt:lpstr>ЩО ТАКЕ ЗВИЧКИ?</vt:lpstr>
      <vt:lpstr>  Трекери звичок: що це таке, як і навіщо користуватися </vt:lpstr>
      <vt:lpstr>ПОЧИНАЄМО ….</vt:lpstr>
      <vt:lpstr>Основні завдання трекера звичок</vt:lpstr>
      <vt:lpstr>Які існують види трекерів</vt:lpstr>
      <vt:lpstr>Алгоритм складання трекера звичок</vt:lpstr>
      <vt:lpstr>Навіщо потрібні трекери звичок?</vt:lpstr>
      <vt:lpstr>Як трекер настрою впливає на життя </vt:lpstr>
      <vt:lpstr>Сервіси, додатки для створення  ТРЕКЕРІВ ЗВИЧОК</vt:lpstr>
      <vt:lpstr>І ще кілька лайфхаків:</vt:lpstr>
      <vt:lpstr>Презентация PowerPoint</vt:lpstr>
      <vt:lpstr>Обери трекер звичок для себе</vt:lpstr>
      <vt:lpstr>ДЯКУЮ ЗА УВАГУ!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ПРАКТИЧНЕ ЗАНЯТТЯ  «Трекер звичок: що це і для чого? »</dc:title>
  <dc:creator>User</dc:creator>
  <cp:lastModifiedBy>User</cp:lastModifiedBy>
  <cp:revision>64</cp:revision>
  <dcterms:created xsi:type="dcterms:W3CDTF">2023-02-13T10:45:27Z</dcterms:created>
  <dcterms:modified xsi:type="dcterms:W3CDTF">2023-02-14T06:12:46Z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</Properties>
</file>