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20"/>
  </p:notesMasterIdLst>
  <p:sldIdLst>
    <p:sldId id="268" r:id="rId2"/>
    <p:sldId id="259" r:id="rId3"/>
    <p:sldId id="256" r:id="rId4"/>
    <p:sldId id="257" r:id="rId5"/>
    <p:sldId id="272" r:id="rId6"/>
    <p:sldId id="260" r:id="rId7"/>
    <p:sldId id="271" r:id="rId8"/>
    <p:sldId id="264" r:id="rId9"/>
    <p:sldId id="263" r:id="rId10"/>
    <p:sldId id="269" r:id="rId11"/>
    <p:sldId id="267" r:id="rId12"/>
    <p:sldId id="266" r:id="rId13"/>
    <p:sldId id="265" r:id="rId14"/>
    <p:sldId id="270" r:id="rId15"/>
    <p:sldId id="273" r:id="rId16"/>
    <p:sldId id="261" r:id="rId17"/>
    <p:sldId id="262" r:id="rId18"/>
    <p:sldId id="25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76" autoAdjust="0"/>
    <p:restoredTop sz="94670" autoAdjust="0"/>
  </p:normalViewPr>
  <p:slideViewPr>
    <p:cSldViewPr snapToGrid="0">
      <p:cViewPr varScale="1">
        <p:scale>
          <a:sx n="76" d="100"/>
          <a:sy n="76" d="100"/>
        </p:scale>
        <p:origin x="114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746D9-9076-4599-A780-62032A03E6AB}" type="datetimeFigureOut">
              <a:rPr lang="ru-RU" smtClean="0"/>
              <a:t>22.02.2017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1C30E-6E4F-4773-8159-94F25FA35B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114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1C30E-6E4F-4773-8159-94F25FA35B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329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722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373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5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146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73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43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6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681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228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316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2794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881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13722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749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412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8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974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127000"/>
            <a:ext cx="4584700" cy="3543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050" y="127000"/>
            <a:ext cx="5149850" cy="35433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500" y="3759200"/>
            <a:ext cx="5232400" cy="298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1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0156" y="459010"/>
            <a:ext cx="8911687" cy="1280890"/>
          </a:xfrm>
        </p:spPr>
        <p:txBody>
          <a:bodyPr>
            <a:noAutofit/>
          </a:bodyPr>
          <a:lstStyle/>
          <a:p>
            <a:pPr algn="ctr"/>
            <a:r>
              <a:rPr lang="uk-UA" sz="4400" b="1" i="1" dirty="0" smtClean="0">
                <a:solidFill>
                  <a:schemeClr val="accent5">
                    <a:lumMod val="75000"/>
                  </a:schemeClr>
                </a:solidFill>
              </a:rPr>
              <a:t>Тема уроку: Мохи</a:t>
            </a:r>
            <a:br>
              <a:rPr lang="uk-UA" sz="4400" b="1" i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4400" b="1" i="1" dirty="0" smtClean="0">
                <a:solidFill>
                  <a:schemeClr val="accent5">
                    <a:lumMod val="75000"/>
                  </a:schemeClr>
                </a:solidFill>
              </a:rPr>
              <a:t>Лабораторне дослідження : Будова моху</a:t>
            </a:r>
            <a:endParaRPr lang="en-US" sz="44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400" y="3024187"/>
            <a:ext cx="4432300" cy="35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7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9" y="812800"/>
            <a:ext cx="5118101" cy="4000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0" y="812800"/>
            <a:ext cx="5651500" cy="40005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71900" y="152400"/>
            <a:ext cx="519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Поширення мохів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930400" y="5118100"/>
            <a:ext cx="9563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Мохи поширені на всіх континентах ,але основна маса видів зосереджена у вологих місцях північної півкулі.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5664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80343" y="101600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uk-UA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 будовою тіла розрізняють мохи</a:t>
            </a:r>
            <a:br>
              <a:rPr lang="uk-UA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сланеві листостеблові</a:t>
            </a:r>
            <a:endParaRPr lang="en-US" sz="3200" b="1" i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2781300"/>
            <a:ext cx="4622800" cy="3467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169" y="2781300"/>
            <a:ext cx="5319054" cy="3467100"/>
          </a:xfrm>
          <a:prstGeom prst="rect">
            <a:avLst/>
          </a:prstGeom>
        </p:spPr>
      </p:pic>
      <p:sp>
        <p:nvSpPr>
          <p:cNvPr id="8" name="Стрелка влево 7"/>
          <p:cNvSpPr/>
          <p:nvPr/>
        </p:nvSpPr>
        <p:spPr>
          <a:xfrm rot="19477017">
            <a:off x="2706836" y="1619250"/>
            <a:ext cx="1866900" cy="46989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Стрелка влево 8"/>
          <p:cNvSpPr/>
          <p:nvPr/>
        </p:nvSpPr>
        <p:spPr>
          <a:xfrm rot="13420647">
            <a:off x="6910535" y="1683462"/>
            <a:ext cx="1866900" cy="46989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70000" y="6258775"/>
            <a:ext cx="3517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Маршанція мінлива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028242" y="6296725"/>
            <a:ext cx="4492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Політрих</a:t>
            </a:r>
            <a:r>
              <a:rPr lang="uk-UA" dirty="0" smtClean="0"/>
              <a:t> звичайний або зозулин льон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71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6170076" cy="128089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279400"/>
            <a:ext cx="7620000" cy="5702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92500" y="6108700"/>
            <a:ext cx="612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Політрих</a:t>
            </a:r>
            <a:r>
              <a:rPr lang="uk-UA" dirty="0" smtClean="0"/>
              <a:t> звичайний або зозулин льон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Вивчення будови тіла мохоподібних </a:t>
            </a:r>
            <a:endParaRPr lang="en-US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2" y="1264555"/>
            <a:ext cx="8108947" cy="4025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2924" y="5816600"/>
            <a:ext cx="782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На чоловічих рослинах  листки більші , сидять густіші і мають червонуватий колір.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50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812801"/>
            <a:ext cx="5499099" cy="475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5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62300" y="266700"/>
            <a:ext cx="623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Розмноження зозулиного льону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114" y="1202062"/>
            <a:ext cx="7475186" cy="51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5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0" y="546100"/>
            <a:ext cx="6032500" cy="48781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95700" y="6032500"/>
            <a:ext cx="2012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/>
              <a:t>Мох сфагнум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8610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7"/>
          <a:stretch/>
        </p:blipFill>
        <p:spPr>
          <a:xfrm>
            <a:off x="2857500" y="1092200"/>
            <a:ext cx="6337300" cy="46482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08300" y="4724400"/>
            <a:ext cx="1574800" cy="355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3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7900" y="114300"/>
            <a:ext cx="40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Використання торфу</a:t>
            </a:r>
            <a:endParaRPr lang="en-US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637520"/>
            <a:ext cx="6477000" cy="4686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787400"/>
            <a:ext cx="4597400" cy="3505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49400" y="4531340"/>
            <a:ext cx="416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Субстрат для грибів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30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22750" y="77213"/>
            <a:ext cx="444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Гра « Біологічне лото»</a:t>
            </a:r>
            <a:endParaRPr lang="en-US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21000" y="731511"/>
            <a:ext cx="6921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Листостеблова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будова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Ризоїди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3.Спорофіт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Коробочка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Гаметофіт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Антеридії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Архегонії</a:t>
            </a:r>
            <a:endParaRPr lang="en-US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731510"/>
            <a:ext cx="2501900" cy="21640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3505200"/>
            <a:ext cx="2400300" cy="23685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505200"/>
            <a:ext cx="2476500" cy="2336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0" y="3540125"/>
            <a:ext cx="2273300" cy="23368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521075"/>
            <a:ext cx="2209800" cy="2336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500" y="3543300"/>
            <a:ext cx="2181225" cy="233362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700" y="731510"/>
            <a:ext cx="2994025" cy="234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6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57500" y="165100"/>
            <a:ext cx="802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2">
                    <a:lumMod val="50000"/>
                  </a:schemeClr>
                </a:solidFill>
              </a:rPr>
              <a:t>Розташуйте етапи розмноження мохів за порядком їх відбування</a:t>
            </a: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60700" y="996097"/>
            <a:ext cx="6096000" cy="55659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А) Утворення спорофіту (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спорогону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Б) Утворення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гаметофіту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В) Утворення статевих органів: антеридій та архегоній.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Г) Утворення спор.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Д) Запліднення.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Е) Утворення статевих клітин.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Є) Проростання спори.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Ж) Утворення зиготи.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76325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З) Формування протонеми.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04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30600" y="0"/>
            <a:ext cx="576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«Втрачена  інформація»</a:t>
            </a:r>
            <a:endParaRPr lang="en-US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523220"/>
            <a:ext cx="6096000" cy="632480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Вегетативне тіло розчленовано на ……… і ………… або представлене …………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Всмоктування води і прикріплення до субстрату здійснюють ……..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Статеве покоління називається …….…. , а нестатеве - …………….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Органи статевого розмноження - ………...… , …….………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Спорофіт мохоподібних називається ………….….. , складається з ……………. , ……….…. і ………….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Спорофіт існує на ………….…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Розмноження відбувається за допомогою ………...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Спора проростає в розгалужений ланцюжок клітин - …………….. 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 У життєвому циклі переважає …….….. 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80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7600" y="0"/>
            <a:ext cx="825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chemeClr val="accent6">
                    <a:lumMod val="75000"/>
                  </a:schemeClr>
                </a:solidFill>
              </a:rPr>
              <a:t>Мохи які занесені до Червоної книги України</a:t>
            </a:r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26" y="698619"/>
            <a:ext cx="4533900" cy="24290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62126" y="3118366"/>
            <a:ext cx="257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Скопанія</a:t>
            </a:r>
            <a:r>
              <a:rPr lang="uk-UA" dirty="0" smtClean="0"/>
              <a:t> компактна</a:t>
            </a: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959" y="698619"/>
            <a:ext cx="4575176" cy="24290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07297" y="3038901"/>
            <a:ext cx="412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Свагнум</a:t>
            </a:r>
            <a:r>
              <a:rPr lang="uk-UA" dirty="0" smtClean="0"/>
              <a:t> Вульфа</a:t>
            </a:r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48" y="3566299"/>
            <a:ext cx="4673599" cy="27133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26" y="3566299"/>
            <a:ext cx="4533900" cy="27421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680321" y="6191191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Таргінія</a:t>
            </a:r>
            <a:r>
              <a:rPr lang="uk-UA" dirty="0" smtClean="0"/>
              <a:t> </a:t>
            </a:r>
            <a:r>
              <a:rPr lang="uk-UA" dirty="0" err="1" smtClean="0"/>
              <a:t>підлиста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90687" y="6249313"/>
            <a:ext cx="416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Плеврокладула</a:t>
            </a:r>
            <a:r>
              <a:rPr lang="uk-UA" dirty="0" smtClean="0"/>
              <a:t> білувата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9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924" y="395510"/>
            <a:ext cx="8911687" cy="1280890"/>
          </a:xfrm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accent5">
                    <a:lumMod val="75000"/>
                  </a:schemeClr>
                </a:solidFill>
              </a:rPr>
              <a:t>Мохи України</a:t>
            </a:r>
            <a:endParaRPr lang="en-US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300" y="1143000"/>
            <a:ext cx="7111999" cy="3937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3576318" y="5172045"/>
            <a:ext cx="295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Маршанція мінлива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9592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374650"/>
            <a:ext cx="6972300" cy="52401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4706618" y="5791200"/>
            <a:ext cx="3535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err="1" smtClean="0"/>
              <a:t>Політрих</a:t>
            </a:r>
            <a:r>
              <a:rPr lang="uk-UA" sz="2400" dirty="0" smtClean="0"/>
              <a:t> звичайний , або зозулин льон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4153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3156" y="420910"/>
            <a:ext cx="8911687" cy="1280890"/>
          </a:xfrm>
        </p:spPr>
        <p:txBody>
          <a:bodyPr/>
          <a:lstStyle/>
          <a:p>
            <a:pPr algn="ctr"/>
            <a:r>
              <a:rPr lang="uk-UA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Які асоціації у вас викликає слово мох</a:t>
            </a: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3429000" y="21717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Diagram 1"/>
          <p:cNvGrpSpPr>
            <a:grpSpLocks noChangeAspect="1"/>
          </p:cNvGrpSpPr>
          <p:nvPr/>
        </p:nvGrpSpPr>
        <p:grpSpPr bwMode="auto">
          <a:xfrm>
            <a:off x="3225800" y="2171700"/>
            <a:ext cx="5486400" cy="3771900"/>
            <a:chOff x="1642" y="6286"/>
            <a:chExt cx="8640" cy="8640"/>
          </a:xfrm>
        </p:grpSpPr>
        <p:sp>
          <p:nvSpPr>
            <p:cNvPr id="7" name="_s2062"/>
            <p:cNvSpPr>
              <a:spLocks noChangeShapeType="1"/>
            </p:cNvSpPr>
            <p:nvPr/>
          </p:nvSpPr>
          <p:spPr bwMode="auto">
            <a:xfrm flipH="1" flipV="1">
              <a:off x="4185" y="9579"/>
              <a:ext cx="889" cy="51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_s2061"/>
            <p:cNvSpPr>
              <a:spLocks noChangeArrowheads="1"/>
            </p:cNvSpPr>
            <p:nvPr/>
          </p:nvSpPr>
          <p:spPr bwMode="auto">
            <a:xfrm>
              <a:off x="2272" y="8041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_s2060"/>
            <p:cNvSpPr>
              <a:spLocks noChangeShapeType="1"/>
            </p:cNvSpPr>
            <p:nvPr/>
          </p:nvSpPr>
          <p:spPr bwMode="auto">
            <a:xfrm flipH="1">
              <a:off x="4185" y="11118"/>
              <a:ext cx="889" cy="51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_s2059"/>
            <p:cNvSpPr>
              <a:spLocks noChangeArrowheads="1"/>
            </p:cNvSpPr>
            <p:nvPr/>
          </p:nvSpPr>
          <p:spPr bwMode="auto">
            <a:xfrm>
              <a:off x="2272" y="11118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_s2058"/>
            <p:cNvSpPr>
              <a:spLocks noChangeShapeType="1"/>
            </p:cNvSpPr>
            <p:nvPr/>
          </p:nvSpPr>
          <p:spPr bwMode="auto">
            <a:xfrm>
              <a:off x="5962" y="11631"/>
              <a:ext cx="0" cy="102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_s2057"/>
            <p:cNvSpPr>
              <a:spLocks noChangeArrowheads="1"/>
            </p:cNvSpPr>
            <p:nvPr/>
          </p:nvSpPr>
          <p:spPr bwMode="auto">
            <a:xfrm>
              <a:off x="4936" y="12656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_s2056"/>
            <p:cNvSpPr>
              <a:spLocks noChangeShapeType="1"/>
            </p:cNvSpPr>
            <p:nvPr/>
          </p:nvSpPr>
          <p:spPr bwMode="auto">
            <a:xfrm>
              <a:off x="6850" y="11118"/>
              <a:ext cx="889" cy="51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_s2055"/>
            <p:cNvSpPr>
              <a:spLocks noChangeArrowheads="1"/>
            </p:cNvSpPr>
            <p:nvPr/>
          </p:nvSpPr>
          <p:spPr bwMode="auto">
            <a:xfrm>
              <a:off x="7601" y="11118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_s2054"/>
            <p:cNvSpPr>
              <a:spLocks noChangeShapeType="1"/>
            </p:cNvSpPr>
            <p:nvPr/>
          </p:nvSpPr>
          <p:spPr bwMode="auto">
            <a:xfrm flipV="1">
              <a:off x="6850" y="9580"/>
              <a:ext cx="889" cy="51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_s2053"/>
            <p:cNvSpPr>
              <a:spLocks noChangeArrowheads="1"/>
            </p:cNvSpPr>
            <p:nvPr/>
          </p:nvSpPr>
          <p:spPr bwMode="auto">
            <a:xfrm>
              <a:off x="7601" y="8041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_s2052"/>
            <p:cNvSpPr>
              <a:spLocks noChangeShapeType="1"/>
            </p:cNvSpPr>
            <p:nvPr/>
          </p:nvSpPr>
          <p:spPr bwMode="auto">
            <a:xfrm flipV="1">
              <a:off x="5962" y="8554"/>
              <a:ext cx="0" cy="102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_s2051"/>
            <p:cNvSpPr>
              <a:spLocks noChangeArrowheads="1"/>
            </p:cNvSpPr>
            <p:nvPr/>
          </p:nvSpPr>
          <p:spPr bwMode="auto">
            <a:xfrm>
              <a:off x="4936" y="6502"/>
              <a:ext cx="2052" cy="2052"/>
            </a:xfrm>
            <a:prstGeom prst="ellipse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uk-U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_s2050"/>
            <p:cNvSpPr>
              <a:spLocks noChangeArrowheads="1"/>
            </p:cNvSpPr>
            <p:nvPr/>
          </p:nvSpPr>
          <p:spPr bwMode="auto">
            <a:xfrm>
              <a:off x="4936" y="9580"/>
              <a:ext cx="2052" cy="2052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en-US" sz="2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Мох </a:t>
              </a:r>
              <a:endParaRPr kumimoji="0" lang="uk-UA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015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912</TotalTime>
  <Words>286</Words>
  <Application>Microsoft Office PowerPoint</Application>
  <PresentationFormat>Широкоэкранный</PresentationFormat>
  <Paragraphs>47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Тема уроку: Мохи Лабораторне дослідження : Будова моху</vt:lpstr>
      <vt:lpstr>Презентация PowerPoint</vt:lpstr>
      <vt:lpstr>За будовою тіла розрізняють мохи сланеві листостеблові</vt:lpstr>
      <vt:lpstr>Презентация PowerPoint</vt:lpstr>
      <vt:lpstr>Вивчення будови тіла мохоподібних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Мохи України</vt:lpstr>
      <vt:lpstr>Презентация PowerPoint</vt:lpstr>
      <vt:lpstr>Які асоціації у вас викликає слово мох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44</cp:revision>
  <dcterms:created xsi:type="dcterms:W3CDTF">2017-02-12T16:02:09Z</dcterms:created>
  <dcterms:modified xsi:type="dcterms:W3CDTF">2017-02-22T18:45:14Z</dcterms:modified>
</cp:coreProperties>
</file>