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5" r:id="rId3"/>
    <p:sldId id="266" r:id="rId4"/>
    <p:sldId id="268" r:id="rId5"/>
    <p:sldId id="270" r:id="rId6"/>
    <p:sldId id="267" r:id="rId7"/>
    <p:sldId id="271" r:id="rId8"/>
    <p:sldId id="272" r:id="rId9"/>
    <p:sldId id="273" r:id="rId10"/>
    <p:sldId id="274" r:id="rId11"/>
    <p:sldId id="275" r:id="rId12"/>
    <p:sldId id="25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F5E92-2EA2-4343-A4B8-8E348DFB6838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C394B-F07A-473F-A719-878DCE8EE1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F5E92-2EA2-4343-A4B8-8E348DFB6838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C394B-F07A-473F-A719-878DCE8EE1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F5E92-2EA2-4343-A4B8-8E348DFB6838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C394B-F07A-473F-A719-878DCE8EE1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F5E92-2EA2-4343-A4B8-8E348DFB6838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C394B-F07A-473F-A719-878DCE8EE1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F5E92-2EA2-4343-A4B8-8E348DFB6838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C394B-F07A-473F-A719-878DCE8EE1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F5E92-2EA2-4343-A4B8-8E348DFB6838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C394B-F07A-473F-A719-878DCE8EE1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F5E92-2EA2-4343-A4B8-8E348DFB6838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C394B-F07A-473F-A719-878DCE8EE1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F5E92-2EA2-4343-A4B8-8E348DFB6838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C394B-F07A-473F-A719-878DCE8EE1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F5E92-2EA2-4343-A4B8-8E348DFB6838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C394B-F07A-473F-A719-878DCE8EE1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F5E92-2EA2-4343-A4B8-8E348DFB6838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C394B-F07A-473F-A719-878DCE8EE1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F5E92-2EA2-4343-A4B8-8E348DFB6838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C394B-F07A-473F-A719-878DCE8EE1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6F5E92-2EA2-4343-A4B8-8E348DFB6838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2C394B-F07A-473F-A719-878DCE8EE1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depositphotos.com/" TargetMode="External"/><Relationship Id="rId2" Type="http://schemas.openxmlformats.org/officeDocument/2006/relationships/hyperlink" Target="https://gifer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uk.wikipedia.org/wiki/" TargetMode="External"/><Relationship Id="rId4" Type="http://schemas.openxmlformats.org/officeDocument/2006/relationships/hyperlink" Target="https://miyklas.com.u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User\Downloads\7dnf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0"/>
            <a:ext cx="2428876" cy="2286000"/>
          </a:xfrm>
          <a:prstGeom prst="rect">
            <a:avLst/>
          </a:prstGeom>
          <a:noFill/>
        </p:spPr>
      </p:pic>
      <p:pic>
        <p:nvPicPr>
          <p:cNvPr id="1028" name="Picture 4" descr="C:\Users\User\Downloads\3s4F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57628"/>
            <a:ext cx="3571900" cy="35719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РІЗНОМАНІТНІСТЬ КОМАХ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7" name="Picture 3" descr="C:\Users\User\Downloads\Adtl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4214818"/>
            <a:ext cx="2333628" cy="2123602"/>
          </a:xfrm>
          <a:prstGeom prst="rect">
            <a:avLst/>
          </a:prstGeom>
          <a:noFill/>
        </p:spPr>
      </p:pic>
      <p:pic>
        <p:nvPicPr>
          <p:cNvPr id="1029" name="Picture 5" descr="C:\Users\User\Downloads\Yipj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29322" y="0"/>
            <a:ext cx="2943225" cy="1971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Черно белая насекомых картинки, стоковые фото Черно белая насекомых |  Depositphot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146230"/>
            <a:ext cx="5214942" cy="2711770"/>
          </a:xfrm>
          <a:prstGeom prst="rect">
            <a:avLst/>
          </a:prstGeom>
          <a:noFill/>
        </p:spPr>
      </p:pic>
      <p:pic>
        <p:nvPicPr>
          <p:cNvPr id="7" name="Picture 5" descr="Черно белая насекомых картинки, стоковые фото Черно белая насекомых |  Depositphot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4146230"/>
            <a:ext cx="5286380" cy="271177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 l="12079" t="17578" r="15446" b="20898"/>
          <a:stretch>
            <a:fillRect/>
          </a:stretch>
        </p:blipFill>
        <p:spPr bwMode="auto">
          <a:xfrm>
            <a:off x="0" y="0"/>
            <a:ext cx="9144000" cy="4364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yklua-resources.azureedge.net/7bb7ab51-a9fd-4dfd-8beb-75b5eaa2d54e/%D0%9D%D0%B5%D0%BF%D0%BE%D0%B2%D0%BD%D0%B5%20%D0%BF%D0%B5%D1%80%D0%B5%D1%82%D0%B2%D0%BE%D0%BD%D0%B5%D0%BD%D0%BD%D1%8F%20%D0%BA%D0%BE%D0%BC%D0%B0%D1%85%20%D0%BF%D1%96%D0%B4%D0%BF%D0%B8%D1%81%D0%B8-w60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571744"/>
            <a:ext cx="8572556" cy="364333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66" cy="582594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uk-UA" dirty="0" smtClean="0"/>
              <a:t>Пригадаємо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000109"/>
            <a:ext cx="8643998" cy="207170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      У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разі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розвитку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u="sng" dirty="0" err="1" smtClean="0">
                <a:latin typeface="Times New Roman" pitchFamily="18" charset="0"/>
                <a:cs typeface="Times New Roman" pitchFamily="18" charset="0"/>
              </a:rPr>
              <a:t>неповним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u="sng" dirty="0" err="1" smtClean="0">
                <a:latin typeface="Times New Roman" pitchFamily="18" charset="0"/>
                <a:cs typeface="Times New Roman" pitchFamily="18" charset="0"/>
              </a:rPr>
              <a:t>перетворенням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коники,таргани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бабки та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інші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яйця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вилуплюється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личинка, яка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загалом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нагадує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дорослу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особину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але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без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крил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Вона живиться,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линяє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росте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розвивається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Після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останнього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линяння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личинка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перетворюється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статевозрілу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особину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Отже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за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неповного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перетворення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комаха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проходить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такі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фази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розвитку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яйце, личинка, доросла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особина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0" name="Picture 8" descr="Сарана перелітна — Вікіпеді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786190"/>
            <a:ext cx="4143404" cy="280394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258204" cy="642941"/>
          </a:xfrm>
          <a:solidFill>
            <a:srgbClr val="92D050"/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ПРЯМОКРИЛІ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6" name="Picture 4" descr="Файл:Дибка степова на ковилі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928670"/>
            <a:ext cx="4065226" cy="2693213"/>
          </a:xfrm>
          <a:prstGeom prst="rect">
            <a:avLst/>
          </a:prstGeom>
          <a:noFill/>
        </p:spPr>
      </p:pic>
      <p:pic>
        <p:nvPicPr>
          <p:cNvPr id="18438" name="Picture 6" descr="https://upload.wikimedia.org/wikipedia/commons/4/4b/Dixi-Tettigonia_Viridissim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000108"/>
            <a:ext cx="4143404" cy="265624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714348" y="30003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57158" y="3286124"/>
            <a:ext cx="250033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КОНИК ЗЕЛЕНИЙ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57950" y="3143248"/>
            <a:ext cx="2286016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ДИБКА СТЕПОВА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643042" y="6073620"/>
            <a:ext cx="278608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САРАНА ПЕРЕЛІТНА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42" name="Picture 10" descr="Gryllotalpa gryllotalpa MHNT.jpg"/>
          <p:cNvPicPr>
            <a:picLocks noChangeAspect="1" noChangeArrowheads="1"/>
          </p:cNvPicPr>
          <p:nvPr/>
        </p:nvPicPr>
        <p:blipFill>
          <a:blip r:embed="rId5"/>
          <a:srcRect b="6522"/>
          <a:stretch>
            <a:fillRect/>
          </a:stretch>
        </p:blipFill>
        <p:spPr bwMode="auto">
          <a:xfrm rot="16200000">
            <a:off x="5357818" y="3000371"/>
            <a:ext cx="2571768" cy="4000527"/>
          </a:xfrm>
          <a:prstGeom prst="rect">
            <a:avLst/>
          </a:prstGeom>
          <a:solidFill>
            <a:srgbClr val="92D050"/>
          </a:solidFill>
        </p:spPr>
      </p:pic>
      <p:sp>
        <p:nvSpPr>
          <p:cNvPr id="18" name="TextBox 17"/>
          <p:cNvSpPr txBox="1"/>
          <p:nvPr/>
        </p:nvSpPr>
        <p:spPr>
          <a:xfrm>
            <a:off x="5214942" y="5929330"/>
            <a:ext cx="278608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ВОВЧОК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ТАРГАНИ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071546"/>
            <a:ext cx="8715436" cy="505461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Одна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найдавніших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груп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комах,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існували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нашій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планеті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Україні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поширений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тарган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рудий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оселення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житлі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завдає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людині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багато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клопоту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Таргани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псують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продукти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харчування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розносять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різні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види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бактерій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яйця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паразитів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здатні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виводити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ладу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побутові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комп’ютери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телевізори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тощо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Прусак рудий — Вікіпеді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143248"/>
            <a:ext cx="2928958" cy="3417118"/>
          </a:xfrm>
          <a:prstGeom prst="rect">
            <a:avLst/>
          </a:prstGeom>
          <a:noFill/>
        </p:spPr>
      </p:pic>
      <p:pic>
        <p:nvPicPr>
          <p:cNvPr id="20484" name="Picture 4" descr="Таракан - анимационная картинка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2973226"/>
            <a:ext cx="3190884" cy="29037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yklua-resources.azureedge.net/24a7a00f-1f1d-4a32-9767-807e68bf047a/%D0%9F%D0%BE%D0%B2%D0%BD%D0%B5%20%D0%BF%D0%B5%D1%80%D0%B5%D1%82%D0%B2%D0%BE%D1%80%D0%B5%D0%BD%D0%BD%D1%8F%20%D0%BF%D1%96%D0%B4%D0%BF%D0%B8%D1%81%D0%B8-w59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143248"/>
            <a:ext cx="8286808" cy="3286148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000108"/>
            <a:ext cx="8715436" cy="512605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У  комах,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мають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розвиток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u="sng" dirty="0" err="1" smtClean="0">
                <a:latin typeface="Times New Roman" pitchFamily="18" charset="0"/>
                <a:cs typeface="Times New Roman" pitchFamily="18" charset="0"/>
              </a:rPr>
              <a:t>повним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u="sng" dirty="0" err="1" smtClean="0">
                <a:latin typeface="Times New Roman" pitchFamily="18" charset="0"/>
                <a:cs typeface="Times New Roman" pitchFamily="18" charset="0"/>
              </a:rPr>
              <a:t>перетворенням</a:t>
            </a:r>
            <a:r>
              <a:rPr lang="ru-RU" sz="2000" b="1" i="1" u="sng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личинки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значно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відрізняються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статевозрілих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особин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Після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кількох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линянь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личинка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перетворюється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лялечку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яка не живиться та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зазвичай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нерухома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На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фазі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лялечки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відбувається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майже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повна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перебудова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організму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Через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певний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час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оболонки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лялечки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виходить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доросла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комаха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Отже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за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повного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перетворення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комахи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проходять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фази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яйця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личинки,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лялечки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дорослої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особини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186766" cy="582594"/>
          </a:xfrm>
          <a:prstGeom prst="rect">
            <a:avLst/>
          </a:prstGeom>
          <a:solidFill>
            <a:srgbClr val="92D050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Times New Roman" pitchFamily="18" charset="0"/>
              </a:rPr>
              <a:t>Пригадаємо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654032"/>
          </a:xfrm>
          <a:prstGeom prst="rect">
            <a:avLst/>
          </a:prstGeom>
          <a:solidFill>
            <a:srgbClr val="92D050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ЖУКИ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1506" name="Picture 2" descr="Гнойовик звичайний — Вікіпеді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071546"/>
            <a:ext cx="4071966" cy="2857520"/>
          </a:xfrm>
          <a:prstGeom prst="rect">
            <a:avLst/>
          </a:prstGeom>
          <a:noFill/>
        </p:spPr>
      </p:pic>
      <p:pic>
        <p:nvPicPr>
          <p:cNvPr id="21508" name="Picture 4" descr="Coccinella septempunctata - Сонечко семикрапкове, імаг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071546"/>
            <a:ext cx="4214842" cy="2857520"/>
          </a:xfrm>
          <a:prstGeom prst="rect">
            <a:avLst/>
          </a:prstGeom>
          <a:noFill/>
        </p:spPr>
      </p:pic>
      <p:pic>
        <p:nvPicPr>
          <p:cNvPr id="21510" name="Picture 6" descr="Колорадський жук — Вікіпедія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4071942"/>
            <a:ext cx="4000528" cy="2571768"/>
          </a:xfrm>
          <a:prstGeom prst="rect">
            <a:avLst/>
          </a:prstGeom>
          <a:noFill/>
        </p:spPr>
      </p:pic>
      <p:pic>
        <p:nvPicPr>
          <p:cNvPr id="21512" name="Picture 8" descr="Короїд — Вікіпедія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4071942"/>
            <a:ext cx="4214842" cy="2549279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428596" y="3429000"/>
            <a:ext cx="2383434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ЖУК-ГНОЙОВИК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14876" y="3429000"/>
            <a:ext cx="207170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СОНЕЧКО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4348" y="6215082"/>
            <a:ext cx="3000396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КОЛОРАДСЬКИЙ ЖУК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14876" y="6143644"/>
            <a:ext cx="2497377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ЖУК КОРОЇД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Шовкопряд шовковичний — Вікіпеді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857628"/>
            <a:ext cx="4000528" cy="2625348"/>
          </a:xfrm>
          <a:prstGeom prst="rect">
            <a:avLst/>
          </a:prstGeom>
          <a:noFill/>
        </p:spPr>
      </p:pic>
      <p:pic>
        <p:nvPicPr>
          <p:cNvPr id="4100" name="Picture 4" descr="Аполлон (бабочка) — Википедия"/>
          <p:cNvPicPr>
            <a:picLocks noChangeAspect="1" noChangeArrowheads="1"/>
          </p:cNvPicPr>
          <p:nvPr/>
        </p:nvPicPr>
        <p:blipFill>
          <a:blip r:embed="rId3" cstate="print"/>
          <a:srcRect b="42308"/>
          <a:stretch>
            <a:fillRect/>
          </a:stretch>
        </p:blipFill>
        <p:spPr bwMode="auto">
          <a:xfrm>
            <a:off x="4500562" y="1127303"/>
            <a:ext cx="4214842" cy="2658887"/>
          </a:xfrm>
          <a:prstGeom prst="rect">
            <a:avLst/>
          </a:prstGeom>
          <a:noFill/>
        </p:spPr>
      </p:pic>
      <p:pic>
        <p:nvPicPr>
          <p:cNvPr id="4098" name="Picture 2" descr="Papilio Machaon imago 01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1105044"/>
            <a:ext cx="4071966" cy="270971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829576" cy="45259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654032"/>
          </a:xfrm>
          <a:prstGeom prst="rect">
            <a:avLst/>
          </a:prstGeom>
          <a:solidFill>
            <a:srgbClr val="92D050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МЕТЕЛИКИ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57290" y="1142984"/>
            <a:ext cx="3000396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МАХАОН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00562" y="1142984"/>
            <a:ext cx="2286016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АПОЛЛОН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7158" y="6072206"/>
            <a:ext cx="4000528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ШОВКОВИЧНИЙ ШОВКОПРЯД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4" name="Picture 8" descr="Монарх (метелик) — Вікіпедія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6" y="3714752"/>
            <a:ext cx="3714776" cy="2428875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4714876" y="6072206"/>
            <a:ext cx="278608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МОНАРХ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Рогохвіст великий хвойний — Вікіпеді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3929066"/>
            <a:ext cx="4357718" cy="2719432"/>
          </a:xfrm>
          <a:prstGeom prst="rect">
            <a:avLst/>
          </a:prstGeom>
          <a:noFill/>
        </p:spPr>
      </p:pic>
      <p:pic>
        <p:nvPicPr>
          <p:cNvPr id="3078" name="Picture 6" descr="Перетинчастокрилі — Вікіпеді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929066"/>
            <a:ext cx="3929090" cy="2679724"/>
          </a:xfrm>
          <a:prstGeom prst="rect">
            <a:avLst/>
          </a:prstGeom>
          <a:noFill/>
        </p:spPr>
      </p:pic>
      <p:pic>
        <p:nvPicPr>
          <p:cNvPr id="3076" name="Picture 4" descr="Джміль земляний під час запилення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1013664"/>
            <a:ext cx="4286280" cy="2786798"/>
          </a:xfrm>
          <a:prstGeom prst="rect">
            <a:avLst/>
          </a:prstGeom>
          <a:noFill/>
        </p:spPr>
      </p:pic>
      <p:pic>
        <p:nvPicPr>
          <p:cNvPr id="3074" name="Picture 2" descr="Бджола (рід) — Вікіпедія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1000107"/>
            <a:ext cx="3929090" cy="280275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654032"/>
          </a:xfrm>
          <a:prstGeom prst="rect">
            <a:avLst/>
          </a:prstGeom>
          <a:solidFill>
            <a:srgbClr val="92D050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ПЕРЕТИНЧАСТОКРИЛІ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4282" y="3429000"/>
            <a:ext cx="392909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БДЖОЛА МЕДОНОСНА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14876" y="3429000"/>
            <a:ext cx="207170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ДЖМІЛЬ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4348" y="6215082"/>
            <a:ext cx="3000396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ЇЗДЕЦЬ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57686" y="6143644"/>
            <a:ext cx="4357718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РОГОХВІСТ ВЕЛИКИЙ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4" name="AutoShape 2" descr="Махаон — Википед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Phlebotomus papatas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3929066"/>
            <a:ext cx="4357718" cy="2665080"/>
          </a:xfrm>
          <a:prstGeom prst="rect">
            <a:avLst/>
          </a:prstGeom>
          <a:noFill/>
        </p:spPr>
      </p:pic>
      <p:pic>
        <p:nvPicPr>
          <p:cNvPr id="2054" name="Picture 6" descr="Ґедзь роду Tabanu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857628"/>
            <a:ext cx="3929090" cy="2741226"/>
          </a:xfrm>
          <a:prstGeom prst="rect">
            <a:avLst/>
          </a:prstGeom>
          <a:noFill/>
        </p:spPr>
      </p:pic>
      <p:pic>
        <p:nvPicPr>
          <p:cNvPr id="2052" name="Picture 4" descr="Tolmerus cingulatu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1142984"/>
            <a:ext cx="4357718" cy="2714644"/>
          </a:xfrm>
          <a:prstGeom prst="rect">
            <a:avLst/>
          </a:prstGeom>
          <a:noFill/>
        </p:spPr>
      </p:pic>
      <p:pic>
        <p:nvPicPr>
          <p:cNvPr id="2050" name="Picture 2" descr="Common house fly, Musca domestic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1142984"/>
            <a:ext cx="3929090" cy="260034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654032"/>
          </a:xfrm>
          <a:prstGeom prst="rect">
            <a:avLst/>
          </a:prstGeom>
          <a:solidFill>
            <a:srgbClr val="92D050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ДВОКРИЛІ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8596" y="3429000"/>
            <a:ext cx="2383434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МУХА КІМНАТНА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00562" y="3429000"/>
            <a:ext cx="4000528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КТИР ВЕЛЕТЕНСЬКИЙ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4348" y="6215082"/>
            <a:ext cx="3000396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ГЕДЗЬ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00562" y="6143644"/>
            <a:ext cx="428628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МОСКІТНИЙ КОМАР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uk-UA" dirty="0" smtClean="0"/>
              <a:t>РОБОТА В ГРУПАХ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Яка роль комах у </a:t>
            </a:r>
            <a:r>
              <a:rPr lang="ru-RU" dirty="0" err="1" smtClean="0"/>
              <a:t>природі</a:t>
            </a:r>
            <a:r>
              <a:rPr lang="ru-RU" dirty="0" smtClean="0"/>
              <a:t> </a:t>
            </a:r>
            <a:r>
              <a:rPr lang="ru-RU" dirty="0" err="1" smtClean="0"/>
              <a:t>й</a:t>
            </a:r>
            <a:r>
              <a:rPr lang="ru-RU" dirty="0" smtClean="0"/>
              <a:t> </a:t>
            </a:r>
            <a:r>
              <a:rPr lang="ru-RU" dirty="0" err="1" smtClean="0"/>
              <a:t>житті</a:t>
            </a:r>
            <a:r>
              <a:rPr lang="ru-RU" dirty="0" smtClean="0"/>
              <a:t> </a:t>
            </a:r>
            <a:r>
              <a:rPr lang="ru-RU" dirty="0" err="1" smtClean="0"/>
              <a:t>людини</a:t>
            </a:r>
            <a:r>
              <a:rPr lang="ru-RU" dirty="0" smtClean="0"/>
              <a:t>?</a:t>
            </a:r>
            <a:endParaRPr lang="ru-RU" dirty="0"/>
          </a:p>
        </p:txBody>
      </p:sp>
      <p:pic>
        <p:nvPicPr>
          <p:cNvPr id="4" name="Picture 5" descr="Черно белая насекомых картинки, стоковые фото Черно белая насекомых |  Depositphot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03120"/>
            <a:ext cx="9144000" cy="47548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ВИКОРИСТАНІ МАТЕРІАЛИ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err="1"/>
              <a:t>Біологія</a:t>
            </a:r>
            <a:r>
              <a:rPr lang="ru-RU" dirty="0"/>
              <a:t> : </a:t>
            </a:r>
            <a:r>
              <a:rPr lang="ru-RU" dirty="0" err="1"/>
              <a:t>підруч</a:t>
            </a:r>
            <a:r>
              <a:rPr lang="ru-RU" dirty="0"/>
              <a:t>. для 7-го </a:t>
            </a:r>
            <a:r>
              <a:rPr lang="ru-RU" dirty="0" err="1"/>
              <a:t>кл</a:t>
            </a:r>
            <a:r>
              <a:rPr lang="ru-RU" dirty="0"/>
              <a:t>. </a:t>
            </a:r>
            <a:r>
              <a:rPr lang="ru-RU" dirty="0" err="1"/>
              <a:t>загальноосвіт</a:t>
            </a:r>
            <a:r>
              <a:rPr lang="ru-RU" dirty="0"/>
              <a:t>. </a:t>
            </a:r>
            <a:r>
              <a:rPr lang="ru-RU" dirty="0" smtClean="0"/>
              <a:t>навч.Б63 </a:t>
            </a:r>
            <a:r>
              <a:rPr lang="ru-RU" dirty="0" err="1"/>
              <a:t>закл</a:t>
            </a:r>
            <a:r>
              <a:rPr lang="ru-RU" dirty="0"/>
              <a:t>. / Л.І. </a:t>
            </a:r>
            <a:r>
              <a:rPr lang="ru-RU" dirty="0" err="1"/>
              <a:t>Остапченко</a:t>
            </a:r>
            <a:r>
              <a:rPr lang="ru-RU" dirty="0"/>
              <a:t> [та </a:t>
            </a:r>
            <a:r>
              <a:rPr lang="ru-RU" dirty="0" err="1"/>
              <a:t>ін</a:t>
            </a:r>
            <a:r>
              <a:rPr lang="ru-RU" dirty="0"/>
              <a:t>.]. - </a:t>
            </a:r>
            <a:r>
              <a:rPr lang="ru-RU" dirty="0" err="1"/>
              <a:t>Київ</a:t>
            </a:r>
            <a:r>
              <a:rPr lang="ru-RU" dirty="0"/>
              <a:t> : Генеза, 2015. </a:t>
            </a:r>
            <a:r>
              <a:rPr lang="ru-RU" dirty="0" smtClean="0"/>
              <a:t>-256 </a:t>
            </a:r>
            <a:r>
              <a:rPr lang="ru-RU" dirty="0"/>
              <a:t>с. : </a:t>
            </a:r>
            <a:r>
              <a:rPr lang="ru-RU" dirty="0" err="1"/>
              <a:t>іл</a:t>
            </a:r>
            <a:r>
              <a:rPr lang="ru-RU" dirty="0" smtClean="0"/>
              <a:t>.</a:t>
            </a:r>
          </a:p>
          <a:p>
            <a:r>
              <a:rPr lang="en-US" dirty="0" smtClean="0">
                <a:hlinkClick r:id="rId2"/>
              </a:rPr>
              <a:t>https://gifer.com/</a:t>
            </a:r>
            <a:endParaRPr lang="uk-UA" dirty="0" smtClean="0"/>
          </a:p>
          <a:p>
            <a:r>
              <a:rPr lang="en-US" dirty="0" smtClean="0">
                <a:hlinkClick r:id="rId3"/>
              </a:rPr>
              <a:t>https://ru.depositphotos.com/</a:t>
            </a:r>
            <a:endParaRPr lang="uk-UA" dirty="0" smtClean="0"/>
          </a:p>
          <a:p>
            <a:r>
              <a:rPr lang="en-US" dirty="0" smtClean="0">
                <a:hlinkClick r:id="rId4"/>
              </a:rPr>
              <a:t>https://miyklas.com.ua/</a:t>
            </a:r>
            <a:endParaRPr lang="uk-UA" dirty="0" smtClean="0"/>
          </a:p>
          <a:p>
            <a:r>
              <a:rPr lang="en-US" dirty="0" smtClean="0">
                <a:hlinkClick r:id="rId5"/>
              </a:rPr>
              <a:t>https://uk.wikipedia.org/wiki/</a:t>
            </a:r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b="1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</TotalTime>
  <Words>230</Words>
  <Application>Microsoft Office PowerPoint</Application>
  <PresentationFormat>Экран (4:3)</PresentationFormat>
  <Paragraphs>43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РІЗНОМАНІТНІСТЬ КОМАХ</vt:lpstr>
      <vt:lpstr>Слайд 2</vt:lpstr>
      <vt:lpstr>Пригадаємо</vt:lpstr>
      <vt:lpstr>Слайд 4</vt:lpstr>
      <vt:lpstr>ТАРГАНИ</vt:lpstr>
      <vt:lpstr>Слайд 6</vt:lpstr>
      <vt:lpstr>Слайд 7</vt:lpstr>
      <vt:lpstr>Слайд 8</vt:lpstr>
      <vt:lpstr>Слайд 9</vt:lpstr>
      <vt:lpstr>Слайд 10</vt:lpstr>
      <vt:lpstr>РОБОТА В ГРУПАХ</vt:lpstr>
      <vt:lpstr>ВИКОРИСТАНІ МАТЕРІАЛИ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РІЗНОМАНІТНІСТЬ КОМАХ</dc:title>
  <dc:creator>User</dc:creator>
  <cp:lastModifiedBy>User</cp:lastModifiedBy>
  <cp:revision>19</cp:revision>
  <dcterms:created xsi:type="dcterms:W3CDTF">2021-10-19T15:23:43Z</dcterms:created>
  <dcterms:modified xsi:type="dcterms:W3CDTF">2021-10-21T15:29:04Z</dcterms:modified>
</cp:coreProperties>
</file>