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c4835b8ea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c4835b8ea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c4835b8ea4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c4835b8ea4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c4835b8ea4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c4835b8ea4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c4835b8ea4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2c4835b8ea4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c4835b8ea4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2c4835b8ea4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2c4835b8ea4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2c4835b8ea4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c4835b8ea4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c4835b8ea4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c4835b8ea4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c4835b8ea4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c4835b8ea4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c4835b8ea4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407450" y="1833075"/>
            <a:ext cx="8520600" cy="2913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6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Принципи збереження різноманітності степової біоти.</a:t>
            </a:r>
            <a:endParaRPr b="1" sz="6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147550" y="1080675"/>
            <a:ext cx="8520600" cy="19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Сьогодні ми розглянемо одну з найцінніших природних спадщин - степову біоту, а також принципи збереження цієї надзвичайно важливої екосистеми.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/>
          <p:nvPr>
            <p:ph type="title"/>
          </p:nvPr>
        </p:nvSpPr>
        <p:spPr>
          <a:xfrm>
            <a:off x="311700" y="1577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 таке степова біота?</a:t>
            </a:r>
            <a:endParaRPr b="1" sz="36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5"/>
          <p:cNvSpPr txBox="1"/>
          <p:nvPr>
            <p:ph idx="1" type="body"/>
          </p:nvPr>
        </p:nvSpPr>
        <p:spPr>
          <a:xfrm>
            <a:off x="311700" y="1740700"/>
            <a:ext cx="8520600" cy="276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Степ - це тип рослинності, який характеризується відсутністю лісового покриву і рідкісними опадами. Він є домівкою для багатьох унікальних видів тварин і рослин, а також виконує важливі екологічні функції.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 txBox="1"/>
          <p:nvPr>
            <p:ph type="title"/>
          </p:nvPr>
        </p:nvSpPr>
        <p:spPr>
          <a:xfrm>
            <a:off x="478775" y="4039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Загрози для степової біоти</a:t>
            </a:r>
            <a:endParaRPr b="1" sz="36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1" name="Google Shape;71;p16"/>
          <p:cNvSpPr txBox="1"/>
          <p:nvPr>
            <p:ph idx="1" type="body"/>
          </p:nvPr>
        </p:nvSpPr>
        <p:spPr>
          <a:xfrm>
            <a:off x="369350" y="1549150"/>
            <a:ext cx="8520600" cy="284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Незаконна рубка лісів, перетворення степів на сільськогосподарські землі, перенаселення тварин і забруднення довкілля - це лише кілька з загроз, яким степова біота піддається в сучасному світі.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Принципи збереження</a:t>
            </a:r>
            <a:endParaRPr b="1" sz="36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7" name="Google Shape;77;p17"/>
          <p:cNvSpPr txBox="1"/>
          <p:nvPr>
            <p:ph idx="1" type="body"/>
          </p:nvPr>
        </p:nvSpPr>
        <p:spPr>
          <a:xfrm>
            <a:off x="243300" y="1426050"/>
            <a:ext cx="8520600" cy="291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1.Збереження природних масивів: Важливо залишати великі території степів без забудови та експлуатації, щоб зберегти їх унікальний характер і сприяти розмноженню тварин і рослин.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"/>
          <p:cNvSpPr txBox="1"/>
          <p:nvPr>
            <p:ph idx="1" type="body"/>
          </p:nvPr>
        </p:nvSpPr>
        <p:spPr>
          <a:xfrm>
            <a:off x="311700" y="2496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2.Створення заповідників та природних заповідників: Захищені території, де заборонено будь-яку діяльність, крім наукових досліджень та екологічного нагляду, допомагають зберегти найцінніші ареали степової біоти.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"/>
          <p:cNvSpPr txBox="1"/>
          <p:nvPr>
            <p:ph idx="1" type="body"/>
          </p:nvPr>
        </p:nvSpPr>
        <p:spPr>
          <a:xfrm>
            <a:off x="243275" y="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3.Сприяння сталому використанню природних ресурсів: Розвиток методів сільського господарства та промисловості, які не шкодять степовій біоті, є ключовим для збереження цієї екосистеми.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0"/>
          <p:cNvSpPr txBox="1"/>
          <p:nvPr>
            <p:ph idx="1" type="body"/>
          </p:nvPr>
        </p:nvSpPr>
        <p:spPr>
          <a:xfrm>
            <a:off x="311700" y="683975"/>
            <a:ext cx="8520600" cy="175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4.Освіта та обізнаність: Важливо навчати суспільство про унікальність степової біоти та необхідність збереження її різноманітності.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1"/>
          <p:cNvSpPr txBox="1"/>
          <p:nvPr>
            <p:ph idx="1" type="body"/>
          </p:nvPr>
        </p:nvSpPr>
        <p:spPr>
          <a:xfrm>
            <a:off x="311700" y="53690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Степова біота є надзвичайно важливою </a:t>
            </a:r>
            <a:r>
              <a:rPr b="1" lang="ru" sz="3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складовою</a:t>
            </a:r>
            <a:r>
              <a:rPr b="1" lang="ru" sz="3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нашої планети. Збереження її різноманітності вимагає спільних зусиль суспільства, науковців та влади. Лише за допомогою об'єднаних зусиль ми зможемо зберегти цю унікальну екосистему для майбутніх поколінь.</a:t>
            </a:r>
            <a:r>
              <a:rPr b="1" lang="ru" sz="3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Степова біота є надзвичайно важливою </a:t>
            </a:r>
            <a:endParaRPr b="1" sz="3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2"/>
          <p:cNvSpPr txBox="1"/>
          <p:nvPr>
            <p:ph idx="1" type="body"/>
          </p:nvPr>
        </p:nvSpPr>
        <p:spPr>
          <a:xfrm>
            <a:off x="311700" y="1699675"/>
            <a:ext cx="8520600" cy="110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6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Дякую за увагу!</a:t>
            </a:r>
            <a:endParaRPr b="1" sz="6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