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F4174-AE21-47BA-9FA5-DC75F06FDCC4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EC3E435-C70B-4273-B747-D35B0B832D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F4174-AE21-47BA-9FA5-DC75F06FDCC4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EC3E435-C70B-4273-B747-D35B0B832D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F4174-AE21-47BA-9FA5-DC75F06FDCC4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E435-C70B-4273-B747-D35B0B832DF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F4174-AE21-47BA-9FA5-DC75F06FDCC4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E435-C70B-4273-B747-D35B0B832D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F4174-AE21-47BA-9FA5-DC75F06FDCC4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EC3E435-C70B-4273-B747-D35B0B832DF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F4174-AE21-47BA-9FA5-DC75F06FDCC4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E435-C70B-4273-B747-D35B0B832D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F4174-AE21-47BA-9FA5-DC75F06FDCC4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E435-C70B-4273-B747-D35B0B832D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F4174-AE21-47BA-9FA5-DC75F06FDCC4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E435-C70B-4273-B747-D35B0B832D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F4174-AE21-47BA-9FA5-DC75F06FDCC4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E435-C70B-4273-B747-D35B0B832DF5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F4174-AE21-47BA-9FA5-DC75F06FDCC4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E435-C70B-4273-B747-D35B0B832D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F4174-AE21-47BA-9FA5-DC75F06FDCC4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E435-C70B-4273-B747-D35B0B832D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FEF4174-AE21-47BA-9FA5-DC75F06FDCC4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EC3E435-C70B-4273-B747-D35B0B832DF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                  Організми людини.</a:t>
            </a:r>
            <a:br>
              <a:rPr lang="uk-UA" dirty="0" smtClean="0"/>
            </a:br>
            <a:r>
              <a:rPr lang="uk-UA" dirty="0" smtClean="0"/>
              <a:t>      Органи й фізіологічні системи</a:t>
            </a:r>
            <a:endParaRPr lang="ru-RU" dirty="0"/>
          </a:p>
        </p:txBody>
      </p:sp>
      <p:pic>
        <p:nvPicPr>
          <p:cNvPr id="4" name="Рисунок 3" descr="depositphotos_18976689-stock-photo-human-bod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59" y="260648"/>
            <a:ext cx="4536505" cy="432874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268760"/>
            <a:ext cx="5976664" cy="4811365"/>
          </a:xfrm>
        </p:spPr>
        <p:txBody>
          <a:bodyPr>
            <a:normAutofit fontScale="62500" lnSpcReduction="20000"/>
          </a:bodyPr>
          <a:lstStyle/>
          <a:p>
            <a:r>
              <a:rPr lang="ru-RU" dirty="0" err="1" smtClean="0"/>
              <a:t>Людський</a:t>
            </a:r>
            <a:r>
              <a:rPr lang="ru-RU" dirty="0" smtClean="0"/>
              <a:t> </a:t>
            </a:r>
            <a:r>
              <a:rPr lang="ru-RU" dirty="0" err="1" smtClean="0"/>
              <a:t>організм</a:t>
            </a:r>
            <a:r>
              <a:rPr lang="ru-RU" dirty="0" smtClean="0"/>
              <a:t> не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мішаниною</a:t>
            </a:r>
            <a:r>
              <a:rPr lang="ru-RU" dirty="0" smtClean="0"/>
              <a:t> тканин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клітин</a:t>
            </a:r>
            <a:r>
              <a:rPr lang="ru-RU" dirty="0" smtClean="0"/>
              <a:t>. </a:t>
            </a:r>
            <a:r>
              <a:rPr lang="ru-RU" dirty="0" err="1" smtClean="0"/>
              <a:t>Він</a:t>
            </a:r>
            <a:r>
              <a:rPr lang="ru-RU" dirty="0" smtClean="0"/>
              <a:t> </a:t>
            </a:r>
            <a:r>
              <a:rPr lang="ru-RU" dirty="0" err="1" smtClean="0"/>
              <a:t>складається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окремих</a:t>
            </a:r>
            <a:r>
              <a:rPr lang="ru-RU" dirty="0" smtClean="0"/>
              <a:t> </a:t>
            </a:r>
            <a:r>
              <a:rPr lang="ru-RU" dirty="0" err="1" smtClean="0"/>
              <a:t>частин</a:t>
            </a:r>
            <a:r>
              <a:rPr lang="ru-RU" dirty="0" smtClean="0"/>
              <a:t>, </a:t>
            </a:r>
            <a:r>
              <a:rPr lang="ru-RU" dirty="0" err="1" smtClean="0"/>
              <a:t>кожна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яких</a:t>
            </a:r>
            <a:r>
              <a:rPr lang="ru-RU" dirty="0" smtClean="0"/>
              <a:t> </a:t>
            </a:r>
            <a:r>
              <a:rPr lang="ru-RU" dirty="0" err="1" smtClean="0"/>
              <a:t>пристосована</a:t>
            </a:r>
            <a:r>
              <a:rPr lang="ru-RU" dirty="0" smtClean="0"/>
              <a:t> до </a:t>
            </a:r>
            <a:r>
              <a:rPr lang="ru-RU" dirty="0" err="1" smtClean="0"/>
              <a:t>виконання</a:t>
            </a:r>
            <a:r>
              <a:rPr lang="ru-RU" dirty="0" smtClean="0"/>
              <a:t> </a:t>
            </a:r>
            <a:r>
              <a:rPr lang="ru-RU" dirty="0" err="1" smtClean="0"/>
              <a:t>певних</a:t>
            </a:r>
            <a:r>
              <a:rPr lang="ru-RU" dirty="0" smtClean="0"/>
              <a:t> </a:t>
            </a:r>
            <a:r>
              <a:rPr lang="ru-RU" dirty="0" err="1" smtClean="0"/>
              <a:t>функцій</a:t>
            </a:r>
            <a:r>
              <a:rPr lang="ru-RU" dirty="0" smtClean="0"/>
              <a:t>. </a:t>
            </a:r>
            <a:r>
              <a:rPr lang="ru-RU" dirty="0" err="1" smtClean="0"/>
              <a:t>Ці</a:t>
            </a:r>
            <a:r>
              <a:rPr lang="ru-RU" dirty="0" smtClean="0"/>
              <a:t> </a:t>
            </a:r>
            <a:r>
              <a:rPr lang="ru-RU" dirty="0" err="1" smtClean="0"/>
              <a:t>частини</a:t>
            </a:r>
            <a:r>
              <a:rPr lang="ru-RU" dirty="0" smtClean="0"/>
              <a:t> </a:t>
            </a:r>
            <a:r>
              <a:rPr lang="ru-RU" dirty="0" err="1" smtClean="0"/>
              <a:t>називають</a:t>
            </a:r>
            <a:r>
              <a:rPr lang="ru-RU" dirty="0" smtClean="0"/>
              <a:t> органами.</a:t>
            </a:r>
          </a:p>
          <a:p>
            <a:r>
              <a:rPr lang="ru-RU" b="1" dirty="0" smtClean="0"/>
              <a:t>Орган </a:t>
            </a:r>
            <a:r>
              <a:rPr lang="ru-RU" dirty="0" smtClean="0"/>
              <a:t>—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частина</a:t>
            </a:r>
            <a:r>
              <a:rPr lang="ru-RU" dirty="0" smtClean="0"/>
              <a:t> </a:t>
            </a:r>
            <a:r>
              <a:rPr lang="ru-RU" dirty="0" err="1" smtClean="0"/>
              <a:t>тіла</a:t>
            </a:r>
            <a:r>
              <a:rPr lang="ru-RU" dirty="0" smtClean="0"/>
              <a:t>, яка </a:t>
            </a:r>
            <a:r>
              <a:rPr lang="ru-RU" dirty="0" err="1" smtClean="0"/>
              <a:t>має</a:t>
            </a:r>
            <a:r>
              <a:rPr lang="ru-RU" dirty="0" smtClean="0"/>
              <a:t> </a:t>
            </a:r>
            <a:r>
              <a:rPr lang="ru-RU" dirty="0" err="1" smtClean="0"/>
              <a:t>певне</a:t>
            </a:r>
            <a:r>
              <a:rPr lang="ru-RU" dirty="0" smtClean="0"/>
              <a:t> </a:t>
            </a:r>
            <a:r>
              <a:rPr lang="ru-RU" dirty="0" err="1" smtClean="0"/>
              <a:t>розташування</a:t>
            </a:r>
            <a:r>
              <a:rPr lang="ru-RU" dirty="0" smtClean="0"/>
              <a:t>, </a:t>
            </a:r>
            <a:r>
              <a:rPr lang="ru-RU" dirty="0" err="1" smtClean="0"/>
              <a:t>характеризується</a:t>
            </a:r>
            <a:r>
              <a:rPr lang="ru-RU" dirty="0" smtClean="0"/>
              <a:t> </a:t>
            </a:r>
            <a:r>
              <a:rPr lang="ru-RU" dirty="0" err="1" smtClean="0"/>
              <a:t>певною</a:t>
            </a:r>
            <a:r>
              <a:rPr lang="ru-RU" dirty="0" smtClean="0"/>
              <a:t> формою </a:t>
            </a:r>
            <a:r>
              <a:rPr lang="ru-RU" dirty="0" err="1" smtClean="0"/>
              <a:t>й</a:t>
            </a:r>
            <a:r>
              <a:rPr lang="ru-RU" dirty="0" smtClean="0"/>
              <a:t> </a:t>
            </a:r>
            <a:r>
              <a:rPr lang="ru-RU" dirty="0" err="1" smtClean="0"/>
              <a:t>будовою</a:t>
            </a:r>
            <a:r>
              <a:rPr lang="ru-RU" dirty="0" smtClean="0"/>
              <a:t> та </a:t>
            </a:r>
            <a:r>
              <a:rPr lang="ru-RU" dirty="0" err="1" smtClean="0"/>
              <a:t>виконує</a:t>
            </a:r>
            <a:r>
              <a:rPr lang="ru-RU" dirty="0" smtClean="0"/>
              <a:t> одну </a:t>
            </a:r>
            <a:r>
              <a:rPr lang="ru-RU" dirty="0" err="1" smtClean="0"/>
              <a:t>або</a:t>
            </a:r>
            <a:r>
              <a:rPr lang="ru-RU" dirty="0" smtClean="0"/>
              <a:t> </a:t>
            </a:r>
            <a:r>
              <a:rPr lang="ru-RU" dirty="0" err="1" smtClean="0"/>
              <a:t>декілька</a:t>
            </a:r>
            <a:r>
              <a:rPr lang="ru-RU" dirty="0" smtClean="0"/>
              <a:t> </a:t>
            </a:r>
            <a:r>
              <a:rPr lang="ru-RU" dirty="0" err="1" smtClean="0"/>
              <a:t>специфічних</a:t>
            </a:r>
            <a:r>
              <a:rPr lang="ru-RU" dirty="0" smtClean="0"/>
              <a:t> </a:t>
            </a:r>
            <a:r>
              <a:rPr lang="ru-RU" dirty="0" err="1" smtClean="0"/>
              <a:t>функцій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Для того </a:t>
            </a:r>
            <a:r>
              <a:rPr lang="ru-RU" dirty="0" err="1" smtClean="0"/>
              <a:t>щоб</a:t>
            </a:r>
            <a:r>
              <a:rPr lang="ru-RU" dirty="0" smtClean="0"/>
              <a:t> </a:t>
            </a:r>
            <a:r>
              <a:rPr lang="ru-RU" dirty="0" err="1" smtClean="0"/>
              <a:t>забезпечити</a:t>
            </a:r>
            <a:r>
              <a:rPr lang="ru-RU" dirty="0" smtClean="0"/>
              <a:t> </a:t>
            </a:r>
            <a:r>
              <a:rPr lang="ru-RU" dirty="0" err="1" smtClean="0"/>
              <a:t>виконання</a:t>
            </a:r>
            <a:r>
              <a:rPr lang="ru-RU" dirty="0" smtClean="0"/>
              <a:t> </a:t>
            </a:r>
            <a:r>
              <a:rPr lang="ru-RU" dirty="0" err="1" smtClean="0"/>
              <a:t>всіх</a:t>
            </a:r>
            <a:r>
              <a:rPr lang="ru-RU" dirty="0" smtClean="0"/>
              <a:t> </a:t>
            </a:r>
            <a:r>
              <a:rPr lang="ru-RU" dirty="0" err="1" smtClean="0"/>
              <a:t>необхідних</a:t>
            </a:r>
            <a:r>
              <a:rPr lang="ru-RU" dirty="0" smtClean="0"/>
              <a:t> </a:t>
            </a:r>
            <a:r>
              <a:rPr lang="ru-RU" dirty="0" err="1" smtClean="0"/>
              <a:t>організму</a:t>
            </a:r>
            <a:r>
              <a:rPr lang="ru-RU" dirty="0" smtClean="0"/>
              <a:t> </a:t>
            </a:r>
            <a:r>
              <a:rPr lang="ru-RU" dirty="0" err="1" smtClean="0"/>
              <a:t>функцій</a:t>
            </a:r>
            <a:r>
              <a:rPr lang="ru-RU" dirty="0" smtClean="0"/>
              <a:t>, </a:t>
            </a:r>
            <a:r>
              <a:rPr lang="ru-RU" dirty="0" err="1" smtClean="0"/>
              <a:t>органи</a:t>
            </a:r>
            <a:r>
              <a:rPr lang="ru-RU" dirty="0" smtClean="0"/>
              <a:t> </a:t>
            </a:r>
            <a:r>
              <a:rPr lang="ru-RU" dirty="0" err="1" smtClean="0"/>
              <a:t>об’єднуються</a:t>
            </a:r>
            <a:r>
              <a:rPr lang="ru-RU" dirty="0" smtClean="0"/>
              <a:t> в </a:t>
            </a:r>
            <a:r>
              <a:rPr lang="ru-RU" dirty="0" err="1" smtClean="0"/>
              <a:t>групи</a:t>
            </a:r>
            <a:r>
              <a:rPr lang="ru-RU" dirty="0" smtClean="0"/>
              <a:t>. </a:t>
            </a:r>
            <a:r>
              <a:rPr lang="ru-RU" dirty="0" err="1" smtClean="0"/>
              <a:t>Ці</a:t>
            </a:r>
            <a:r>
              <a:rPr lang="ru-RU" dirty="0" smtClean="0"/>
              <a:t> </a:t>
            </a:r>
            <a:r>
              <a:rPr lang="ru-RU" dirty="0" err="1" smtClean="0"/>
              <a:t>групи</a:t>
            </a:r>
            <a:r>
              <a:rPr lang="ru-RU" dirty="0" smtClean="0"/>
              <a:t> </a:t>
            </a:r>
            <a:r>
              <a:rPr lang="ru-RU" dirty="0" err="1" smtClean="0"/>
              <a:t>називають</a:t>
            </a:r>
            <a:r>
              <a:rPr lang="ru-RU" dirty="0" smtClean="0"/>
              <a:t> </a:t>
            </a:r>
            <a:r>
              <a:rPr lang="ru-RU" dirty="0" err="1" smtClean="0"/>
              <a:t>фізіологічними</a:t>
            </a:r>
            <a:r>
              <a:rPr lang="ru-RU" dirty="0" smtClean="0"/>
              <a:t> системами.</a:t>
            </a:r>
          </a:p>
          <a:p>
            <a:r>
              <a:rPr lang="ru-RU" b="1" dirty="0" err="1" smtClean="0"/>
              <a:t>Фізіологічна</a:t>
            </a:r>
            <a:r>
              <a:rPr lang="ru-RU" b="1" dirty="0" smtClean="0"/>
              <a:t> система </a:t>
            </a:r>
            <a:r>
              <a:rPr lang="ru-RU" dirty="0" smtClean="0"/>
              <a:t>—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сукупність</a:t>
            </a:r>
            <a:r>
              <a:rPr lang="ru-RU" dirty="0" smtClean="0"/>
              <a:t> </a:t>
            </a:r>
            <a:r>
              <a:rPr lang="ru-RU" dirty="0" err="1" smtClean="0"/>
              <a:t>органів</a:t>
            </a:r>
            <a:r>
              <a:rPr lang="ru-RU" dirty="0" smtClean="0"/>
              <a:t>, </a:t>
            </a:r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err="1" smtClean="0"/>
              <a:t>спільно</a:t>
            </a:r>
            <a:r>
              <a:rPr lang="ru-RU" dirty="0" smtClean="0"/>
              <a:t> </a:t>
            </a:r>
            <a:r>
              <a:rPr lang="ru-RU" dirty="0" err="1" smtClean="0"/>
              <a:t>забезпечують</a:t>
            </a:r>
            <a:r>
              <a:rPr lang="ru-RU" dirty="0" smtClean="0"/>
              <a:t> </a:t>
            </a:r>
            <a:r>
              <a:rPr lang="ru-RU" dirty="0" err="1" smtClean="0"/>
              <a:t>перебіг</a:t>
            </a:r>
            <a:r>
              <a:rPr lang="ru-RU" dirty="0" smtClean="0"/>
              <a:t> </a:t>
            </a:r>
            <a:r>
              <a:rPr lang="ru-RU" dirty="0" err="1" smtClean="0"/>
              <a:t>найважливіших</a:t>
            </a:r>
            <a:r>
              <a:rPr lang="ru-RU" dirty="0" smtClean="0"/>
              <a:t> </a:t>
            </a:r>
            <a:r>
              <a:rPr lang="ru-RU" dirty="0" err="1" smtClean="0"/>
              <a:t>життєвих</a:t>
            </a:r>
            <a:r>
              <a:rPr lang="ru-RU" dirty="0" smtClean="0"/>
              <a:t> </a:t>
            </a:r>
            <a:r>
              <a:rPr lang="ru-RU" dirty="0" err="1" smtClean="0"/>
              <a:t>процесів</a:t>
            </a:r>
            <a:r>
              <a:rPr lang="ru-RU" dirty="0" smtClean="0"/>
              <a:t>. До </a:t>
            </a:r>
            <a:r>
              <a:rPr lang="ru-RU" dirty="0" smtClean="0"/>
              <a:t>таких </a:t>
            </a:r>
            <a:r>
              <a:rPr lang="ru-RU" dirty="0" err="1" smtClean="0"/>
              <a:t>процесів</a:t>
            </a:r>
            <a:r>
              <a:rPr lang="ru-RU" dirty="0" smtClean="0"/>
              <a:t> належать </a:t>
            </a:r>
            <a:r>
              <a:rPr lang="ru-RU" dirty="0" err="1" smtClean="0"/>
              <a:t>травлення</a:t>
            </a:r>
            <a:r>
              <a:rPr lang="ru-RU" dirty="0" smtClean="0"/>
              <a:t>, </a:t>
            </a:r>
            <a:r>
              <a:rPr lang="ru-RU" dirty="0" err="1" smtClean="0"/>
              <a:t>дихання</a:t>
            </a:r>
            <a:r>
              <a:rPr lang="ru-RU" dirty="0" smtClean="0"/>
              <a:t>, транспорт </a:t>
            </a:r>
            <a:r>
              <a:rPr lang="ru-RU" dirty="0" err="1" smtClean="0"/>
              <a:t>речовин</a:t>
            </a:r>
            <a:r>
              <a:rPr lang="ru-RU" dirty="0" smtClean="0"/>
              <a:t>, </a:t>
            </a:r>
            <a:r>
              <a:rPr lang="ru-RU" dirty="0" err="1" smtClean="0"/>
              <a:t>виділення</a:t>
            </a:r>
            <a:r>
              <a:rPr lang="ru-RU" dirty="0" smtClean="0"/>
              <a:t>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organy5754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2160" y="1412776"/>
            <a:ext cx="2942109" cy="390678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457200"/>
            <a:ext cx="6579840" cy="838200"/>
          </a:xfrm>
        </p:spPr>
        <p:txBody>
          <a:bodyPr/>
          <a:lstStyle/>
          <a:p>
            <a:r>
              <a:rPr lang="uk-UA" dirty="0" smtClean="0"/>
              <a:t>Травна система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39952" y="1554162"/>
            <a:ext cx="4851648" cy="4525963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До складу </a:t>
            </a:r>
            <a:r>
              <a:rPr lang="ru-RU" dirty="0" err="1" smtClean="0"/>
              <a:t>травної</a:t>
            </a:r>
            <a:r>
              <a:rPr lang="ru-RU" dirty="0" smtClean="0"/>
              <a:t> </a:t>
            </a:r>
            <a:r>
              <a:rPr lang="ru-RU" dirty="0" err="1" smtClean="0"/>
              <a:t>системи</a:t>
            </a:r>
            <a:r>
              <a:rPr lang="ru-RU" dirty="0" smtClean="0"/>
              <a:t> </a:t>
            </a:r>
            <a:r>
              <a:rPr lang="ru-RU" dirty="0" err="1" smtClean="0"/>
              <a:t>входять</a:t>
            </a:r>
            <a:r>
              <a:rPr lang="ru-RU" dirty="0" smtClean="0"/>
              <a:t> </a:t>
            </a:r>
            <a:r>
              <a:rPr lang="ru-RU" dirty="0" err="1" smtClean="0"/>
              <a:t>такі</a:t>
            </a:r>
            <a:r>
              <a:rPr lang="ru-RU" dirty="0" smtClean="0"/>
              <a:t> </a:t>
            </a:r>
            <a:r>
              <a:rPr lang="ru-RU" dirty="0" err="1" smtClean="0"/>
              <a:t>органи</a:t>
            </a:r>
            <a:r>
              <a:rPr lang="ru-RU" dirty="0" smtClean="0"/>
              <a:t>, як </a:t>
            </a:r>
            <a:r>
              <a:rPr lang="ru-RU" dirty="0" err="1" smtClean="0"/>
              <a:t>ротова</a:t>
            </a:r>
            <a:r>
              <a:rPr lang="ru-RU" dirty="0" smtClean="0"/>
              <a:t> </a:t>
            </a:r>
            <a:r>
              <a:rPr lang="ru-RU" dirty="0" err="1" smtClean="0"/>
              <a:t>порожнина</a:t>
            </a:r>
            <a:r>
              <a:rPr lang="ru-RU" dirty="0" smtClean="0"/>
              <a:t>, </a:t>
            </a:r>
            <a:r>
              <a:rPr lang="ru-RU" dirty="0" err="1" smtClean="0"/>
              <a:t>зуби</a:t>
            </a:r>
            <a:r>
              <a:rPr lang="ru-RU" dirty="0" smtClean="0"/>
              <a:t>, глотка, </a:t>
            </a:r>
            <a:r>
              <a:rPr lang="ru-RU" dirty="0" err="1" smtClean="0"/>
              <a:t>стравохід</a:t>
            </a:r>
            <a:r>
              <a:rPr lang="ru-RU" dirty="0" smtClean="0"/>
              <a:t>, </a:t>
            </a:r>
            <a:r>
              <a:rPr lang="ru-RU" dirty="0" err="1" smtClean="0"/>
              <a:t>шлунок</a:t>
            </a:r>
            <a:r>
              <a:rPr lang="ru-RU" dirty="0" smtClean="0"/>
              <a:t>, </a:t>
            </a:r>
            <a:r>
              <a:rPr lang="ru-RU" dirty="0" err="1" smtClean="0"/>
              <a:t>підшлункова</a:t>
            </a:r>
            <a:r>
              <a:rPr lang="ru-RU" dirty="0" smtClean="0"/>
              <a:t> </a:t>
            </a:r>
            <a:r>
              <a:rPr lang="ru-RU" dirty="0" err="1" smtClean="0"/>
              <a:t>залоза</a:t>
            </a:r>
            <a:r>
              <a:rPr lang="ru-RU" dirty="0" smtClean="0"/>
              <a:t>, </a:t>
            </a:r>
            <a:r>
              <a:rPr lang="ru-RU" dirty="0" err="1" smtClean="0"/>
              <a:t>печінка</a:t>
            </a:r>
            <a:r>
              <a:rPr lang="ru-RU" dirty="0" smtClean="0"/>
              <a:t>, кишечник.</a:t>
            </a:r>
          </a:p>
          <a:p>
            <a:r>
              <a:rPr lang="ru-RU" dirty="0" err="1" smtClean="0"/>
              <a:t>Їхнє</a:t>
            </a:r>
            <a:r>
              <a:rPr lang="ru-RU" dirty="0" smtClean="0"/>
              <a:t> </a:t>
            </a:r>
            <a:r>
              <a:rPr lang="ru-RU" dirty="0" err="1" smtClean="0"/>
              <a:t>основне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 </a:t>
            </a:r>
            <a:r>
              <a:rPr lang="ru-RU" dirty="0" err="1" smtClean="0"/>
              <a:t>полягає</a:t>
            </a:r>
            <a:r>
              <a:rPr lang="ru-RU" dirty="0" smtClean="0"/>
              <a:t> в тому, </a:t>
            </a:r>
            <a:r>
              <a:rPr lang="ru-RU" dirty="0" err="1" smtClean="0"/>
              <a:t>щоб</a:t>
            </a:r>
            <a:r>
              <a:rPr lang="ru-RU" dirty="0" smtClean="0"/>
              <a:t> </a:t>
            </a:r>
            <a:r>
              <a:rPr lang="ru-RU" dirty="0" err="1" smtClean="0"/>
              <a:t>перетворити</a:t>
            </a:r>
            <a:r>
              <a:rPr lang="ru-RU" dirty="0" smtClean="0"/>
              <a:t> </a:t>
            </a:r>
            <a:r>
              <a:rPr lang="ru-RU" dirty="0" err="1" smtClean="0"/>
              <a:t>їжу</a:t>
            </a:r>
            <a:r>
              <a:rPr lang="ru-RU" dirty="0" smtClean="0"/>
              <a:t>, яку </a:t>
            </a:r>
            <a:r>
              <a:rPr lang="ru-RU" dirty="0" err="1" smtClean="0"/>
              <a:t>споживає</a:t>
            </a:r>
            <a:r>
              <a:rPr lang="ru-RU" dirty="0" smtClean="0"/>
              <a:t> </a:t>
            </a:r>
            <a:r>
              <a:rPr lang="ru-RU" dirty="0" err="1" smtClean="0"/>
              <a:t>людина</a:t>
            </a:r>
            <a:r>
              <a:rPr lang="ru-RU" dirty="0" smtClean="0"/>
              <a:t>, на </a:t>
            </a:r>
            <a:r>
              <a:rPr lang="ru-RU" dirty="0" err="1" smtClean="0"/>
              <a:t>поживні</a:t>
            </a:r>
            <a:r>
              <a:rPr lang="ru-RU" dirty="0" smtClean="0"/>
              <a:t> </a:t>
            </a:r>
            <a:r>
              <a:rPr lang="ru-RU" dirty="0" err="1" smtClean="0"/>
              <a:t>речовини</a:t>
            </a:r>
            <a:r>
              <a:rPr lang="ru-RU" dirty="0" smtClean="0"/>
              <a:t>, </a:t>
            </a:r>
            <a:r>
              <a:rPr lang="ru-RU" dirty="0" err="1" smtClean="0"/>
              <a:t>здатні</a:t>
            </a:r>
            <a:r>
              <a:rPr lang="ru-RU" dirty="0" smtClean="0"/>
              <a:t> </a:t>
            </a:r>
            <a:r>
              <a:rPr lang="ru-RU" dirty="0" err="1" smtClean="0"/>
              <a:t>засвоїтися</a:t>
            </a:r>
            <a:r>
              <a:rPr lang="ru-RU" dirty="0" smtClean="0"/>
              <a:t> </a:t>
            </a:r>
            <a:r>
              <a:rPr lang="ru-RU" dirty="0" err="1" smtClean="0"/>
              <a:t>організмом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4" name="Рисунок 3" descr="72443.0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196752"/>
            <a:ext cx="3920169" cy="54006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457200"/>
            <a:ext cx="6579840" cy="838200"/>
          </a:xfrm>
        </p:spPr>
        <p:txBody>
          <a:bodyPr/>
          <a:lstStyle/>
          <a:p>
            <a:r>
              <a:rPr lang="uk-UA" dirty="0" smtClean="0"/>
              <a:t>Дихальна система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554162"/>
            <a:ext cx="3888432" cy="4611141"/>
          </a:xfrm>
        </p:spPr>
        <p:txBody>
          <a:bodyPr>
            <a:normAutofit fontScale="92500" lnSpcReduction="20000"/>
          </a:bodyPr>
          <a:lstStyle/>
          <a:p>
            <a:r>
              <a:rPr lang="ru-RU" dirty="0" err="1" smtClean="0"/>
              <a:t>Дихальна</a:t>
            </a:r>
            <a:r>
              <a:rPr lang="ru-RU" dirty="0" smtClean="0"/>
              <a:t> </a:t>
            </a:r>
            <a:r>
              <a:rPr lang="ru-RU" dirty="0" smtClean="0"/>
              <a:t>система </a:t>
            </a:r>
            <a:r>
              <a:rPr lang="ru-RU" dirty="0" err="1" smtClean="0"/>
              <a:t>людини</a:t>
            </a:r>
            <a:r>
              <a:rPr lang="ru-RU" dirty="0" smtClean="0"/>
              <a:t> представлена такими органами, як </a:t>
            </a:r>
            <a:r>
              <a:rPr lang="ru-RU" dirty="0" err="1" smtClean="0"/>
              <a:t>носова</a:t>
            </a:r>
            <a:r>
              <a:rPr lang="ru-RU" dirty="0" smtClean="0"/>
              <a:t> </a:t>
            </a:r>
            <a:r>
              <a:rPr lang="ru-RU" dirty="0" err="1" smtClean="0"/>
              <a:t>порожнина</a:t>
            </a:r>
            <a:r>
              <a:rPr lang="ru-RU" dirty="0" smtClean="0"/>
              <a:t>, гортань, трахея, бронхи, </a:t>
            </a:r>
            <a:r>
              <a:rPr lang="ru-RU" dirty="0" err="1" smtClean="0"/>
              <a:t>легені</a:t>
            </a:r>
            <a:r>
              <a:rPr lang="ru-RU" dirty="0" smtClean="0"/>
              <a:t>. </a:t>
            </a:r>
            <a:r>
              <a:rPr lang="ru-RU" dirty="0" err="1" smtClean="0"/>
              <a:t>Ця</a:t>
            </a:r>
            <a:r>
              <a:rPr lang="ru-RU" dirty="0" smtClean="0"/>
              <a:t> система </a:t>
            </a:r>
            <a:r>
              <a:rPr lang="ru-RU" dirty="0" err="1" smtClean="0"/>
              <a:t>відповідає</a:t>
            </a:r>
            <a:r>
              <a:rPr lang="ru-RU" dirty="0" smtClean="0"/>
              <a:t> за </a:t>
            </a:r>
            <a:r>
              <a:rPr lang="ru-RU" dirty="0" err="1" smtClean="0"/>
              <a:t>насичення</a:t>
            </a:r>
            <a:r>
              <a:rPr lang="ru-RU" dirty="0" smtClean="0"/>
              <a:t> </a:t>
            </a:r>
            <a:r>
              <a:rPr lang="ru-RU" dirty="0" err="1" smtClean="0"/>
              <a:t>крові</a:t>
            </a:r>
            <a:r>
              <a:rPr lang="ru-RU" dirty="0" smtClean="0"/>
              <a:t> киснем.</a:t>
            </a:r>
          </a:p>
          <a:p>
            <a:endParaRPr lang="ru-RU" dirty="0"/>
          </a:p>
        </p:txBody>
      </p:sp>
      <p:pic>
        <p:nvPicPr>
          <p:cNvPr id="4" name="Рисунок 3" descr="Dyhalna-systema-lyudyny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1772816"/>
            <a:ext cx="4605536" cy="388924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457200"/>
            <a:ext cx="7083896" cy="838200"/>
          </a:xfrm>
        </p:spPr>
        <p:txBody>
          <a:bodyPr/>
          <a:lstStyle/>
          <a:p>
            <a:r>
              <a:rPr lang="uk-UA" dirty="0" smtClean="0"/>
              <a:t>Кровоносна система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88024" y="1554162"/>
            <a:ext cx="4203576" cy="4525963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До складу </a:t>
            </a:r>
            <a:r>
              <a:rPr lang="ru-RU" dirty="0" err="1" smtClean="0"/>
              <a:t>кровоносної</a:t>
            </a:r>
            <a:r>
              <a:rPr lang="ru-RU" dirty="0" smtClean="0"/>
              <a:t> </a:t>
            </a:r>
            <a:r>
              <a:rPr lang="ru-RU" dirty="0" err="1" smtClean="0"/>
              <a:t>системи</a:t>
            </a:r>
            <a:r>
              <a:rPr lang="ru-RU" dirty="0" smtClean="0"/>
              <a:t> </a:t>
            </a:r>
            <a:r>
              <a:rPr lang="ru-RU" dirty="0" err="1" smtClean="0"/>
              <a:t>входять</a:t>
            </a:r>
            <a:r>
              <a:rPr lang="ru-RU" dirty="0" smtClean="0"/>
              <a:t> </a:t>
            </a:r>
            <a:r>
              <a:rPr lang="ru-RU" dirty="0" err="1" smtClean="0"/>
              <a:t>такі</a:t>
            </a:r>
            <a:r>
              <a:rPr lang="ru-RU" dirty="0" smtClean="0"/>
              <a:t> </a:t>
            </a:r>
            <a:r>
              <a:rPr lang="ru-RU" dirty="0" err="1" smtClean="0"/>
              <a:t>органи</a:t>
            </a:r>
            <a:r>
              <a:rPr lang="ru-RU" dirty="0" smtClean="0"/>
              <a:t>, як </a:t>
            </a:r>
            <a:r>
              <a:rPr lang="ru-RU" dirty="0" err="1" smtClean="0"/>
              <a:t>серце</a:t>
            </a:r>
            <a:r>
              <a:rPr lang="ru-RU" dirty="0" smtClean="0"/>
              <a:t>, </a:t>
            </a:r>
            <a:r>
              <a:rPr lang="ru-RU" dirty="0" err="1" smtClean="0"/>
              <a:t>артерії</a:t>
            </a:r>
            <a:r>
              <a:rPr lang="ru-RU" dirty="0" smtClean="0"/>
              <a:t>, </a:t>
            </a:r>
            <a:r>
              <a:rPr lang="ru-RU" dirty="0" err="1" smtClean="0"/>
              <a:t>вени</a:t>
            </a:r>
            <a:r>
              <a:rPr lang="ru-RU" dirty="0" smtClean="0"/>
              <a:t>, </a:t>
            </a:r>
            <a:r>
              <a:rPr lang="ru-RU" dirty="0" err="1" smtClean="0"/>
              <a:t>капіляри</a:t>
            </a:r>
            <a:r>
              <a:rPr lang="ru-RU" dirty="0" smtClean="0"/>
              <a:t>. </a:t>
            </a:r>
            <a:r>
              <a:rPr lang="ru-RU" dirty="0" err="1" smtClean="0"/>
              <a:t>Її</a:t>
            </a:r>
            <a:r>
              <a:rPr lang="ru-RU" dirty="0" smtClean="0"/>
              <a:t> </a:t>
            </a:r>
            <a:r>
              <a:rPr lang="ru-RU" dirty="0" err="1" smtClean="0"/>
              <a:t>основне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 — </a:t>
            </a:r>
            <a:r>
              <a:rPr lang="ru-RU" dirty="0" err="1" smtClean="0"/>
              <a:t>забезпечувати</a:t>
            </a:r>
            <a:r>
              <a:rPr lang="ru-RU" dirty="0" smtClean="0"/>
              <a:t> транспорт </a:t>
            </a:r>
            <a:r>
              <a:rPr lang="ru-RU" dirty="0" err="1" smtClean="0"/>
              <a:t>речовин</a:t>
            </a:r>
            <a:r>
              <a:rPr lang="ru-RU" dirty="0" smtClean="0"/>
              <a:t> </a:t>
            </a:r>
            <a:r>
              <a:rPr lang="ru-RU" dirty="0" err="1" smtClean="0"/>
              <a:t>усередині</a:t>
            </a:r>
            <a:r>
              <a:rPr lang="ru-RU" dirty="0" smtClean="0"/>
              <a:t> </a:t>
            </a:r>
            <a:r>
              <a:rPr lang="ru-RU" dirty="0" err="1" smtClean="0"/>
              <a:t>організму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Кровоносна</a:t>
            </a:r>
            <a:r>
              <a:rPr lang="ru-RU" dirty="0" smtClean="0"/>
              <a:t> система переносить </a:t>
            </a:r>
            <a:r>
              <a:rPr lang="ru-RU" dirty="0" err="1" smtClean="0"/>
              <a:t>кисень</a:t>
            </a:r>
            <a:r>
              <a:rPr lang="ru-RU" dirty="0" smtClean="0"/>
              <a:t>, </a:t>
            </a:r>
            <a:r>
              <a:rPr lang="ru-RU" dirty="0" err="1" smtClean="0"/>
              <a:t>вуглекислий</a:t>
            </a:r>
            <a:r>
              <a:rPr lang="ru-RU" dirty="0" smtClean="0"/>
              <a:t> газ, </a:t>
            </a:r>
            <a:r>
              <a:rPr lang="ru-RU" dirty="0" err="1" smtClean="0"/>
              <a:t>мінеральні</a:t>
            </a:r>
            <a:r>
              <a:rPr lang="ru-RU" dirty="0" smtClean="0"/>
              <a:t> та </a:t>
            </a:r>
            <a:r>
              <a:rPr lang="ru-RU" dirty="0" err="1" smtClean="0"/>
              <a:t>органічні</a:t>
            </a:r>
            <a:r>
              <a:rPr lang="ru-RU" dirty="0" smtClean="0"/>
              <a:t> </a:t>
            </a:r>
            <a:r>
              <a:rPr lang="ru-RU" dirty="0" err="1" smtClean="0"/>
              <a:t>речовини</a:t>
            </a:r>
            <a:r>
              <a:rPr lang="ru-RU" dirty="0" smtClean="0"/>
              <a:t>. </a:t>
            </a:r>
          </a:p>
          <a:p>
            <a:endParaRPr lang="ru-RU" dirty="0"/>
          </a:p>
        </p:txBody>
      </p:sp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484784"/>
            <a:ext cx="4608512" cy="50405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457200"/>
            <a:ext cx="6867872" cy="838200"/>
          </a:xfrm>
        </p:spPr>
        <p:txBody>
          <a:bodyPr/>
          <a:lstStyle/>
          <a:p>
            <a:r>
              <a:rPr lang="uk-UA" dirty="0" smtClean="0"/>
              <a:t>Видільна система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3907160" cy="4525963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Органами </a:t>
            </a:r>
            <a:r>
              <a:rPr lang="ru-RU" dirty="0" err="1" smtClean="0"/>
              <a:t>сечовидільної</a:t>
            </a:r>
            <a:r>
              <a:rPr lang="ru-RU" dirty="0" smtClean="0"/>
              <a:t> </a:t>
            </a:r>
            <a:r>
              <a:rPr lang="ru-RU" dirty="0" err="1" smtClean="0"/>
              <a:t>системи</a:t>
            </a:r>
            <a:r>
              <a:rPr lang="ru-RU" dirty="0" smtClean="0"/>
              <a:t>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нирки</a:t>
            </a:r>
            <a:r>
              <a:rPr lang="ru-RU" dirty="0" smtClean="0"/>
              <a:t>, </a:t>
            </a:r>
            <a:r>
              <a:rPr lang="ru-RU" dirty="0" err="1" smtClean="0"/>
              <a:t>сечовий</a:t>
            </a:r>
            <a:r>
              <a:rPr lang="ru-RU" dirty="0" smtClean="0"/>
              <a:t> </a:t>
            </a:r>
            <a:r>
              <a:rPr lang="ru-RU" dirty="0" err="1" smtClean="0"/>
              <a:t>міхур</a:t>
            </a:r>
            <a:r>
              <a:rPr lang="ru-RU" dirty="0" smtClean="0"/>
              <a:t>, </a:t>
            </a:r>
            <a:r>
              <a:rPr lang="ru-RU" dirty="0" err="1" smtClean="0"/>
              <a:t>сечоводи</a:t>
            </a:r>
            <a:r>
              <a:rPr lang="ru-RU" dirty="0" smtClean="0"/>
              <a:t>. </a:t>
            </a:r>
            <a:r>
              <a:rPr lang="ru-RU" dirty="0" err="1" smtClean="0"/>
              <a:t>Також</a:t>
            </a:r>
            <a:r>
              <a:rPr lang="ru-RU" dirty="0" smtClean="0"/>
              <a:t> </a:t>
            </a:r>
            <a:r>
              <a:rPr lang="ru-RU" dirty="0" err="1" smtClean="0"/>
              <a:t>видільні</a:t>
            </a:r>
            <a:r>
              <a:rPr lang="ru-RU" dirty="0" smtClean="0"/>
              <a:t> </a:t>
            </a:r>
            <a:r>
              <a:rPr lang="ru-RU" dirty="0" err="1" smtClean="0"/>
              <a:t>функції</a:t>
            </a:r>
            <a:r>
              <a:rPr lang="ru-RU" dirty="0" smtClean="0"/>
              <a:t> </a:t>
            </a:r>
            <a:r>
              <a:rPr lang="ru-RU" dirty="0" err="1" smtClean="0"/>
              <a:t>здійснюють</a:t>
            </a:r>
            <a:r>
              <a:rPr lang="ru-RU" dirty="0" smtClean="0"/>
              <a:t> </a:t>
            </a:r>
            <a:r>
              <a:rPr lang="ru-RU" dirty="0" err="1" smtClean="0"/>
              <a:t>шкіра</a:t>
            </a:r>
            <a:r>
              <a:rPr lang="ru-RU" dirty="0" smtClean="0"/>
              <a:t>, </a:t>
            </a:r>
            <a:r>
              <a:rPr lang="ru-RU" dirty="0" err="1" smtClean="0"/>
              <a:t>легені</a:t>
            </a:r>
            <a:r>
              <a:rPr lang="ru-RU" dirty="0" smtClean="0"/>
              <a:t> </a:t>
            </a:r>
            <a:r>
              <a:rPr lang="ru-RU" dirty="0" err="1" smtClean="0"/>
              <a:t>й</a:t>
            </a:r>
            <a:r>
              <a:rPr lang="ru-RU" dirty="0" smtClean="0"/>
              <a:t> </a:t>
            </a:r>
            <a:r>
              <a:rPr lang="ru-RU" dirty="0" err="1" smtClean="0"/>
              <a:t>печінка</a:t>
            </a:r>
            <a:r>
              <a:rPr lang="ru-RU" dirty="0" smtClean="0"/>
              <a:t>. </a:t>
            </a:r>
            <a:r>
              <a:rPr lang="ru-RU" dirty="0" err="1" smtClean="0"/>
              <a:t>Ця</a:t>
            </a:r>
            <a:r>
              <a:rPr lang="ru-RU" dirty="0" smtClean="0"/>
              <a:t> система </a:t>
            </a:r>
            <a:r>
              <a:rPr lang="ru-RU" dirty="0" err="1" smtClean="0"/>
              <a:t>відповідає</a:t>
            </a:r>
            <a:r>
              <a:rPr lang="ru-RU" dirty="0" smtClean="0"/>
              <a:t> за </a:t>
            </a:r>
            <a:r>
              <a:rPr lang="ru-RU" dirty="0" err="1" smtClean="0"/>
              <a:t>виведення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організму</a:t>
            </a:r>
            <a:r>
              <a:rPr lang="ru-RU" dirty="0" smtClean="0"/>
              <a:t> </a:t>
            </a:r>
            <a:r>
              <a:rPr lang="ru-RU" dirty="0" err="1" smtClean="0"/>
              <a:t>продуктів</a:t>
            </a:r>
            <a:r>
              <a:rPr lang="ru-RU" dirty="0" smtClean="0"/>
              <a:t> </a:t>
            </a:r>
            <a:r>
              <a:rPr lang="ru-RU" dirty="0" err="1" smtClean="0"/>
              <a:t>обміну</a:t>
            </a:r>
            <a:r>
              <a:rPr lang="ru-RU" dirty="0" smtClean="0"/>
              <a:t>, </a:t>
            </a:r>
            <a:r>
              <a:rPr lang="ru-RU" dirty="0" err="1" smtClean="0"/>
              <a:t>надлишку</a:t>
            </a:r>
            <a:r>
              <a:rPr lang="ru-RU" dirty="0" smtClean="0"/>
              <a:t> води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шкідливих</a:t>
            </a:r>
            <a:r>
              <a:rPr lang="ru-RU" dirty="0" smtClean="0"/>
              <a:t> </a:t>
            </a:r>
            <a:r>
              <a:rPr lang="ru-RU" dirty="0" err="1" smtClean="0"/>
              <a:t>речовин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4" name="Рисунок 3" descr="image1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1844824"/>
            <a:ext cx="4608512" cy="352839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457200"/>
            <a:ext cx="6219800" cy="838200"/>
          </a:xfrm>
        </p:spPr>
        <p:txBody>
          <a:bodyPr/>
          <a:lstStyle/>
          <a:p>
            <a:r>
              <a:rPr lang="ru-RU" dirty="0" smtClean="0"/>
              <a:t>Покриви </a:t>
            </a:r>
            <a:r>
              <a:rPr lang="ru-RU" dirty="0" err="1" smtClean="0"/>
              <a:t>тіла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32040" y="1554162"/>
            <a:ext cx="4059560" cy="4525963"/>
          </a:xfrm>
        </p:spPr>
        <p:txBody>
          <a:bodyPr>
            <a:normAutofit fontScale="70000" lnSpcReduction="20000"/>
          </a:bodyPr>
          <a:lstStyle/>
          <a:p>
            <a:r>
              <a:rPr lang="ru-RU" dirty="0" err="1" smtClean="0"/>
              <a:t>П</a:t>
            </a:r>
            <a:r>
              <a:rPr lang="ru-RU" dirty="0" err="1" smtClean="0"/>
              <a:t>редставлені</a:t>
            </a:r>
            <a:r>
              <a:rPr lang="ru-RU" dirty="0" smtClean="0"/>
              <a:t> </a:t>
            </a:r>
            <a:r>
              <a:rPr lang="ru-RU" dirty="0" err="1" smtClean="0"/>
              <a:t>шкірою</a:t>
            </a:r>
            <a:r>
              <a:rPr lang="ru-RU" dirty="0" smtClean="0"/>
              <a:t> та </a:t>
            </a:r>
            <a:r>
              <a:rPr lang="ru-RU" dirty="0" err="1" smtClean="0"/>
              <a:t>її</a:t>
            </a:r>
            <a:r>
              <a:rPr lang="ru-RU" dirty="0" smtClean="0"/>
              <a:t> </a:t>
            </a:r>
            <a:r>
              <a:rPr lang="ru-RU" dirty="0" err="1" smtClean="0"/>
              <a:t>похідними</a:t>
            </a:r>
            <a:r>
              <a:rPr lang="ru-RU" dirty="0" smtClean="0"/>
              <a:t> — </a:t>
            </a:r>
            <a:r>
              <a:rPr lang="ru-RU" dirty="0" err="1" smtClean="0"/>
              <a:t>волоссям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нігтями</a:t>
            </a:r>
            <a:r>
              <a:rPr lang="ru-RU" dirty="0" smtClean="0"/>
              <a:t>. </a:t>
            </a:r>
            <a:r>
              <a:rPr lang="ru-RU" dirty="0" err="1" smtClean="0"/>
              <a:t>Шкіра</a:t>
            </a:r>
            <a:r>
              <a:rPr lang="ru-RU" dirty="0" smtClean="0"/>
              <a:t> </a:t>
            </a:r>
            <a:r>
              <a:rPr lang="ru-RU" dirty="0" err="1" smtClean="0"/>
              <a:t>вберігає</a:t>
            </a:r>
            <a:r>
              <a:rPr lang="ru-RU" dirty="0" smtClean="0"/>
              <a:t> </a:t>
            </a:r>
            <a:r>
              <a:rPr lang="ru-RU" dirty="0" err="1" smtClean="0"/>
              <a:t>організм</a:t>
            </a:r>
            <a:r>
              <a:rPr lang="ru-RU" dirty="0" smtClean="0"/>
              <a:t> </a:t>
            </a:r>
            <a:r>
              <a:rPr lang="ru-RU" dirty="0" err="1" smtClean="0"/>
              <a:t>людини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потрапляння</a:t>
            </a:r>
            <a:r>
              <a:rPr lang="ru-RU" dirty="0" smtClean="0"/>
              <a:t> в </a:t>
            </a:r>
            <a:r>
              <a:rPr lang="ru-RU" dirty="0" err="1" smtClean="0"/>
              <a:t>нього</a:t>
            </a:r>
            <a:r>
              <a:rPr lang="ru-RU" dirty="0" smtClean="0"/>
              <a:t> </a:t>
            </a:r>
            <a:r>
              <a:rPr lang="ru-RU" dirty="0" err="1" smtClean="0"/>
              <a:t>мікроорганізмів</a:t>
            </a:r>
            <a:r>
              <a:rPr lang="ru-RU" dirty="0" smtClean="0"/>
              <a:t> та </a:t>
            </a:r>
            <a:r>
              <a:rPr lang="ru-RU" dirty="0" err="1" smtClean="0"/>
              <a:t>шкідливих</a:t>
            </a:r>
            <a:r>
              <a:rPr lang="ru-RU" dirty="0" smtClean="0"/>
              <a:t> </a:t>
            </a:r>
            <a:r>
              <a:rPr lang="ru-RU" dirty="0" err="1" smtClean="0"/>
              <a:t>речовин</a:t>
            </a:r>
            <a:r>
              <a:rPr lang="ru-RU" dirty="0" smtClean="0"/>
              <a:t>. </a:t>
            </a:r>
            <a:r>
              <a:rPr lang="ru-RU" dirty="0" err="1" smtClean="0"/>
              <a:t>Нігті</a:t>
            </a:r>
            <a:r>
              <a:rPr lang="ru-RU" dirty="0" smtClean="0"/>
              <a:t> </a:t>
            </a:r>
            <a:r>
              <a:rPr lang="ru-RU" dirty="0" err="1" smtClean="0"/>
              <a:t>захищають</a:t>
            </a:r>
            <a:r>
              <a:rPr lang="ru-RU" dirty="0" smtClean="0"/>
              <a:t> </a:t>
            </a:r>
            <a:r>
              <a:rPr lang="ru-RU" dirty="0" err="1" smtClean="0"/>
              <a:t>кінчики</a:t>
            </a:r>
            <a:r>
              <a:rPr lang="ru-RU" dirty="0" smtClean="0"/>
              <a:t> </a:t>
            </a:r>
            <a:r>
              <a:rPr lang="ru-RU" dirty="0" err="1" smtClean="0"/>
              <a:t>пальців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механічних</a:t>
            </a:r>
            <a:r>
              <a:rPr lang="ru-RU" dirty="0" smtClean="0"/>
              <a:t> </a:t>
            </a:r>
            <a:r>
              <a:rPr lang="ru-RU" dirty="0" err="1" smtClean="0"/>
              <a:t>пошкоджень</a:t>
            </a:r>
            <a:r>
              <a:rPr lang="ru-RU" dirty="0" smtClean="0"/>
              <a:t>, а </a:t>
            </a:r>
            <a:r>
              <a:rPr lang="ru-RU" dirty="0" err="1" smtClean="0"/>
              <a:t>волосся</a:t>
            </a:r>
            <a:r>
              <a:rPr lang="ru-RU" dirty="0" smtClean="0"/>
              <a:t> — голову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перегрівання</a:t>
            </a:r>
            <a:r>
              <a:rPr lang="ru-RU" dirty="0" smtClean="0"/>
              <a:t> на </a:t>
            </a:r>
            <a:r>
              <a:rPr lang="ru-RU" dirty="0" err="1" smtClean="0"/>
              <a:t>сонці</a:t>
            </a:r>
            <a:r>
              <a:rPr lang="ru-RU" dirty="0" smtClean="0"/>
              <a:t>. Брови та </a:t>
            </a:r>
            <a:r>
              <a:rPr lang="ru-RU" dirty="0" err="1" smtClean="0"/>
              <a:t>вії</a:t>
            </a:r>
            <a:r>
              <a:rPr lang="ru-RU" dirty="0" smtClean="0"/>
              <a:t> </a:t>
            </a:r>
            <a:r>
              <a:rPr lang="ru-RU" dirty="0" err="1" smtClean="0"/>
              <a:t>перешкоджають</a:t>
            </a:r>
            <a:r>
              <a:rPr lang="ru-RU" dirty="0" smtClean="0"/>
              <a:t> </a:t>
            </a:r>
            <a:r>
              <a:rPr lang="ru-RU" dirty="0" err="1" smtClean="0"/>
              <a:t>потраплянню</a:t>
            </a:r>
            <a:r>
              <a:rPr lang="ru-RU" dirty="0" smtClean="0"/>
              <a:t> в </a:t>
            </a:r>
            <a:r>
              <a:rPr lang="ru-RU" dirty="0" err="1" smtClean="0"/>
              <a:t>очі</a:t>
            </a:r>
            <a:r>
              <a:rPr lang="ru-RU" dirty="0" smtClean="0"/>
              <a:t> пилу, поту.</a:t>
            </a:r>
          </a:p>
          <a:p>
            <a:endParaRPr lang="ru-RU" dirty="0"/>
          </a:p>
        </p:txBody>
      </p:sp>
      <p:pic>
        <p:nvPicPr>
          <p:cNvPr id="4" name="Рисунок 3" descr="image1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268760"/>
            <a:ext cx="2808312" cy="2448272"/>
          </a:xfrm>
          <a:prstGeom prst="rect">
            <a:avLst/>
          </a:prstGeom>
        </p:spPr>
      </p:pic>
      <p:pic>
        <p:nvPicPr>
          <p:cNvPr id="5" name="Рисунок 4" descr="завантаженн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1556792"/>
            <a:ext cx="1800200" cy="2495550"/>
          </a:xfrm>
          <a:prstGeom prst="rect">
            <a:avLst/>
          </a:prstGeom>
        </p:spPr>
      </p:pic>
      <p:pic>
        <p:nvPicPr>
          <p:cNvPr id="6" name="Рисунок 5" descr="1337-Narashchivanie-resnic-v-ugolkah-glaz-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149080"/>
            <a:ext cx="3102000" cy="226828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457200"/>
            <a:ext cx="7443936" cy="838200"/>
          </a:xfrm>
        </p:spPr>
        <p:txBody>
          <a:bodyPr/>
          <a:lstStyle/>
          <a:p>
            <a:r>
              <a:rPr lang="uk-UA" dirty="0" smtClean="0"/>
              <a:t>Опорно-рухова система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54162"/>
            <a:ext cx="5004048" cy="4525963"/>
          </a:xfrm>
        </p:spPr>
        <p:txBody>
          <a:bodyPr>
            <a:normAutofit fontScale="70000" lnSpcReduction="20000"/>
          </a:bodyPr>
          <a:lstStyle/>
          <a:p>
            <a:r>
              <a:rPr lang="ru-RU" dirty="0" err="1" smtClean="0"/>
              <a:t>складається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кісток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м’язів</a:t>
            </a:r>
            <a:r>
              <a:rPr lang="ru-RU" dirty="0" smtClean="0"/>
              <a:t>. Вона </a:t>
            </a:r>
            <a:r>
              <a:rPr lang="ru-RU" dirty="0" err="1" smtClean="0"/>
              <a:t>відповідає</a:t>
            </a:r>
            <a:r>
              <a:rPr lang="ru-RU" dirty="0" smtClean="0"/>
              <a:t> за </a:t>
            </a:r>
            <a:r>
              <a:rPr lang="ru-RU" dirty="0" err="1" smtClean="0"/>
              <a:t>рухи</a:t>
            </a:r>
            <a:r>
              <a:rPr lang="ru-RU" dirty="0" smtClean="0"/>
              <a:t> </a:t>
            </a:r>
            <a:r>
              <a:rPr lang="ru-RU" dirty="0" err="1" smtClean="0"/>
              <a:t>тіла</a:t>
            </a:r>
            <a:r>
              <a:rPr lang="ru-RU" dirty="0" smtClean="0"/>
              <a:t> та </a:t>
            </a:r>
            <a:r>
              <a:rPr lang="ru-RU" dirty="0" err="1" smtClean="0"/>
              <a:t>захист</a:t>
            </a:r>
            <a:r>
              <a:rPr lang="ru-RU" dirty="0" smtClean="0"/>
              <a:t> </a:t>
            </a:r>
            <a:r>
              <a:rPr lang="ru-RU" dirty="0" err="1" smtClean="0"/>
              <a:t>внутрішніх</a:t>
            </a:r>
            <a:r>
              <a:rPr lang="ru-RU" dirty="0" smtClean="0"/>
              <a:t> </a:t>
            </a:r>
            <a:r>
              <a:rPr lang="ru-RU" dirty="0" err="1" smtClean="0"/>
              <a:t>органів</a:t>
            </a:r>
            <a:r>
              <a:rPr lang="ru-RU" dirty="0" smtClean="0"/>
              <a:t>.</a:t>
            </a:r>
          </a:p>
          <a:p>
            <a:r>
              <a:rPr lang="ru-RU" dirty="0" smtClean="0"/>
              <a:t>Череп </a:t>
            </a:r>
            <a:r>
              <a:rPr lang="ru-RU" dirty="0" err="1" smtClean="0"/>
              <a:t>захищає</a:t>
            </a:r>
            <a:r>
              <a:rPr lang="ru-RU" dirty="0" smtClean="0"/>
              <a:t> </a:t>
            </a:r>
            <a:r>
              <a:rPr lang="ru-RU" dirty="0" err="1" smtClean="0"/>
              <a:t>головний</a:t>
            </a:r>
            <a:r>
              <a:rPr lang="ru-RU" dirty="0" smtClean="0"/>
              <a:t> </a:t>
            </a:r>
            <a:r>
              <a:rPr lang="ru-RU" dirty="0" err="1" smtClean="0"/>
              <a:t>мозок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однією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найміцніших</a:t>
            </a:r>
            <a:r>
              <a:rPr lang="ru-RU" dirty="0" smtClean="0"/>
              <a:t> структур </a:t>
            </a:r>
            <a:r>
              <a:rPr lang="ru-RU" dirty="0" err="1" smtClean="0"/>
              <a:t>організму</a:t>
            </a:r>
            <a:r>
              <a:rPr lang="ru-RU" dirty="0" smtClean="0"/>
              <a:t> </a:t>
            </a:r>
            <a:r>
              <a:rPr lang="ru-RU" dirty="0" err="1" smtClean="0"/>
              <a:t>людини</a:t>
            </a:r>
            <a:r>
              <a:rPr lang="ru-RU" dirty="0" smtClean="0"/>
              <a:t>, а ребра </a:t>
            </a:r>
            <a:r>
              <a:rPr lang="ru-RU" dirty="0" err="1" smtClean="0"/>
              <a:t>і</a:t>
            </a:r>
            <a:r>
              <a:rPr lang="ru-RU" dirty="0" smtClean="0"/>
              <a:t> грудина </a:t>
            </a:r>
            <a:r>
              <a:rPr lang="ru-RU" dirty="0" err="1" smtClean="0"/>
              <a:t>прикривають</a:t>
            </a:r>
            <a:r>
              <a:rPr lang="ru-RU" dirty="0" smtClean="0"/>
              <a:t> </a:t>
            </a:r>
            <a:r>
              <a:rPr lang="ru-RU" dirty="0" err="1" smtClean="0"/>
              <a:t>органи</a:t>
            </a:r>
            <a:r>
              <a:rPr lang="ru-RU" dirty="0" smtClean="0"/>
              <a:t> </a:t>
            </a:r>
            <a:r>
              <a:rPr lang="ru-RU" dirty="0" err="1" smtClean="0"/>
              <a:t>грудної</a:t>
            </a:r>
            <a:r>
              <a:rPr lang="ru-RU" dirty="0" smtClean="0"/>
              <a:t> </a:t>
            </a:r>
            <a:r>
              <a:rPr lang="ru-RU" dirty="0" err="1" smtClean="0"/>
              <a:t>порожнини</a:t>
            </a:r>
            <a:r>
              <a:rPr lang="ru-RU" dirty="0" smtClean="0"/>
              <a:t>. </a:t>
            </a:r>
            <a:r>
              <a:rPr lang="ru-RU" dirty="0" err="1" smtClean="0"/>
              <a:t>Однак</a:t>
            </a:r>
            <a:r>
              <a:rPr lang="ru-RU" dirty="0" smtClean="0"/>
              <a:t> </a:t>
            </a:r>
            <a:r>
              <a:rPr lang="ru-RU" dirty="0" err="1" smtClean="0"/>
              <a:t>захисні</a:t>
            </a:r>
            <a:r>
              <a:rPr lang="ru-RU" dirty="0" smtClean="0"/>
              <a:t> </a:t>
            </a:r>
            <a:r>
              <a:rPr lang="ru-RU" dirty="0" err="1" smtClean="0"/>
              <a:t>функції</a:t>
            </a:r>
            <a:r>
              <a:rPr lang="ru-RU" dirty="0" smtClean="0"/>
              <a:t> </a:t>
            </a:r>
            <a:r>
              <a:rPr lang="ru-RU" dirty="0" err="1" smtClean="0"/>
              <a:t>виконують</a:t>
            </a:r>
            <a:r>
              <a:rPr lang="ru-RU" dirty="0" smtClean="0"/>
              <a:t> не </a:t>
            </a:r>
            <a:r>
              <a:rPr lang="ru-RU" dirty="0" err="1" smtClean="0"/>
              <a:t>тільки</a:t>
            </a:r>
            <a:r>
              <a:rPr lang="ru-RU" dirty="0" smtClean="0"/>
              <a:t> </a:t>
            </a:r>
            <a:r>
              <a:rPr lang="ru-RU" dirty="0" err="1" smtClean="0"/>
              <a:t>кістки</a:t>
            </a:r>
            <a:r>
              <a:rPr lang="ru-RU" dirty="0" smtClean="0"/>
              <a:t>: </a:t>
            </a:r>
            <a:r>
              <a:rPr lang="ru-RU" dirty="0" err="1" smtClean="0"/>
              <a:t>м’язи</a:t>
            </a:r>
            <a:r>
              <a:rPr lang="ru-RU" dirty="0" smtClean="0"/>
              <a:t> живота </a:t>
            </a:r>
            <a:r>
              <a:rPr lang="ru-RU" dirty="0" err="1" smtClean="0"/>
              <a:t>уберігають</a:t>
            </a:r>
            <a:r>
              <a:rPr lang="ru-RU" dirty="0" smtClean="0"/>
              <a:t> </a:t>
            </a:r>
            <a:r>
              <a:rPr lang="ru-RU" dirty="0" err="1" smtClean="0"/>
              <a:t>органи</a:t>
            </a:r>
            <a:r>
              <a:rPr lang="ru-RU" dirty="0" smtClean="0"/>
              <a:t> </a:t>
            </a:r>
            <a:r>
              <a:rPr lang="ru-RU" dirty="0" err="1" smtClean="0"/>
              <a:t>черевної</a:t>
            </a:r>
            <a:r>
              <a:rPr lang="ru-RU" dirty="0" smtClean="0"/>
              <a:t> </a:t>
            </a:r>
            <a:r>
              <a:rPr lang="ru-RU" dirty="0" err="1" smtClean="0"/>
              <a:t>порожнини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пошкоджень</a:t>
            </a:r>
            <a:r>
              <a:rPr lang="ru-RU" dirty="0" smtClean="0"/>
              <a:t>. </a:t>
            </a:r>
            <a:r>
              <a:rPr lang="ru-RU" dirty="0" err="1" smtClean="0"/>
              <a:t>Також</a:t>
            </a:r>
            <a:r>
              <a:rPr lang="ru-RU" dirty="0" smtClean="0"/>
              <a:t> </a:t>
            </a:r>
            <a:r>
              <a:rPr lang="ru-RU" dirty="0" err="1" smtClean="0"/>
              <a:t>кістки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м’язи</a:t>
            </a:r>
            <a:r>
              <a:rPr lang="ru-RU" dirty="0" smtClean="0"/>
              <a:t> </a:t>
            </a:r>
            <a:r>
              <a:rPr lang="ru-RU" dirty="0" err="1" smtClean="0"/>
              <a:t>забезпечують</a:t>
            </a:r>
            <a:r>
              <a:rPr lang="ru-RU" dirty="0" smtClean="0"/>
              <a:t> опору </a:t>
            </a:r>
            <a:r>
              <a:rPr lang="ru-RU" dirty="0" err="1" smtClean="0"/>
              <a:t>внутрішнім</a:t>
            </a:r>
            <a:r>
              <a:rPr lang="ru-RU" dirty="0" smtClean="0"/>
              <a:t> органам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їхнє</a:t>
            </a:r>
            <a:r>
              <a:rPr lang="ru-RU" dirty="0" smtClean="0"/>
              <a:t> </a:t>
            </a:r>
            <a:r>
              <a:rPr lang="ru-RU" dirty="0" err="1" smtClean="0"/>
              <a:t>фіксоване</a:t>
            </a:r>
            <a:r>
              <a:rPr lang="ru-RU" dirty="0" smtClean="0"/>
              <a:t> </a:t>
            </a:r>
            <a:r>
              <a:rPr lang="ru-RU" dirty="0" err="1" smtClean="0"/>
              <a:t>положення</a:t>
            </a:r>
            <a:r>
              <a:rPr lang="ru-RU" dirty="0" smtClean="0"/>
              <a:t> в </a:t>
            </a:r>
            <a:r>
              <a:rPr lang="ru-RU" dirty="0" err="1" smtClean="0"/>
              <a:t>організмі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4" name="Рисунок 3" descr="опорно рухова1-w40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32" y="2708920"/>
            <a:ext cx="4283968" cy="328154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457200"/>
            <a:ext cx="6651848" cy="838200"/>
          </a:xfrm>
        </p:spPr>
        <p:txBody>
          <a:bodyPr/>
          <a:lstStyle/>
          <a:p>
            <a:r>
              <a:rPr lang="uk-UA" dirty="0" smtClean="0"/>
              <a:t>Нервова система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44008" y="1554162"/>
            <a:ext cx="4347592" cy="4525963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До </a:t>
            </a:r>
            <a:r>
              <a:rPr lang="ru-RU" dirty="0" smtClean="0"/>
              <a:t>складу </a:t>
            </a:r>
            <a:r>
              <a:rPr lang="ru-RU" dirty="0" err="1" smtClean="0"/>
              <a:t>нервової</a:t>
            </a:r>
            <a:r>
              <a:rPr lang="ru-RU" dirty="0" smtClean="0"/>
              <a:t> </a:t>
            </a:r>
            <a:r>
              <a:rPr lang="ru-RU" dirty="0" err="1" smtClean="0"/>
              <a:t>системи</a:t>
            </a:r>
            <a:r>
              <a:rPr lang="ru-RU" dirty="0" smtClean="0"/>
              <a:t> </a:t>
            </a:r>
            <a:r>
              <a:rPr lang="ru-RU" dirty="0" err="1" smtClean="0"/>
              <a:t>входять</a:t>
            </a:r>
            <a:r>
              <a:rPr lang="ru-RU" dirty="0" smtClean="0"/>
              <a:t> </a:t>
            </a:r>
            <a:r>
              <a:rPr lang="ru-RU" dirty="0" err="1" smtClean="0"/>
              <a:t>нерви</a:t>
            </a:r>
            <a:r>
              <a:rPr lang="ru-RU" dirty="0" smtClean="0"/>
              <a:t>, </a:t>
            </a:r>
            <a:r>
              <a:rPr lang="ru-RU" dirty="0" err="1" smtClean="0"/>
              <a:t>нервові</a:t>
            </a:r>
            <a:r>
              <a:rPr lang="ru-RU" dirty="0" smtClean="0"/>
              <a:t> </a:t>
            </a:r>
            <a:r>
              <a:rPr lang="ru-RU" dirty="0" err="1" smtClean="0"/>
              <a:t>вузли</a:t>
            </a:r>
            <a:r>
              <a:rPr lang="ru-RU" dirty="0" smtClean="0"/>
              <a:t>, </a:t>
            </a:r>
            <a:r>
              <a:rPr lang="ru-RU" dirty="0" err="1" smtClean="0"/>
              <a:t>спинний</a:t>
            </a:r>
            <a:r>
              <a:rPr lang="ru-RU" dirty="0" smtClean="0"/>
              <a:t> та </a:t>
            </a:r>
            <a:r>
              <a:rPr lang="ru-RU" dirty="0" err="1" smtClean="0"/>
              <a:t>головний</a:t>
            </a:r>
            <a:r>
              <a:rPr lang="ru-RU" dirty="0" smtClean="0"/>
              <a:t> </a:t>
            </a:r>
            <a:r>
              <a:rPr lang="ru-RU" dirty="0" err="1" smtClean="0"/>
              <a:t>мозок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Ця</a:t>
            </a:r>
            <a:r>
              <a:rPr lang="ru-RU" dirty="0" smtClean="0"/>
              <a:t> система </a:t>
            </a:r>
            <a:r>
              <a:rPr lang="ru-RU" dirty="0" err="1" smtClean="0"/>
              <a:t>відповідає</a:t>
            </a:r>
            <a:r>
              <a:rPr lang="ru-RU" dirty="0" smtClean="0"/>
              <a:t> за </a:t>
            </a:r>
            <a:r>
              <a:rPr lang="ru-RU" dirty="0" err="1" smtClean="0"/>
              <a:t>керування</a:t>
            </a:r>
            <a:r>
              <a:rPr lang="ru-RU" dirty="0" smtClean="0"/>
              <a:t> </a:t>
            </a:r>
            <a:r>
              <a:rPr lang="ru-RU" dirty="0" err="1" smtClean="0"/>
              <a:t>всім</a:t>
            </a:r>
            <a:r>
              <a:rPr lang="ru-RU" dirty="0" smtClean="0"/>
              <a:t> </a:t>
            </a:r>
            <a:r>
              <a:rPr lang="ru-RU" dirty="0" err="1" smtClean="0"/>
              <a:t>організмом</a:t>
            </a:r>
            <a:r>
              <a:rPr lang="ru-RU" dirty="0" smtClean="0"/>
              <a:t>: вона </a:t>
            </a:r>
            <a:r>
              <a:rPr lang="ru-RU" dirty="0" err="1" smtClean="0"/>
              <a:t>забезпечує</a:t>
            </a:r>
            <a:r>
              <a:rPr lang="ru-RU" dirty="0" smtClean="0"/>
              <a:t> </a:t>
            </a:r>
            <a:r>
              <a:rPr lang="ru-RU" dirty="0" err="1" smtClean="0"/>
              <a:t>взаємодію</a:t>
            </a:r>
            <a:r>
              <a:rPr lang="ru-RU" dirty="0" smtClean="0"/>
              <a:t> </a:t>
            </a:r>
            <a:r>
              <a:rPr lang="ru-RU" dirty="0" err="1" smtClean="0"/>
              <a:t>окремих</a:t>
            </a:r>
            <a:r>
              <a:rPr lang="ru-RU" dirty="0" smtClean="0"/>
              <a:t> </a:t>
            </a:r>
            <a:r>
              <a:rPr lang="ru-RU" dirty="0" err="1" smtClean="0"/>
              <a:t>органів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частин</a:t>
            </a:r>
            <a:r>
              <a:rPr lang="ru-RU" dirty="0" smtClean="0"/>
              <a:t> </a:t>
            </a:r>
            <a:r>
              <a:rPr lang="ru-RU" dirty="0" err="1" smtClean="0"/>
              <a:t>тіла</a:t>
            </a:r>
            <a:r>
              <a:rPr lang="ru-RU" dirty="0" smtClean="0"/>
              <a:t> за </a:t>
            </a:r>
            <a:r>
              <a:rPr lang="ru-RU" dirty="0" err="1" smtClean="0"/>
              <a:t>допомогою</a:t>
            </a:r>
            <a:r>
              <a:rPr lang="ru-RU" dirty="0" smtClean="0"/>
              <a:t> </a:t>
            </a:r>
            <a:r>
              <a:rPr lang="ru-RU" dirty="0" err="1" smtClean="0"/>
              <a:t>нервових</a:t>
            </a:r>
            <a:r>
              <a:rPr lang="ru-RU" dirty="0" smtClean="0"/>
              <a:t> </a:t>
            </a:r>
            <a:r>
              <a:rPr lang="ru-RU" dirty="0" err="1" smtClean="0"/>
              <a:t>імпульсів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4" name="Рисунок 3" descr="image1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412776"/>
            <a:ext cx="3528392" cy="511256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457200"/>
            <a:ext cx="7011888" cy="838200"/>
          </a:xfrm>
        </p:spPr>
        <p:txBody>
          <a:bodyPr/>
          <a:lstStyle/>
          <a:p>
            <a:r>
              <a:rPr lang="uk-UA" dirty="0" smtClean="0"/>
              <a:t>Ендокринна система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4411216" cy="4525963"/>
          </a:xfrm>
        </p:spPr>
        <p:txBody>
          <a:bodyPr>
            <a:normAutofit fontScale="62500" lnSpcReduction="20000"/>
          </a:bodyPr>
          <a:lstStyle/>
          <a:p>
            <a:r>
              <a:rPr lang="ru-RU" dirty="0" err="1" smtClean="0"/>
              <a:t>Цю</a:t>
            </a:r>
            <a:r>
              <a:rPr lang="ru-RU" dirty="0" smtClean="0"/>
              <a:t> систему</a:t>
            </a:r>
            <a:r>
              <a:rPr lang="ru-RU" dirty="0" smtClean="0"/>
              <a:t> </a:t>
            </a:r>
            <a:r>
              <a:rPr lang="ru-RU" dirty="0" err="1" smtClean="0"/>
              <a:t>утворюють</a:t>
            </a:r>
            <a:r>
              <a:rPr lang="ru-RU" dirty="0" smtClean="0"/>
              <a:t> </a:t>
            </a:r>
            <a:r>
              <a:rPr lang="ru-RU" dirty="0" err="1" smtClean="0"/>
              <a:t>залози</a:t>
            </a:r>
            <a:r>
              <a:rPr lang="ru-RU" dirty="0" smtClean="0"/>
              <a:t> </a:t>
            </a:r>
            <a:r>
              <a:rPr lang="ru-RU" dirty="0" err="1" smtClean="0"/>
              <a:t>внутрішньої</a:t>
            </a:r>
            <a:r>
              <a:rPr lang="ru-RU" dirty="0" smtClean="0"/>
              <a:t> </a:t>
            </a:r>
            <a:r>
              <a:rPr lang="ru-RU" dirty="0" err="1" smtClean="0"/>
              <a:t>секреції</a:t>
            </a:r>
            <a:r>
              <a:rPr lang="ru-RU" dirty="0" smtClean="0"/>
              <a:t>. </a:t>
            </a:r>
            <a:r>
              <a:rPr lang="ru-RU" dirty="0" err="1" smtClean="0"/>
              <a:t>їх</a:t>
            </a:r>
            <a:r>
              <a:rPr lang="ru-RU" dirty="0" smtClean="0"/>
              <a:t> </a:t>
            </a:r>
            <a:r>
              <a:rPr lang="ru-RU" dirty="0" err="1" smtClean="0"/>
              <a:t>називають</a:t>
            </a:r>
            <a:r>
              <a:rPr lang="ru-RU" dirty="0" smtClean="0"/>
              <a:t> так тому, </a:t>
            </a:r>
            <a:r>
              <a:rPr lang="ru-RU" dirty="0" err="1" smtClean="0"/>
              <a:t>що</a:t>
            </a:r>
            <a:r>
              <a:rPr lang="ru-RU" dirty="0" smtClean="0"/>
              <a:t> вони </a:t>
            </a:r>
            <a:r>
              <a:rPr lang="ru-RU" dirty="0" err="1" smtClean="0"/>
              <a:t>виділяють</a:t>
            </a:r>
            <a:r>
              <a:rPr lang="ru-RU" dirty="0" smtClean="0"/>
              <a:t> </a:t>
            </a:r>
            <a:r>
              <a:rPr lang="ru-RU" dirty="0" err="1" smtClean="0"/>
              <a:t>речовини</a:t>
            </a:r>
            <a:r>
              <a:rPr lang="ru-RU" dirty="0" smtClean="0"/>
              <a:t>, </a:t>
            </a:r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err="1" smtClean="0"/>
              <a:t>синтезують</a:t>
            </a:r>
            <a:r>
              <a:rPr lang="ru-RU" dirty="0" smtClean="0"/>
              <a:t>, не в </a:t>
            </a:r>
            <a:r>
              <a:rPr lang="ru-RU" dirty="0" err="1" smtClean="0"/>
              <a:t>зовнішнє</a:t>
            </a:r>
            <a:r>
              <a:rPr lang="ru-RU" dirty="0" smtClean="0"/>
              <a:t> </a:t>
            </a:r>
            <a:r>
              <a:rPr lang="ru-RU" dirty="0" err="1" smtClean="0"/>
              <a:t>середовище</a:t>
            </a:r>
            <a:r>
              <a:rPr lang="ru-RU" dirty="0" smtClean="0"/>
              <a:t>, а в кров </a:t>
            </a:r>
            <a:r>
              <a:rPr lang="ru-RU" dirty="0" err="1" smtClean="0"/>
              <a:t>або</a:t>
            </a:r>
            <a:r>
              <a:rPr lang="ru-RU" dirty="0" smtClean="0"/>
              <a:t> </a:t>
            </a:r>
            <a:r>
              <a:rPr lang="ru-RU" dirty="0" err="1" smtClean="0"/>
              <a:t>лімфу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частиною</a:t>
            </a:r>
            <a:r>
              <a:rPr lang="ru-RU" dirty="0" smtClean="0"/>
              <a:t> </a:t>
            </a:r>
            <a:r>
              <a:rPr lang="ru-RU" dirty="0" err="1" smtClean="0"/>
              <a:t>внутрішнього</a:t>
            </a:r>
            <a:r>
              <a:rPr lang="ru-RU" dirty="0" smtClean="0"/>
              <a:t> </a:t>
            </a:r>
            <a:r>
              <a:rPr lang="ru-RU" dirty="0" err="1" smtClean="0"/>
              <a:t>середовища</a:t>
            </a:r>
            <a:r>
              <a:rPr lang="ru-RU" dirty="0" smtClean="0"/>
              <a:t> </a:t>
            </a:r>
            <a:r>
              <a:rPr lang="ru-RU" dirty="0" err="1" smtClean="0"/>
              <a:t>організму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Ендокринна</a:t>
            </a:r>
            <a:r>
              <a:rPr lang="ru-RU" dirty="0" smtClean="0"/>
              <a:t> система, як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нервова</a:t>
            </a:r>
            <a:r>
              <a:rPr lang="ru-RU" dirty="0" smtClean="0"/>
              <a:t>, </a:t>
            </a:r>
            <a:r>
              <a:rPr lang="ru-RU" dirty="0" err="1" smtClean="0"/>
              <a:t>здійснює</a:t>
            </a:r>
            <a:r>
              <a:rPr lang="ru-RU" dirty="0" smtClean="0"/>
              <a:t> </a:t>
            </a:r>
            <a:r>
              <a:rPr lang="ru-RU" dirty="0" err="1" smtClean="0"/>
              <a:t>регуляцію</a:t>
            </a:r>
            <a:r>
              <a:rPr lang="ru-RU" dirty="0" smtClean="0"/>
              <a:t> </a:t>
            </a:r>
            <a:r>
              <a:rPr lang="ru-RU" dirty="0" err="1" smtClean="0"/>
              <a:t>функцій</a:t>
            </a:r>
            <a:r>
              <a:rPr lang="ru-RU" dirty="0" smtClean="0"/>
              <a:t> </a:t>
            </a:r>
            <a:r>
              <a:rPr lang="ru-RU" dirty="0" err="1" smtClean="0"/>
              <a:t>організму</a:t>
            </a:r>
            <a:r>
              <a:rPr lang="ru-RU" dirty="0" smtClean="0"/>
              <a:t> та </a:t>
            </a:r>
            <a:r>
              <a:rPr lang="ru-RU" dirty="0" err="1" smtClean="0"/>
              <a:t>забезпечує</a:t>
            </a:r>
            <a:r>
              <a:rPr lang="ru-RU" dirty="0" smtClean="0"/>
              <a:t> </a:t>
            </a:r>
            <a:r>
              <a:rPr lang="ru-RU" dirty="0" err="1" smtClean="0"/>
              <a:t>узгоджену</a:t>
            </a:r>
            <a:r>
              <a:rPr lang="ru-RU" dirty="0" smtClean="0"/>
              <a:t> </a:t>
            </a:r>
            <a:r>
              <a:rPr lang="ru-RU" dirty="0" err="1" smtClean="0"/>
              <a:t>дію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органів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фізіологічних</a:t>
            </a:r>
            <a:r>
              <a:rPr lang="ru-RU" dirty="0" smtClean="0"/>
              <a:t> систем. </a:t>
            </a:r>
            <a:r>
              <a:rPr lang="ru-RU" dirty="0" err="1" smtClean="0"/>
              <a:t>Проте</a:t>
            </a:r>
            <a:r>
              <a:rPr lang="ru-RU" dirty="0" smtClean="0"/>
              <a:t> </a:t>
            </a:r>
            <a:r>
              <a:rPr lang="ru-RU" dirty="0" err="1" smtClean="0"/>
              <a:t>робить</a:t>
            </a:r>
            <a:r>
              <a:rPr lang="ru-RU" dirty="0" smtClean="0"/>
              <a:t> вона </a:t>
            </a:r>
            <a:r>
              <a:rPr lang="ru-RU" dirty="0" err="1" smtClean="0"/>
              <a:t>це</a:t>
            </a:r>
            <a:r>
              <a:rPr lang="ru-RU" dirty="0" smtClean="0"/>
              <a:t> в </a:t>
            </a:r>
            <a:r>
              <a:rPr lang="ru-RU" dirty="0" err="1" smtClean="0"/>
              <a:t>інший</a:t>
            </a:r>
            <a:r>
              <a:rPr lang="ru-RU" dirty="0" smtClean="0"/>
              <a:t> </a:t>
            </a:r>
            <a:r>
              <a:rPr lang="ru-RU" dirty="0" err="1" smtClean="0"/>
              <a:t>спосіб</a:t>
            </a:r>
            <a:r>
              <a:rPr lang="ru-RU" dirty="0" smtClean="0"/>
              <a:t> — за </a:t>
            </a:r>
            <a:r>
              <a:rPr lang="ru-RU" dirty="0" err="1" smtClean="0"/>
              <a:t>допомогою</a:t>
            </a:r>
            <a:r>
              <a:rPr lang="ru-RU" dirty="0" smtClean="0"/>
              <a:t> </a:t>
            </a:r>
            <a:r>
              <a:rPr lang="ru-RU" dirty="0" err="1" smtClean="0"/>
              <a:t>спеціальних</a:t>
            </a:r>
            <a:r>
              <a:rPr lang="ru-RU" dirty="0" smtClean="0"/>
              <a:t> </a:t>
            </a:r>
            <a:r>
              <a:rPr lang="ru-RU" dirty="0" err="1" smtClean="0"/>
              <a:t>речовин</a:t>
            </a:r>
            <a:r>
              <a:rPr lang="ru-RU" dirty="0" smtClean="0"/>
              <a:t> — </a:t>
            </a:r>
            <a:r>
              <a:rPr lang="ru-RU" dirty="0" err="1" smtClean="0"/>
              <a:t>гормонів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4" name="Рисунок 3" descr="зображення_viber_2022-09-25_15-01-46-1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1484784"/>
            <a:ext cx="4207094" cy="496855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457200"/>
            <a:ext cx="6795864" cy="838200"/>
          </a:xfrm>
        </p:spPr>
        <p:txBody>
          <a:bodyPr/>
          <a:lstStyle/>
          <a:p>
            <a:r>
              <a:rPr lang="uk-UA" dirty="0" smtClean="0"/>
              <a:t>Сенсорна система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0" y="1554162"/>
            <a:ext cx="4419600" cy="4525963"/>
          </a:xfrm>
        </p:spPr>
        <p:txBody>
          <a:bodyPr>
            <a:normAutofit fontScale="70000" lnSpcReduction="20000"/>
          </a:bodyPr>
          <a:lstStyle/>
          <a:p>
            <a:r>
              <a:rPr lang="ru-RU" dirty="0" err="1" smtClean="0"/>
              <a:t>Складовими</a:t>
            </a:r>
            <a:r>
              <a:rPr lang="ru-RU" dirty="0" smtClean="0"/>
              <a:t> </a:t>
            </a:r>
            <a:r>
              <a:rPr lang="ru-RU" dirty="0" err="1" smtClean="0"/>
              <a:t>сенсорних</a:t>
            </a:r>
            <a:r>
              <a:rPr lang="ru-RU" dirty="0" smtClean="0"/>
              <a:t> систем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органи</a:t>
            </a:r>
            <a:r>
              <a:rPr lang="ru-RU" dirty="0" smtClean="0"/>
              <a:t> </a:t>
            </a:r>
            <a:r>
              <a:rPr lang="ru-RU" dirty="0" err="1" smtClean="0"/>
              <a:t>чуттів</a:t>
            </a:r>
            <a:r>
              <a:rPr lang="ru-RU" dirty="0" smtClean="0"/>
              <a:t>: </a:t>
            </a:r>
            <a:r>
              <a:rPr lang="ru-RU" dirty="0" err="1" smtClean="0"/>
              <a:t>зору</a:t>
            </a:r>
            <a:r>
              <a:rPr lang="ru-RU" dirty="0" smtClean="0"/>
              <a:t>, слуху, нюху, смаку, </a:t>
            </a:r>
            <a:r>
              <a:rPr lang="ru-RU" dirty="0" err="1" smtClean="0"/>
              <a:t>дотику</a:t>
            </a:r>
            <a:r>
              <a:rPr lang="ru-RU" dirty="0" smtClean="0"/>
              <a:t>, </a:t>
            </a:r>
            <a:r>
              <a:rPr lang="ru-RU" dirty="0" err="1" smtClean="0"/>
              <a:t>рівноваги</a:t>
            </a:r>
            <a:r>
              <a:rPr lang="ru-RU" dirty="0" smtClean="0"/>
              <a:t>. Вони </a:t>
            </a:r>
            <a:r>
              <a:rPr lang="ru-RU" dirty="0" err="1" smtClean="0"/>
              <a:t>відповідають</a:t>
            </a:r>
            <a:r>
              <a:rPr lang="ru-RU" dirty="0" smtClean="0"/>
              <a:t> за </a:t>
            </a:r>
            <a:r>
              <a:rPr lang="ru-RU" dirty="0" err="1" smtClean="0"/>
              <a:t>надходження</a:t>
            </a:r>
            <a:r>
              <a:rPr lang="ru-RU" dirty="0" smtClean="0"/>
              <a:t> в </a:t>
            </a:r>
            <a:r>
              <a:rPr lang="ru-RU" dirty="0" err="1" smtClean="0"/>
              <a:t>організм</a:t>
            </a:r>
            <a:r>
              <a:rPr lang="ru-RU" dirty="0" smtClean="0"/>
              <a:t> </a:t>
            </a:r>
            <a:r>
              <a:rPr lang="ru-RU" dirty="0" err="1" smtClean="0"/>
              <a:t>інформації</a:t>
            </a:r>
            <a:r>
              <a:rPr lang="ru-RU" dirty="0" smtClean="0"/>
              <a:t> </a:t>
            </a:r>
            <a:r>
              <a:rPr lang="ru-RU" dirty="0" err="1" smtClean="0"/>
              <a:t>із</a:t>
            </a:r>
            <a:r>
              <a:rPr lang="ru-RU" dirty="0" smtClean="0"/>
              <a:t> </a:t>
            </a:r>
            <a:r>
              <a:rPr lang="ru-RU" dirty="0" err="1" smtClean="0"/>
              <a:t>зовнішнього</a:t>
            </a:r>
            <a:r>
              <a:rPr lang="ru-RU" dirty="0" smtClean="0"/>
              <a:t> </a:t>
            </a:r>
            <a:r>
              <a:rPr lang="ru-RU" dirty="0" err="1" smtClean="0"/>
              <a:t>середовища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Провідну</a:t>
            </a:r>
            <a:r>
              <a:rPr lang="ru-RU" dirty="0" smtClean="0"/>
              <a:t> роль </a:t>
            </a:r>
            <a:r>
              <a:rPr lang="ru-RU" dirty="0" err="1" smtClean="0"/>
              <a:t>серед</a:t>
            </a:r>
            <a:r>
              <a:rPr lang="ru-RU" dirty="0" smtClean="0"/>
              <a:t> </a:t>
            </a:r>
            <a:r>
              <a:rPr lang="ru-RU" dirty="0" err="1" smtClean="0"/>
              <a:t>сенсорних</a:t>
            </a:r>
            <a:r>
              <a:rPr lang="ru-RU" dirty="0" smtClean="0"/>
              <a:t> систем </a:t>
            </a:r>
            <a:r>
              <a:rPr lang="ru-RU" dirty="0" err="1" smtClean="0"/>
              <a:t>людини</a:t>
            </a:r>
            <a:r>
              <a:rPr lang="ru-RU" dirty="0" smtClean="0"/>
              <a:t> </a:t>
            </a:r>
            <a:r>
              <a:rPr lang="ru-RU" dirty="0" err="1" smtClean="0"/>
              <a:t>відіграє</a:t>
            </a:r>
            <a:r>
              <a:rPr lang="ru-RU" dirty="0" smtClean="0"/>
              <a:t> </a:t>
            </a:r>
            <a:r>
              <a:rPr lang="ru-RU" dirty="0" err="1" smtClean="0"/>
              <a:t>зір</a:t>
            </a:r>
            <a:r>
              <a:rPr lang="ru-RU" dirty="0" smtClean="0"/>
              <a:t>. </a:t>
            </a:r>
            <a:r>
              <a:rPr lang="ru-RU" dirty="0" err="1" smtClean="0"/>
              <a:t>Основну</a:t>
            </a:r>
            <a:r>
              <a:rPr lang="ru-RU" dirty="0" smtClean="0"/>
              <a:t> </a:t>
            </a:r>
            <a:r>
              <a:rPr lang="ru-RU" dirty="0" err="1" smtClean="0"/>
              <a:t>частину</a:t>
            </a:r>
            <a:r>
              <a:rPr lang="ru-RU" dirty="0" smtClean="0"/>
              <a:t> </a:t>
            </a:r>
            <a:r>
              <a:rPr lang="ru-RU" dirty="0" err="1" smtClean="0"/>
              <a:t>інформації</a:t>
            </a:r>
            <a:r>
              <a:rPr lang="ru-RU" dirty="0" smtClean="0"/>
              <a:t> про </a:t>
            </a:r>
            <a:r>
              <a:rPr lang="ru-RU" dirty="0" err="1" smtClean="0"/>
              <a:t>навколишній</a:t>
            </a:r>
            <a:r>
              <a:rPr lang="ru-RU" dirty="0" smtClean="0"/>
              <a:t> </a:t>
            </a:r>
            <a:r>
              <a:rPr lang="ru-RU" dirty="0" err="1" smtClean="0"/>
              <a:t>світ</a:t>
            </a:r>
            <a:r>
              <a:rPr lang="ru-RU" dirty="0" smtClean="0"/>
              <a:t> </a:t>
            </a:r>
            <a:r>
              <a:rPr lang="ru-RU" dirty="0" err="1" smtClean="0"/>
              <a:t>людина</a:t>
            </a:r>
            <a:r>
              <a:rPr lang="ru-RU" dirty="0" smtClean="0"/>
              <a:t> </a:t>
            </a:r>
            <a:r>
              <a:rPr lang="ru-RU" dirty="0" err="1" smtClean="0"/>
              <a:t>отримує</a:t>
            </a:r>
            <a:r>
              <a:rPr lang="ru-RU" dirty="0" smtClean="0"/>
              <a:t> </a:t>
            </a:r>
            <a:r>
              <a:rPr lang="ru-RU" dirty="0" err="1" smtClean="0"/>
              <a:t>саме</a:t>
            </a:r>
            <a:r>
              <a:rPr lang="ru-RU" dirty="0" smtClean="0"/>
              <a:t> через </a:t>
            </a:r>
            <a:r>
              <a:rPr lang="ru-RU" dirty="0" err="1" smtClean="0"/>
              <a:t>свої</a:t>
            </a:r>
            <a:r>
              <a:rPr lang="ru-RU" dirty="0" smtClean="0"/>
              <a:t> </a:t>
            </a:r>
            <a:r>
              <a:rPr lang="ru-RU" dirty="0" err="1" smtClean="0"/>
              <a:t>органи</a:t>
            </a:r>
            <a:r>
              <a:rPr lang="ru-RU" dirty="0" smtClean="0"/>
              <a:t> </a:t>
            </a:r>
            <a:r>
              <a:rPr lang="ru-RU" dirty="0" err="1" smtClean="0"/>
              <a:t>зору</a:t>
            </a:r>
            <a:r>
              <a:rPr lang="ru-RU" dirty="0" smtClean="0"/>
              <a:t>. </a:t>
            </a:r>
            <a:r>
              <a:rPr lang="ru-RU" dirty="0" err="1" smtClean="0"/>
              <a:t>Проте</a:t>
            </a:r>
            <a:r>
              <a:rPr lang="ru-RU" dirty="0" smtClean="0"/>
              <a:t> </a:t>
            </a:r>
            <a:r>
              <a:rPr lang="ru-RU" dirty="0" err="1" smtClean="0"/>
              <a:t>інші</a:t>
            </a:r>
            <a:r>
              <a:rPr lang="ru-RU" dirty="0" smtClean="0"/>
              <a:t> </a:t>
            </a:r>
            <a:r>
              <a:rPr lang="ru-RU" dirty="0" err="1" smtClean="0"/>
              <a:t>системи</a:t>
            </a:r>
            <a:r>
              <a:rPr lang="ru-RU" dirty="0" smtClean="0"/>
              <a:t> </a:t>
            </a:r>
            <a:r>
              <a:rPr lang="ru-RU" dirty="0" err="1" smtClean="0"/>
              <a:t>є</a:t>
            </a:r>
            <a:r>
              <a:rPr lang="ru-RU" dirty="0" smtClean="0"/>
              <a:t> не </a:t>
            </a:r>
            <a:r>
              <a:rPr lang="ru-RU" dirty="0" err="1" smtClean="0"/>
              <a:t>менш</a:t>
            </a:r>
            <a:r>
              <a:rPr lang="ru-RU" dirty="0" smtClean="0"/>
              <a:t> </a:t>
            </a:r>
            <a:r>
              <a:rPr lang="ru-RU" dirty="0" err="1" smtClean="0"/>
              <a:t>важливими</a:t>
            </a:r>
            <a:r>
              <a:rPr lang="ru-RU" dirty="0" smtClean="0"/>
              <a:t> для </a:t>
            </a:r>
            <a:r>
              <a:rPr lang="ru-RU" dirty="0" err="1" smtClean="0"/>
              <a:t>життєдіяльності</a:t>
            </a:r>
            <a:r>
              <a:rPr lang="ru-RU" dirty="0" smtClean="0"/>
              <a:t> </a:t>
            </a:r>
            <a:r>
              <a:rPr lang="ru-RU" dirty="0" err="1" smtClean="0"/>
              <a:t>людини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 descr="органичуттяw500jp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988840"/>
            <a:ext cx="4582988" cy="31813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457200"/>
            <a:ext cx="7299920" cy="838200"/>
          </a:xfrm>
        </p:spPr>
        <p:txBody>
          <a:bodyPr/>
          <a:lstStyle/>
          <a:p>
            <a:r>
              <a:rPr lang="uk-UA" dirty="0" smtClean="0"/>
              <a:t>Репродуктивна система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556793"/>
            <a:ext cx="8496944" cy="1800200"/>
          </a:xfrm>
        </p:spPr>
        <p:txBody>
          <a:bodyPr>
            <a:normAutofit fontScale="85000" lnSpcReduction="20000"/>
          </a:bodyPr>
          <a:lstStyle/>
          <a:p>
            <a:r>
              <a:rPr lang="ru-RU" dirty="0" err="1" smtClean="0"/>
              <a:t>Включає</a:t>
            </a:r>
            <a:r>
              <a:rPr lang="ru-RU" dirty="0" smtClean="0"/>
              <a:t> </a:t>
            </a:r>
            <a:r>
              <a:rPr lang="ru-RU" dirty="0" err="1" smtClean="0"/>
              <a:t>органи</a:t>
            </a:r>
            <a:r>
              <a:rPr lang="ru-RU" dirty="0" smtClean="0"/>
              <a:t>, </a:t>
            </a:r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err="1" smtClean="0"/>
              <a:t>забезпечують</a:t>
            </a:r>
            <a:r>
              <a:rPr lang="ru-RU" dirty="0" smtClean="0"/>
              <a:t> </a:t>
            </a:r>
            <a:r>
              <a:rPr lang="ru-RU" dirty="0" err="1" smtClean="0"/>
              <a:t>процеси</a:t>
            </a:r>
            <a:r>
              <a:rPr lang="ru-RU" dirty="0" smtClean="0"/>
              <a:t> </a:t>
            </a:r>
            <a:r>
              <a:rPr lang="ru-RU" dirty="0" err="1" smtClean="0"/>
              <a:t>розмноження</a:t>
            </a:r>
            <a:r>
              <a:rPr lang="ru-RU" dirty="0" smtClean="0"/>
              <a:t> </a:t>
            </a:r>
            <a:r>
              <a:rPr lang="ru-RU" dirty="0" err="1" smtClean="0"/>
              <a:t>людини</a:t>
            </a:r>
            <a:r>
              <a:rPr lang="ru-RU" dirty="0" smtClean="0"/>
              <a:t>. </a:t>
            </a:r>
            <a:r>
              <a:rPr lang="ru-RU" dirty="0" err="1" smtClean="0"/>
              <a:t>Статеві</a:t>
            </a:r>
            <a:r>
              <a:rPr lang="ru-RU" dirty="0" smtClean="0"/>
              <a:t> </a:t>
            </a:r>
            <a:r>
              <a:rPr lang="ru-RU" dirty="0" err="1" smtClean="0"/>
              <a:t>органи</a:t>
            </a:r>
            <a:r>
              <a:rPr lang="ru-RU" dirty="0" smtClean="0"/>
              <a:t> </a:t>
            </a:r>
            <a:r>
              <a:rPr lang="ru-RU" dirty="0" err="1" smtClean="0"/>
              <a:t>чоловіків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жінок</a:t>
            </a:r>
            <a:r>
              <a:rPr lang="ru-RU" dirty="0" smtClean="0"/>
              <a:t> </a:t>
            </a:r>
            <a:r>
              <a:rPr lang="ru-RU" dirty="0" err="1" smtClean="0"/>
              <a:t>відрізняються</a:t>
            </a:r>
            <a:r>
              <a:rPr lang="ru-RU" dirty="0" smtClean="0"/>
              <a:t> </a:t>
            </a:r>
            <a:r>
              <a:rPr lang="ru-RU" dirty="0" err="1" smtClean="0"/>
              <a:t>між</a:t>
            </a:r>
            <a:r>
              <a:rPr lang="ru-RU" dirty="0" smtClean="0"/>
              <a:t> собою, </a:t>
            </a:r>
            <a:r>
              <a:rPr lang="ru-RU" dirty="0" err="1" smtClean="0"/>
              <a:t>але</a:t>
            </a:r>
            <a:r>
              <a:rPr lang="ru-RU" dirty="0" smtClean="0"/>
              <a:t> в </a:t>
            </a:r>
            <a:r>
              <a:rPr lang="ru-RU" dirty="0" err="1" smtClean="0"/>
              <a:t>процесі</a:t>
            </a:r>
            <a:r>
              <a:rPr lang="ru-RU" dirty="0" smtClean="0"/>
              <a:t> </a:t>
            </a:r>
            <a:r>
              <a:rPr lang="ru-RU" dirty="0" err="1" smtClean="0"/>
              <a:t>розвитку</a:t>
            </a:r>
            <a:r>
              <a:rPr lang="ru-RU" dirty="0" smtClean="0"/>
              <a:t> </a:t>
            </a:r>
            <a:r>
              <a:rPr lang="ru-RU" dirty="0" err="1" smtClean="0"/>
              <a:t>організму</a:t>
            </a:r>
            <a:r>
              <a:rPr lang="ru-RU" dirty="0" smtClean="0"/>
              <a:t> вони </a:t>
            </a:r>
            <a:r>
              <a:rPr lang="ru-RU" dirty="0" err="1" smtClean="0"/>
              <a:t>утворюються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одних </a:t>
            </a:r>
            <a:r>
              <a:rPr lang="ru-RU" dirty="0" err="1" smtClean="0"/>
              <a:t>зачатків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 descr="image2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3356992"/>
            <a:ext cx="5688632" cy="324036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92152" y="476672"/>
            <a:ext cx="6651848" cy="838200"/>
          </a:xfrm>
        </p:spPr>
        <p:txBody>
          <a:bodyPr/>
          <a:lstStyle/>
          <a:p>
            <a:r>
              <a:rPr lang="uk-UA" dirty="0" smtClean="0"/>
              <a:t>Імунна система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56792"/>
            <a:ext cx="4195192" cy="4525963"/>
          </a:xfrm>
        </p:spPr>
        <p:txBody>
          <a:bodyPr>
            <a:normAutofit fontScale="77500" lnSpcReduction="20000"/>
          </a:bodyPr>
          <a:lstStyle/>
          <a:p>
            <a:r>
              <a:rPr lang="ru-RU" dirty="0" err="1" smtClean="0"/>
              <a:t>Об’єднує</a:t>
            </a:r>
            <a:r>
              <a:rPr lang="ru-RU" dirty="0" smtClean="0"/>
              <a:t> </a:t>
            </a:r>
            <a:r>
              <a:rPr lang="ru-RU" dirty="0" err="1" smtClean="0"/>
              <a:t>органи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клітини</a:t>
            </a:r>
            <a:r>
              <a:rPr lang="ru-RU" dirty="0" smtClean="0"/>
              <a:t>, </a:t>
            </a:r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err="1" smtClean="0"/>
              <a:t>беруть</a:t>
            </a:r>
            <a:r>
              <a:rPr lang="ru-RU" dirty="0" smtClean="0"/>
              <a:t> участь у </a:t>
            </a:r>
            <a:r>
              <a:rPr lang="ru-RU" dirty="0" err="1" smtClean="0"/>
              <a:t>підтриманні</a:t>
            </a:r>
            <a:r>
              <a:rPr lang="ru-RU" dirty="0" smtClean="0"/>
              <a:t> </a:t>
            </a:r>
            <a:r>
              <a:rPr lang="ru-RU" dirty="0" err="1" smtClean="0"/>
              <a:t>сталості</a:t>
            </a:r>
            <a:r>
              <a:rPr lang="ru-RU" dirty="0" smtClean="0"/>
              <a:t> </a:t>
            </a:r>
            <a:r>
              <a:rPr lang="ru-RU" dirty="0" err="1" smtClean="0"/>
              <a:t>внутрішнього</a:t>
            </a:r>
            <a:r>
              <a:rPr lang="ru-RU" dirty="0" smtClean="0"/>
              <a:t> </a:t>
            </a:r>
            <a:r>
              <a:rPr lang="ru-RU" dirty="0" err="1" smtClean="0"/>
              <a:t>середовища</a:t>
            </a:r>
            <a:r>
              <a:rPr lang="ru-RU" dirty="0" smtClean="0"/>
              <a:t> </a:t>
            </a:r>
            <a:r>
              <a:rPr lang="ru-RU" dirty="0" err="1" smtClean="0"/>
              <a:t>організму</a:t>
            </a:r>
            <a:r>
              <a:rPr lang="ru-RU" dirty="0" smtClean="0"/>
              <a:t>, та </a:t>
            </a:r>
            <a:r>
              <a:rPr lang="ru-RU" dirty="0" err="1" smtClean="0"/>
              <a:t>забезпечує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захист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хвороботворних</a:t>
            </a:r>
            <a:r>
              <a:rPr lang="ru-RU" dirty="0" smtClean="0"/>
              <a:t> </a:t>
            </a:r>
            <a:r>
              <a:rPr lang="ru-RU" dirty="0" err="1" smtClean="0"/>
              <a:t>бактерій</a:t>
            </a:r>
            <a:r>
              <a:rPr lang="ru-RU" dirty="0" smtClean="0"/>
              <a:t> </a:t>
            </a:r>
            <a:r>
              <a:rPr lang="ru-RU" dirty="0" err="1" smtClean="0"/>
              <a:t>та</a:t>
            </a:r>
            <a:r>
              <a:rPr lang="ru-RU" dirty="0" smtClean="0"/>
              <a:t> </a:t>
            </a:r>
            <a:r>
              <a:rPr lang="ru-RU" dirty="0" err="1" smtClean="0"/>
              <a:t>вірусів</a:t>
            </a:r>
            <a:r>
              <a:rPr lang="ru-RU" dirty="0" smtClean="0"/>
              <a:t>. До складу </a:t>
            </a:r>
            <a:r>
              <a:rPr lang="ru-RU" dirty="0" err="1" smtClean="0"/>
              <a:t>цієї</a:t>
            </a:r>
            <a:r>
              <a:rPr lang="ru-RU" dirty="0" smtClean="0"/>
              <a:t> </a:t>
            </a:r>
            <a:r>
              <a:rPr lang="ru-RU" dirty="0" err="1" smtClean="0"/>
              <a:t>системи</a:t>
            </a:r>
            <a:r>
              <a:rPr lang="ru-RU" dirty="0" smtClean="0"/>
              <a:t> </a:t>
            </a:r>
            <a:r>
              <a:rPr lang="ru-RU" dirty="0" err="1" smtClean="0"/>
              <a:t>входять</a:t>
            </a:r>
            <a:r>
              <a:rPr lang="ru-RU" dirty="0" smtClean="0"/>
              <a:t> </a:t>
            </a:r>
            <a:r>
              <a:rPr lang="ru-RU" dirty="0" err="1" smtClean="0"/>
              <a:t>кістковий</a:t>
            </a:r>
            <a:r>
              <a:rPr lang="ru-RU" dirty="0" smtClean="0"/>
              <a:t> </a:t>
            </a:r>
            <a:r>
              <a:rPr lang="ru-RU" dirty="0" err="1" smtClean="0"/>
              <a:t>мозок</a:t>
            </a:r>
            <a:r>
              <a:rPr lang="ru-RU" dirty="0" smtClean="0"/>
              <a:t>, </a:t>
            </a:r>
            <a:r>
              <a:rPr lang="ru-RU" dirty="0" err="1" smtClean="0"/>
              <a:t>загрудинна</a:t>
            </a:r>
            <a:r>
              <a:rPr lang="ru-RU" dirty="0" smtClean="0"/>
              <a:t> </a:t>
            </a:r>
            <a:r>
              <a:rPr lang="ru-RU" dirty="0" err="1" smtClean="0"/>
              <a:t>залоза</a:t>
            </a:r>
            <a:r>
              <a:rPr lang="ru-RU" dirty="0" smtClean="0"/>
              <a:t> (тимус), </a:t>
            </a:r>
            <a:r>
              <a:rPr lang="ru-RU" dirty="0" err="1" smtClean="0"/>
              <a:t>селезінка</a:t>
            </a:r>
            <a:r>
              <a:rPr lang="ru-RU" dirty="0" smtClean="0"/>
              <a:t> та </a:t>
            </a:r>
            <a:r>
              <a:rPr lang="ru-RU" dirty="0" err="1" smtClean="0"/>
              <a:t>лімфатичні</a:t>
            </a:r>
            <a:r>
              <a:rPr lang="ru-RU" dirty="0" smtClean="0"/>
              <a:t> </a:t>
            </a:r>
            <a:r>
              <a:rPr lang="ru-RU" dirty="0" err="1" smtClean="0"/>
              <a:t>вузли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 descr="image1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3968" y="1268760"/>
            <a:ext cx="4680520" cy="3312368"/>
          </a:xfrm>
          <a:prstGeom prst="rect">
            <a:avLst/>
          </a:prstGeom>
        </p:spPr>
      </p:pic>
      <p:pic>
        <p:nvPicPr>
          <p:cNvPr id="5" name="Рисунок 4" descr="imun2-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4797152"/>
            <a:ext cx="3168352" cy="1802507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1916832"/>
            <a:ext cx="777686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000" dirty="0" smtClean="0">
                <a:latin typeface="Monotype Corsiva" pitchFamily="66" charset="0"/>
              </a:rPr>
              <a:t>            </a:t>
            </a:r>
            <a:r>
              <a:rPr lang="uk-UA" sz="80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Дякую</a:t>
            </a:r>
          </a:p>
          <a:p>
            <a:r>
              <a:rPr lang="uk-UA" sz="80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                за </a:t>
            </a:r>
          </a:p>
          <a:p>
            <a:r>
              <a:rPr lang="uk-UA" sz="80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             увагу!</a:t>
            </a:r>
            <a:endParaRPr lang="ru-RU" sz="80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74</TotalTime>
  <Words>584</Words>
  <Application>Microsoft Office PowerPoint</Application>
  <PresentationFormat>Экран (4:3)</PresentationFormat>
  <Paragraphs>36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Трек</vt:lpstr>
      <vt:lpstr>                  Організми людини.       Органи й фізіологічні системи</vt:lpstr>
      <vt:lpstr>Слайд 2</vt:lpstr>
      <vt:lpstr>Травна система</vt:lpstr>
      <vt:lpstr>Дихальна система</vt:lpstr>
      <vt:lpstr>Кровоносна система</vt:lpstr>
      <vt:lpstr>Видільна система</vt:lpstr>
      <vt:lpstr>Покриви тіла</vt:lpstr>
      <vt:lpstr>Опорно-рухова система</vt:lpstr>
      <vt:lpstr>Нервова система</vt:lpstr>
      <vt:lpstr>Ендокринна система</vt:lpstr>
      <vt:lpstr>Сенсорна система</vt:lpstr>
      <vt:lpstr>Репродуктивна система</vt:lpstr>
      <vt:lpstr>Імунна система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Організми людини.       Органи й фізіологічні системи</dc:title>
  <dc:creator>User</dc:creator>
  <cp:lastModifiedBy>User</cp:lastModifiedBy>
  <cp:revision>1</cp:revision>
  <dcterms:created xsi:type="dcterms:W3CDTF">2022-09-25T10:56:34Z</dcterms:created>
  <dcterms:modified xsi:type="dcterms:W3CDTF">2022-09-25T12:10:36Z</dcterms:modified>
</cp:coreProperties>
</file>