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52"/>
  </p:notesMasterIdLst>
  <p:sldIdLst>
    <p:sldId id="264" r:id="rId2"/>
    <p:sldId id="266" r:id="rId3"/>
    <p:sldId id="265" r:id="rId4"/>
    <p:sldId id="267" r:id="rId5"/>
    <p:sldId id="268" r:id="rId6"/>
    <p:sldId id="269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70" r:id="rId15"/>
    <p:sldId id="271" r:id="rId16"/>
    <p:sldId id="273" r:id="rId17"/>
    <p:sldId id="295" r:id="rId18"/>
    <p:sldId id="315" r:id="rId19"/>
    <p:sldId id="289" r:id="rId20"/>
    <p:sldId id="290" r:id="rId21"/>
    <p:sldId id="291" r:id="rId22"/>
    <p:sldId id="292" r:id="rId23"/>
    <p:sldId id="293" r:id="rId24"/>
    <p:sldId id="279" r:id="rId25"/>
    <p:sldId id="280" r:id="rId26"/>
    <p:sldId id="281" r:id="rId27"/>
    <p:sldId id="282" r:id="rId28"/>
    <p:sldId id="283" r:id="rId29"/>
    <p:sldId id="274" r:id="rId30"/>
    <p:sldId id="314" r:id="rId31"/>
    <p:sldId id="275" r:id="rId32"/>
    <p:sldId id="310" r:id="rId33"/>
    <p:sldId id="276" r:id="rId34"/>
    <p:sldId id="286" r:id="rId35"/>
    <p:sldId id="297" r:id="rId36"/>
    <p:sldId id="298" r:id="rId37"/>
    <p:sldId id="300" r:id="rId38"/>
    <p:sldId id="299" r:id="rId39"/>
    <p:sldId id="301" r:id="rId40"/>
    <p:sldId id="302" r:id="rId41"/>
    <p:sldId id="303" r:id="rId42"/>
    <p:sldId id="296" r:id="rId43"/>
    <p:sldId id="304" r:id="rId44"/>
    <p:sldId id="284" r:id="rId45"/>
    <p:sldId id="285" r:id="rId46"/>
    <p:sldId id="311" r:id="rId47"/>
    <p:sldId id="307" r:id="rId48"/>
    <p:sldId id="316" r:id="rId49"/>
    <p:sldId id="308" r:id="rId50"/>
    <p:sldId id="312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94660"/>
  </p:normalViewPr>
  <p:slideViewPr>
    <p:cSldViewPr>
      <p:cViewPr varScale="1">
        <p:scale>
          <a:sx n="80" d="100"/>
          <a:sy n="80" d="100"/>
        </p:scale>
        <p:origin x="-145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image" Target="../media/image52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image" Target="../media/image52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556B3A-6DFF-491F-BA33-EA5E06CE650F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91119984-4407-46B1-84CB-7070C4781054}">
      <dgm:prSet phldrT="[Текст]"/>
      <dgm:spPr/>
      <dgm:t>
        <a:bodyPr/>
        <a:lstStyle/>
        <a:p>
          <a:r>
            <a:rPr lang="uk-UA" b="1" dirty="0"/>
            <a:t>ГЕОМЕТРИЧНА</a:t>
          </a:r>
        </a:p>
      </dgm:t>
    </dgm:pt>
    <dgm:pt modelId="{582F7959-6752-4288-98A4-887D49B6FC85}" type="parTrans" cxnId="{8F22C44D-2F83-43DE-8BC7-A14DF4539AAA}">
      <dgm:prSet/>
      <dgm:spPr/>
      <dgm:t>
        <a:bodyPr/>
        <a:lstStyle/>
        <a:p>
          <a:endParaRPr lang="uk-UA"/>
        </a:p>
      </dgm:t>
    </dgm:pt>
    <dgm:pt modelId="{2F543B81-D2A6-4B32-BE93-FC64EA033DDA}" type="sibTrans" cxnId="{8F22C44D-2F83-43DE-8BC7-A14DF4539AAA}">
      <dgm:prSet/>
      <dgm:spPr/>
      <dgm:t>
        <a:bodyPr/>
        <a:lstStyle/>
        <a:p>
          <a:endParaRPr lang="uk-UA"/>
        </a:p>
      </dgm:t>
    </dgm:pt>
    <dgm:pt modelId="{91420622-6B02-4251-8FC4-BC101619451B}">
      <dgm:prSet phldrT="[Текст]"/>
      <dgm:spPr/>
      <dgm:t>
        <a:bodyPr/>
        <a:lstStyle/>
        <a:p>
          <a:r>
            <a:rPr lang="uk-UA" dirty="0"/>
            <a:t>Можемо бачити.</a:t>
          </a:r>
        </a:p>
      </dgm:t>
    </dgm:pt>
    <dgm:pt modelId="{31D15BD8-C063-4F57-85DD-6FCEB3101837}" type="parTrans" cxnId="{4FEB1DE7-D460-47E7-A7EF-A698CFC9D964}">
      <dgm:prSet/>
      <dgm:spPr/>
      <dgm:t>
        <a:bodyPr/>
        <a:lstStyle/>
        <a:p>
          <a:endParaRPr lang="uk-UA"/>
        </a:p>
      </dgm:t>
    </dgm:pt>
    <dgm:pt modelId="{BDC97895-9031-4904-BB48-E2385665DB7D}" type="sibTrans" cxnId="{4FEB1DE7-D460-47E7-A7EF-A698CFC9D964}">
      <dgm:prSet/>
      <dgm:spPr/>
      <dgm:t>
        <a:bodyPr/>
        <a:lstStyle/>
        <a:p>
          <a:endParaRPr lang="uk-UA"/>
        </a:p>
      </dgm:t>
    </dgm:pt>
    <dgm:pt modelId="{9F797602-5C4D-4A27-9AC8-D7C34FA05B70}">
      <dgm:prSet phldrT="[Текст]"/>
      <dgm:spPr/>
      <dgm:t>
        <a:bodyPr/>
        <a:lstStyle/>
        <a:p>
          <a:r>
            <a:rPr lang="uk-UA" dirty="0"/>
            <a:t>Положення, форма, структура.</a:t>
          </a:r>
        </a:p>
      </dgm:t>
    </dgm:pt>
    <dgm:pt modelId="{92AF730C-2721-47E5-96D6-5FF85099A75A}" type="parTrans" cxnId="{A7D91105-D7CD-430F-8D8E-C83BB39798D6}">
      <dgm:prSet/>
      <dgm:spPr/>
      <dgm:t>
        <a:bodyPr/>
        <a:lstStyle/>
        <a:p>
          <a:endParaRPr lang="uk-UA"/>
        </a:p>
      </dgm:t>
    </dgm:pt>
    <dgm:pt modelId="{26D1E0CF-7749-470A-BD9D-DE2045D1809A}" type="sibTrans" cxnId="{A7D91105-D7CD-430F-8D8E-C83BB39798D6}">
      <dgm:prSet/>
      <dgm:spPr/>
      <dgm:t>
        <a:bodyPr/>
        <a:lstStyle/>
        <a:p>
          <a:endParaRPr lang="uk-UA"/>
        </a:p>
      </dgm:t>
    </dgm:pt>
    <dgm:pt modelId="{1DB8A4C5-AB91-476A-A9FE-755BB762E86A}">
      <dgm:prSet phldrT="[Текст]"/>
      <dgm:spPr/>
      <dgm:t>
        <a:bodyPr/>
        <a:lstStyle/>
        <a:p>
          <a:r>
            <a:rPr lang="uk-UA" b="1" dirty="0"/>
            <a:t>ФІЗИЧНА</a:t>
          </a:r>
        </a:p>
      </dgm:t>
    </dgm:pt>
    <dgm:pt modelId="{3E7399C8-F6E3-4E2D-9AAA-B81F4E0AF576}" type="parTrans" cxnId="{C7966AE1-CE8C-4780-AB30-F53D21CA1E61}">
      <dgm:prSet/>
      <dgm:spPr/>
      <dgm:t>
        <a:bodyPr/>
        <a:lstStyle/>
        <a:p>
          <a:endParaRPr lang="uk-UA"/>
        </a:p>
      </dgm:t>
    </dgm:pt>
    <dgm:pt modelId="{34881C29-8BD1-406A-85E7-D9E655F6C0F3}" type="sibTrans" cxnId="{C7966AE1-CE8C-4780-AB30-F53D21CA1E61}">
      <dgm:prSet/>
      <dgm:spPr/>
      <dgm:t>
        <a:bodyPr/>
        <a:lstStyle/>
        <a:p>
          <a:endParaRPr lang="uk-UA"/>
        </a:p>
      </dgm:t>
    </dgm:pt>
    <dgm:pt modelId="{346A3DBE-B135-4492-A2CB-7B097D39425B}">
      <dgm:prSet phldrT="[Текст]"/>
      <dgm:spPr/>
      <dgm:t>
        <a:bodyPr/>
        <a:lstStyle/>
        <a:p>
          <a:r>
            <a:rPr lang="uk-UA" dirty="0"/>
            <a:t>Основа природи. </a:t>
          </a:r>
        </a:p>
      </dgm:t>
    </dgm:pt>
    <dgm:pt modelId="{613DB83E-7934-40DE-8EB6-278BC086B86E}" type="parTrans" cxnId="{8F278557-3149-4295-9882-97EEC939E74C}">
      <dgm:prSet/>
      <dgm:spPr/>
      <dgm:t>
        <a:bodyPr/>
        <a:lstStyle/>
        <a:p>
          <a:endParaRPr lang="uk-UA"/>
        </a:p>
      </dgm:t>
    </dgm:pt>
    <dgm:pt modelId="{9CE48B9F-0AAD-4EFE-8069-29BEE832711D}" type="sibTrans" cxnId="{8F278557-3149-4295-9882-97EEC939E74C}">
      <dgm:prSet/>
      <dgm:spPr/>
      <dgm:t>
        <a:bodyPr/>
        <a:lstStyle/>
        <a:p>
          <a:endParaRPr lang="uk-UA"/>
        </a:p>
      </dgm:t>
    </dgm:pt>
    <dgm:pt modelId="{F090450D-BBE0-4A32-A2EA-9DD3ECC386D4}">
      <dgm:prSet phldrT="[Текст]"/>
      <dgm:spPr/>
      <dgm:t>
        <a:bodyPr/>
        <a:lstStyle/>
        <a:p>
          <a:r>
            <a:rPr lang="uk-UA" dirty="0"/>
            <a:t>Просторова та часова.</a:t>
          </a:r>
        </a:p>
      </dgm:t>
    </dgm:pt>
    <dgm:pt modelId="{ED051852-B860-4494-B471-EFAD623F9FF5}" type="parTrans" cxnId="{70BE1B46-E837-43C2-95D5-D286F7CB578D}">
      <dgm:prSet/>
      <dgm:spPr/>
      <dgm:t>
        <a:bodyPr/>
        <a:lstStyle/>
        <a:p>
          <a:endParaRPr lang="uk-UA"/>
        </a:p>
      </dgm:t>
    </dgm:pt>
    <dgm:pt modelId="{AB9794D4-D119-4BBF-81B2-E88B82ADDAA1}" type="sibTrans" cxnId="{70BE1B46-E837-43C2-95D5-D286F7CB578D}">
      <dgm:prSet/>
      <dgm:spPr/>
      <dgm:t>
        <a:bodyPr/>
        <a:lstStyle/>
        <a:p>
          <a:endParaRPr lang="uk-UA"/>
        </a:p>
      </dgm:t>
    </dgm:pt>
    <dgm:pt modelId="{3E8EC694-D626-402E-BA41-BB0F7EE34386}">
      <dgm:prSet phldrT="[Текст]"/>
      <dgm:spPr/>
      <dgm:t>
        <a:bodyPr/>
        <a:lstStyle/>
        <a:p>
          <a:r>
            <a:rPr lang="uk-UA" dirty="0"/>
            <a:t>Дзеркальна та поворотна.</a:t>
          </a:r>
        </a:p>
      </dgm:t>
    </dgm:pt>
    <dgm:pt modelId="{DCEFE7DC-7EE9-44BF-BCFD-182BE595562F}" type="parTrans" cxnId="{98EEFD73-3363-4F21-9C9F-E4A304EFEA6E}">
      <dgm:prSet/>
      <dgm:spPr/>
      <dgm:t>
        <a:bodyPr/>
        <a:lstStyle/>
        <a:p>
          <a:endParaRPr lang="uk-UA"/>
        </a:p>
      </dgm:t>
    </dgm:pt>
    <dgm:pt modelId="{81837C81-9FF0-4C62-8E94-17B702319C85}" type="sibTrans" cxnId="{98EEFD73-3363-4F21-9C9F-E4A304EFEA6E}">
      <dgm:prSet/>
      <dgm:spPr/>
      <dgm:t>
        <a:bodyPr/>
        <a:lstStyle/>
        <a:p>
          <a:endParaRPr lang="uk-UA"/>
        </a:p>
      </dgm:t>
    </dgm:pt>
    <dgm:pt modelId="{B0522478-EDEF-427C-AA88-A837CA4211C4}">
      <dgm:prSet phldrT="[Текст]"/>
      <dgm:spPr/>
      <dgm:t>
        <a:bodyPr/>
        <a:lstStyle/>
        <a:p>
          <a:r>
            <a:rPr lang="uk-UA" dirty="0"/>
            <a:t>Фізичні закони та явища.</a:t>
          </a:r>
        </a:p>
      </dgm:t>
    </dgm:pt>
    <dgm:pt modelId="{B1CCF343-A7F8-4CC5-B5B4-DA1D43766FAC}" type="parTrans" cxnId="{0FEDE814-C29F-439F-AC59-790A4D90FB4A}">
      <dgm:prSet/>
      <dgm:spPr/>
      <dgm:t>
        <a:bodyPr/>
        <a:lstStyle/>
        <a:p>
          <a:endParaRPr lang="uk-UA"/>
        </a:p>
      </dgm:t>
    </dgm:pt>
    <dgm:pt modelId="{D43DC4F8-5B75-4EE1-8375-AC6F2DC9EB2B}" type="sibTrans" cxnId="{0FEDE814-C29F-439F-AC59-790A4D90FB4A}">
      <dgm:prSet/>
      <dgm:spPr/>
      <dgm:t>
        <a:bodyPr/>
        <a:lstStyle/>
        <a:p>
          <a:endParaRPr lang="uk-UA"/>
        </a:p>
      </dgm:t>
    </dgm:pt>
    <dgm:pt modelId="{6E19B9AB-E8E8-4743-8EA3-583A23C9CE98}" type="pres">
      <dgm:prSet presAssocID="{02556B3A-6DFF-491F-BA33-EA5E06CE650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B9932FC-122B-4DA3-8D3D-B1168B6A6320}" type="pres">
      <dgm:prSet presAssocID="{91119984-4407-46B1-84CB-7070C4781054}" presName="linNode" presStyleCnt="0"/>
      <dgm:spPr/>
    </dgm:pt>
    <dgm:pt modelId="{0878F698-6938-452C-A2BE-3ACCBD9838A5}" type="pres">
      <dgm:prSet presAssocID="{91119984-4407-46B1-84CB-7070C478105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93E4FA-6766-4F0A-B0EA-E97F34DF92AE}" type="pres">
      <dgm:prSet presAssocID="{91119984-4407-46B1-84CB-7070C4781054}" presName="childShp" presStyleLbl="bgAccFollowNode1" presStyleIdx="0" presStyleCnt="2" custScaleY="1140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A18B7D-19DF-4E49-BEA0-CF1DFB82CFBF}" type="pres">
      <dgm:prSet presAssocID="{2F543B81-D2A6-4B32-BE93-FC64EA033DDA}" presName="spacing" presStyleCnt="0"/>
      <dgm:spPr/>
    </dgm:pt>
    <dgm:pt modelId="{D9A427FD-64D1-45A6-A44D-741CB82C65F0}" type="pres">
      <dgm:prSet presAssocID="{1DB8A4C5-AB91-476A-A9FE-755BB762E86A}" presName="linNode" presStyleCnt="0"/>
      <dgm:spPr/>
    </dgm:pt>
    <dgm:pt modelId="{F0C28505-3B2A-4166-BC11-42B7C719F961}" type="pres">
      <dgm:prSet presAssocID="{1DB8A4C5-AB91-476A-A9FE-755BB762E86A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302E13-4A2F-4BAB-944B-2F025872127A}" type="pres">
      <dgm:prSet presAssocID="{1DB8A4C5-AB91-476A-A9FE-755BB762E86A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85C848-0705-4E67-9253-E70DC00BC403}" type="presOf" srcId="{9F797602-5C4D-4A27-9AC8-D7C34FA05B70}" destId="{8C93E4FA-6766-4F0A-B0EA-E97F34DF92AE}" srcOrd="0" destOrd="1" presId="urn:microsoft.com/office/officeart/2005/8/layout/vList6"/>
    <dgm:cxn modelId="{67158F7A-53E5-49DE-BFEC-8E930A581F9B}" type="presOf" srcId="{1DB8A4C5-AB91-476A-A9FE-755BB762E86A}" destId="{F0C28505-3B2A-4166-BC11-42B7C719F961}" srcOrd="0" destOrd="0" presId="urn:microsoft.com/office/officeart/2005/8/layout/vList6"/>
    <dgm:cxn modelId="{CEFF60CE-EFE6-4EE8-8EC5-87B376DF97F1}" type="presOf" srcId="{91119984-4407-46B1-84CB-7070C4781054}" destId="{0878F698-6938-452C-A2BE-3ACCBD9838A5}" srcOrd="0" destOrd="0" presId="urn:microsoft.com/office/officeart/2005/8/layout/vList6"/>
    <dgm:cxn modelId="{66F71A35-7F9E-4909-8AE8-3ED2369FD29B}" type="presOf" srcId="{346A3DBE-B135-4492-A2CB-7B097D39425B}" destId="{86302E13-4A2F-4BAB-944B-2F025872127A}" srcOrd="0" destOrd="0" presId="urn:microsoft.com/office/officeart/2005/8/layout/vList6"/>
    <dgm:cxn modelId="{8F22C44D-2F83-43DE-8BC7-A14DF4539AAA}" srcId="{02556B3A-6DFF-491F-BA33-EA5E06CE650F}" destId="{91119984-4407-46B1-84CB-7070C4781054}" srcOrd="0" destOrd="0" parTransId="{582F7959-6752-4288-98A4-887D49B6FC85}" sibTransId="{2F543B81-D2A6-4B32-BE93-FC64EA033DDA}"/>
    <dgm:cxn modelId="{8C65C599-8B75-47BA-A50E-FBB5A7F5DA57}" type="presOf" srcId="{3E8EC694-D626-402E-BA41-BB0F7EE34386}" destId="{8C93E4FA-6766-4F0A-B0EA-E97F34DF92AE}" srcOrd="0" destOrd="2" presId="urn:microsoft.com/office/officeart/2005/8/layout/vList6"/>
    <dgm:cxn modelId="{8F278557-3149-4295-9882-97EEC939E74C}" srcId="{1DB8A4C5-AB91-476A-A9FE-755BB762E86A}" destId="{346A3DBE-B135-4492-A2CB-7B097D39425B}" srcOrd="0" destOrd="0" parTransId="{613DB83E-7934-40DE-8EB6-278BC086B86E}" sibTransId="{9CE48B9F-0AAD-4EFE-8069-29BEE832711D}"/>
    <dgm:cxn modelId="{A7D91105-D7CD-430F-8D8E-C83BB39798D6}" srcId="{91119984-4407-46B1-84CB-7070C4781054}" destId="{9F797602-5C4D-4A27-9AC8-D7C34FA05B70}" srcOrd="1" destOrd="0" parTransId="{92AF730C-2721-47E5-96D6-5FF85099A75A}" sibTransId="{26D1E0CF-7749-470A-BD9D-DE2045D1809A}"/>
    <dgm:cxn modelId="{70BE1B46-E837-43C2-95D5-D286F7CB578D}" srcId="{1DB8A4C5-AB91-476A-A9FE-755BB762E86A}" destId="{F090450D-BBE0-4A32-A2EA-9DD3ECC386D4}" srcOrd="2" destOrd="0" parTransId="{ED051852-B860-4494-B471-EFAD623F9FF5}" sibTransId="{AB9794D4-D119-4BBF-81B2-E88B82ADDAA1}"/>
    <dgm:cxn modelId="{98C865C5-6A88-4E78-83C0-70E71C05B68B}" type="presOf" srcId="{F090450D-BBE0-4A32-A2EA-9DD3ECC386D4}" destId="{86302E13-4A2F-4BAB-944B-2F025872127A}" srcOrd="0" destOrd="2" presId="urn:microsoft.com/office/officeart/2005/8/layout/vList6"/>
    <dgm:cxn modelId="{0FEDE814-C29F-439F-AC59-790A4D90FB4A}" srcId="{1DB8A4C5-AB91-476A-A9FE-755BB762E86A}" destId="{B0522478-EDEF-427C-AA88-A837CA4211C4}" srcOrd="1" destOrd="0" parTransId="{B1CCF343-A7F8-4CC5-B5B4-DA1D43766FAC}" sibTransId="{D43DC4F8-5B75-4EE1-8375-AC6F2DC9EB2B}"/>
    <dgm:cxn modelId="{4FEB1DE7-D460-47E7-A7EF-A698CFC9D964}" srcId="{91119984-4407-46B1-84CB-7070C4781054}" destId="{91420622-6B02-4251-8FC4-BC101619451B}" srcOrd="0" destOrd="0" parTransId="{31D15BD8-C063-4F57-85DD-6FCEB3101837}" sibTransId="{BDC97895-9031-4904-BB48-E2385665DB7D}"/>
    <dgm:cxn modelId="{98EEFD73-3363-4F21-9C9F-E4A304EFEA6E}" srcId="{91119984-4407-46B1-84CB-7070C4781054}" destId="{3E8EC694-D626-402E-BA41-BB0F7EE34386}" srcOrd="2" destOrd="0" parTransId="{DCEFE7DC-7EE9-44BF-BCFD-182BE595562F}" sibTransId="{81837C81-9FF0-4C62-8E94-17B702319C85}"/>
    <dgm:cxn modelId="{4EA1C592-CC1F-4311-A7A6-808B2A52655C}" type="presOf" srcId="{91420622-6B02-4251-8FC4-BC101619451B}" destId="{8C93E4FA-6766-4F0A-B0EA-E97F34DF92AE}" srcOrd="0" destOrd="0" presId="urn:microsoft.com/office/officeart/2005/8/layout/vList6"/>
    <dgm:cxn modelId="{82CE2093-B599-4B7C-AB92-38D49576685D}" type="presOf" srcId="{02556B3A-6DFF-491F-BA33-EA5E06CE650F}" destId="{6E19B9AB-E8E8-4743-8EA3-583A23C9CE98}" srcOrd="0" destOrd="0" presId="urn:microsoft.com/office/officeart/2005/8/layout/vList6"/>
    <dgm:cxn modelId="{54A6285E-1EBD-4FF2-855F-5A4B35D276AE}" type="presOf" srcId="{B0522478-EDEF-427C-AA88-A837CA4211C4}" destId="{86302E13-4A2F-4BAB-944B-2F025872127A}" srcOrd="0" destOrd="1" presId="urn:microsoft.com/office/officeart/2005/8/layout/vList6"/>
    <dgm:cxn modelId="{C7966AE1-CE8C-4780-AB30-F53D21CA1E61}" srcId="{02556B3A-6DFF-491F-BA33-EA5E06CE650F}" destId="{1DB8A4C5-AB91-476A-A9FE-755BB762E86A}" srcOrd="1" destOrd="0" parTransId="{3E7399C8-F6E3-4E2D-9AAA-B81F4E0AF576}" sibTransId="{34881C29-8BD1-406A-85E7-D9E655F6C0F3}"/>
    <dgm:cxn modelId="{5E4B16A8-950E-41E9-A2D1-BA7AD4519F34}" type="presParOf" srcId="{6E19B9AB-E8E8-4743-8EA3-583A23C9CE98}" destId="{7B9932FC-122B-4DA3-8D3D-B1168B6A6320}" srcOrd="0" destOrd="0" presId="urn:microsoft.com/office/officeart/2005/8/layout/vList6"/>
    <dgm:cxn modelId="{B6D5D9A8-B75A-4B94-92F1-8E7B39990CCB}" type="presParOf" srcId="{7B9932FC-122B-4DA3-8D3D-B1168B6A6320}" destId="{0878F698-6938-452C-A2BE-3ACCBD9838A5}" srcOrd="0" destOrd="0" presId="urn:microsoft.com/office/officeart/2005/8/layout/vList6"/>
    <dgm:cxn modelId="{C86CD0C7-A8C1-474F-A4C3-92C605F8349F}" type="presParOf" srcId="{7B9932FC-122B-4DA3-8D3D-B1168B6A6320}" destId="{8C93E4FA-6766-4F0A-B0EA-E97F34DF92AE}" srcOrd="1" destOrd="0" presId="urn:microsoft.com/office/officeart/2005/8/layout/vList6"/>
    <dgm:cxn modelId="{B4784861-AFED-4568-AD71-4C591D689285}" type="presParOf" srcId="{6E19B9AB-E8E8-4743-8EA3-583A23C9CE98}" destId="{2FA18B7D-19DF-4E49-BEA0-CF1DFB82CFBF}" srcOrd="1" destOrd="0" presId="urn:microsoft.com/office/officeart/2005/8/layout/vList6"/>
    <dgm:cxn modelId="{33C97E2D-1A03-4EB0-802B-0080BAE40373}" type="presParOf" srcId="{6E19B9AB-E8E8-4743-8EA3-583A23C9CE98}" destId="{D9A427FD-64D1-45A6-A44D-741CB82C65F0}" srcOrd="2" destOrd="0" presId="urn:microsoft.com/office/officeart/2005/8/layout/vList6"/>
    <dgm:cxn modelId="{053A89DC-2331-4B3F-8BCA-9E3C1AD991CD}" type="presParOf" srcId="{D9A427FD-64D1-45A6-A44D-741CB82C65F0}" destId="{F0C28505-3B2A-4166-BC11-42B7C719F961}" srcOrd="0" destOrd="0" presId="urn:microsoft.com/office/officeart/2005/8/layout/vList6"/>
    <dgm:cxn modelId="{17C88DFA-B668-437F-AA76-C3DEA5E6A68E}" type="presParOf" srcId="{D9A427FD-64D1-45A6-A44D-741CB82C65F0}" destId="{86302E13-4A2F-4BAB-944B-2F025872127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5A2547-7AB1-4D8A-A357-AF1DACD7E4E3}" type="doc">
      <dgm:prSet loTypeId="urn:microsoft.com/office/officeart/2005/8/layout/bList2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1DE095-0D20-4403-B7D2-CA1A3493979E}">
      <dgm:prSet phldrT="[Текст]"/>
      <dgm:spPr/>
      <dgm:t>
        <a:bodyPr/>
        <a:lstStyle/>
        <a:p>
          <a:endParaRPr lang="ru-RU" dirty="0"/>
        </a:p>
      </dgm:t>
    </dgm:pt>
    <dgm:pt modelId="{7342F1EB-1316-4C18-86F6-540363225175}" type="parTrans" cxnId="{7B6E8BFF-F39F-4E15-9E64-F9011F66EDC6}">
      <dgm:prSet/>
      <dgm:spPr/>
      <dgm:t>
        <a:bodyPr/>
        <a:lstStyle/>
        <a:p>
          <a:endParaRPr lang="ru-RU"/>
        </a:p>
      </dgm:t>
    </dgm:pt>
    <dgm:pt modelId="{29D3FC4E-44DC-4500-B184-90093DFFF8E4}" type="sibTrans" cxnId="{7B6E8BFF-F39F-4E15-9E64-F9011F66EDC6}">
      <dgm:prSet/>
      <dgm:spPr/>
      <dgm:t>
        <a:bodyPr/>
        <a:lstStyle/>
        <a:p>
          <a:endParaRPr lang="ru-RU"/>
        </a:p>
      </dgm:t>
    </dgm:pt>
    <dgm:pt modelId="{F0E5E7C9-DE27-4192-9A65-74F15F6DCC38}">
      <dgm:prSet phldrT="[Текст]" custT="1"/>
      <dgm:spPr/>
      <dgm:t>
        <a:bodyPr/>
        <a:lstStyle/>
        <a:p>
          <a:r>
            <a:rPr lang="uk-UA" sz="2000" b="1" i="1" dirty="0" smtClean="0"/>
            <a:t>Повзають</a:t>
          </a:r>
          <a:r>
            <a:rPr lang="uk-UA" sz="3600" b="1" i="1" dirty="0" smtClean="0"/>
            <a:t> </a:t>
          </a:r>
          <a:endParaRPr lang="ru-RU" sz="3600" b="1" i="1" dirty="0"/>
        </a:p>
      </dgm:t>
    </dgm:pt>
    <dgm:pt modelId="{AEEFFB91-386D-4E5F-9390-6F76B23BE42F}" type="parTrans" cxnId="{349728A8-96E8-47FB-9752-70ED7D98EA06}">
      <dgm:prSet/>
      <dgm:spPr/>
      <dgm:t>
        <a:bodyPr/>
        <a:lstStyle/>
        <a:p>
          <a:endParaRPr lang="ru-RU"/>
        </a:p>
      </dgm:t>
    </dgm:pt>
    <dgm:pt modelId="{F591D430-289D-43FA-9518-D9F5C5A80B4B}" type="sibTrans" cxnId="{349728A8-96E8-47FB-9752-70ED7D98EA06}">
      <dgm:prSet/>
      <dgm:spPr/>
      <dgm:t>
        <a:bodyPr/>
        <a:lstStyle/>
        <a:p>
          <a:endParaRPr lang="ru-RU"/>
        </a:p>
      </dgm:t>
    </dgm:pt>
    <dgm:pt modelId="{B5A843D4-DD28-4FDE-B93A-0C6284F202E4}">
      <dgm:prSet phldrT="[Текст]"/>
      <dgm:spPr/>
      <dgm:t>
        <a:bodyPr/>
        <a:lstStyle/>
        <a:p>
          <a:r>
            <a:rPr lang="uk-UA" b="1" i="1" dirty="0" smtClean="0"/>
            <a:t>Плавають </a:t>
          </a:r>
          <a:endParaRPr lang="ru-RU" b="1" i="1" dirty="0"/>
        </a:p>
      </dgm:t>
    </dgm:pt>
    <dgm:pt modelId="{963B9725-3480-4576-A46F-F9C1E393A1D8}" type="parTrans" cxnId="{56D8A9BA-5D36-436E-A4C1-6201ABD255CB}">
      <dgm:prSet/>
      <dgm:spPr/>
      <dgm:t>
        <a:bodyPr/>
        <a:lstStyle/>
        <a:p>
          <a:endParaRPr lang="ru-RU"/>
        </a:p>
      </dgm:t>
    </dgm:pt>
    <dgm:pt modelId="{22B2CF9E-D4B3-4168-9C02-949144EDA88D}" type="sibTrans" cxnId="{56D8A9BA-5D36-436E-A4C1-6201ABD255CB}">
      <dgm:prSet/>
      <dgm:spPr/>
      <dgm:t>
        <a:bodyPr/>
        <a:lstStyle/>
        <a:p>
          <a:endParaRPr lang="ru-RU"/>
        </a:p>
      </dgm:t>
    </dgm:pt>
    <dgm:pt modelId="{7F1931CD-1C80-4B9F-BBBB-8538D98C3C19}">
      <dgm:prSet phldrT="[Текст]"/>
      <dgm:spPr/>
      <dgm:t>
        <a:bodyPr/>
        <a:lstStyle/>
        <a:p>
          <a:r>
            <a:rPr lang="uk-UA" b="1" i="1" dirty="0" smtClean="0"/>
            <a:t>Бігають</a:t>
          </a:r>
          <a:endParaRPr lang="ru-RU" b="1" i="1" dirty="0"/>
        </a:p>
      </dgm:t>
    </dgm:pt>
    <dgm:pt modelId="{2CF33A73-F8E2-408A-840C-D8BE35C0277C}" type="parTrans" cxnId="{39577B32-A4C2-472C-ABC2-74E5413C3B08}">
      <dgm:prSet/>
      <dgm:spPr/>
      <dgm:t>
        <a:bodyPr/>
        <a:lstStyle/>
        <a:p>
          <a:endParaRPr lang="ru-RU"/>
        </a:p>
      </dgm:t>
    </dgm:pt>
    <dgm:pt modelId="{B367AFBB-1AE1-48F2-9B75-9573BD277253}" type="sibTrans" cxnId="{39577B32-A4C2-472C-ABC2-74E5413C3B08}">
      <dgm:prSet/>
      <dgm:spPr/>
      <dgm:t>
        <a:bodyPr/>
        <a:lstStyle/>
        <a:p>
          <a:endParaRPr lang="ru-RU"/>
        </a:p>
      </dgm:t>
    </dgm:pt>
    <dgm:pt modelId="{7C1DD764-4BEC-4C6F-963E-8B3779120A50}">
      <dgm:prSet phldrT="[Текст]"/>
      <dgm:spPr/>
      <dgm:t>
        <a:bodyPr/>
        <a:lstStyle/>
        <a:p>
          <a:endParaRPr lang="ru-RU" dirty="0"/>
        </a:p>
      </dgm:t>
    </dgm:pt>
    <dgm:pt modelId="{7BC8E0B1-2F7F-4F59-A40E-A984400B9D5F}" type="sibTrans" cxnId="{5A05847E-3878-40B2-B567-02F279482840}">
      <dgm:prSet/>
      <dgm:spPr/>
      <dgm:t>
        <a:bodyPr/>
        <a:lstStyle/>
        <a:p>
          <a:endParaRPr lang="ru-RU"/>
        </a:p>
      </dgm:t>
    </dgm:pt>
    <dgm:pt modelId="{73D4B695-BDE9-427C-9EAB-BD7F5007B338}" type="parTrans" cxnId="{5A05847E-3878-40B2-B567-02F279482840}">
      <dgm:prSet/>
      <dgm:spPr/>
      <dgm:t>
        <a:bodyPr/>
        <a:lstStyle/>
        <a:p>
          <a:endParaRPr lang="ru-RU"/>
        </a:p>
      </dgm:t>
    </dgm:pt>
    <dgm:pt modelId="{B2F93C9D-2FEB-4525-9DA7-E9FEAAA8E8E3}">
      <dgm:prSet phldrT="[Текст]"/>
      <dgm:spPr/>
      <dgm:t>
        <a:bodyPr/>
        <a:lstStyle/>
        <a:p>
          <a:endParaRPr lang="ru-RU" dirty="0"/>
        </a:p>
      </dgm:t>
    </dgm:pt>
    <dgm:pt modelId="{D5F65168-1B06-45FF-83E9-E11394FDF56F}" type="sibTrans" cxnId="{B4808054-A2C6-43F3-A725-2B295ED0C995}">
      <dgm:prSet/>
      <dgm:spPr/>
      <dgm:t>
        <a:bodyPr/>
        <a:lstStyle/>
        <a:p>
          <a:endParaRPr lang="ru-RU"/>
        </a:p>
      </dgm:t>
    </dgm:pt>
    <dgm:pt modelId="{FEE74C29-8864-4C3C-9BBF-BE0123841C8D}" type="parTrans" cxnId="{B4808054-A2C6-43F3-A725-2B295ED0C995}">
      <dgm:prSet/>
      <dgm:spPr/>
      <dgm:t>
        <a:bodyPr/>
        <a:lstStyle/>
        <a:p>
          <a:endParaRPr lang="ru-RU"/>
        </a:p>
      </dgm:t>
    </dgm:pt>
    <dgm:pt modelId="{D21270EA-43BB-489B-B3E9-ED482F0D7801}">
      <dgm:prSet phldrT="[Текст]"/>
      <dgm:spPr/>
      <dgm:t>
        <a:bodyPr/>
        <a:lstStyle/>
        <a:p>
          <a:endParaRPr lang="ru-RU" b="1" i="1" dirty="0"/>
        </a:p>
      </dgm:t>
    </dgm:pt>
    <dgm:pt modelId="{15F83ADE-31AD-4A89-89CF-38953DC4919A}" type="parTrans" cxnId="{F94B2D9C-7441-4C52-94FE-B020AD989A42}">
      <dgm:prSet/>
      <dgm:spPr/>
      <dgm:t>
        <a:bodyPr/>
        <a:lstStyle/>
        <a:p>
          <a:endParaRPr lang="ru-RU"/>
        </a:p>
      </dgm:t>
    </dgm:pt>
    <dgm:pt modelId="{0232783A-F5F1-46A3-BF42-1E384C3EF711}" type="sibTrans" cxnId="{F94B2D9C-7441-4C52-94FE-B020AD989A42}">
      <dgm:prSet/>
      <dgm:spPr/>
      <dgm:t>
        <a:bodyPr/>
        <a:lstStyle/>
        <a:p>
          <a:endParaRPr lang="ru-RU"/>
        </a:p>
      </dgm:t>
    </dgm:pt>
    <dgm:pt modelId="{ABA55799-A350-4455-920D-90D3A20A98E3}">
      <dgm:prSet phldrT="[Текст]"/>
      <dgm:spPr/>
      <dgm:t>
        <a:bodyPr/>
        <a:lstStyle/>
        <a:p>
          <a:endParaRPr lang="ru-RU" b="1" i="1" dirty="0"/>
        </a:p>
      </dgm:t>
    </dgm:pt>
    <dgm:pt modelId="{7723B430-72BF-4EE9-A19C-F39A6685D8D5}" type="parTrans" cxnId="{F284FAB1-96F2-4BC5-9F86-6190481F17A9}">
      <dgm:prSet/>
      <dgm:spPr/>
      <dgm:t>
        <a:bodyPr/>
        <a:lstStyle/>
        <a:p>
          <a:endParaRPr lang="ru-RU"/>
        </a:p>
      </dgm:t>
    </dgm:pt>
    <dgm:pt modelId="{0FA6A7DA-B8A8-4C54-A723-BA1E954E8821}" type="sibTrans" cxnId="{F284FAB1-96F2-4BC5-9F86-6190481F17A9}">
      <dgm:prSet/>
      <dgm:spPr/>
      <dgm:t>
        <a:bodyPr/>
        <a:lstStyle/>
        <a:p>
          <a:endParaRPr lang="ru-RU"/>
        </a:p>
      </dgm:t>
    </dgm:pt>
    <dgm:pt modelId="{2C20141B-9064-4A51-9B3B-AA8322DA249C}">
      <dgm:prSet/>
      <dgm:spPr/>
      <dgm:t>
        <a:bodyPr/>
        <a:lstStyle/>
        <a:p>
          <a:r>
            <a:rPr lang="uk-UA" b="1" i="1" dirty="0" smtClean="0"/>
            <a:t>Стрибають</a:t>
          </a:r>
          <a:r>
            <a:rPr lang="uk-UA" dirty="0" smtClean="0"/>
            <a:t> </a:t>
          </a:r>
          <a:endParaRPr lang="ru-RU" dirty="0"/>
        </a:p>
      </dgm:t>
    </dgm:pt>
    <dgm:pt modelId="{ED7AC177-98C7-4A79-A96C-5D230ED35DFC}" type="parTrans" cxnId="{F3A1D6EB-5ED4-4882-A9C6-B428DBA69744}">
      <dgm:prSet/>
      <dgm:spPr/>
      <dgm:t>
        <a:bodyPr/>
        <a:lstStyle/>
        <a:p>
          <a:endParaRPr lang="ru-RU"/>
        </a:p>
      </dgm:t>
    </dgm:pt>
    <dgm:pt modelId="{B020B7E6-F907-4941-9896-C6C0B337B8EE}" type="sibTrans" cxnId="{F3A1D6EB-5ED4-4882-A9C6-B428DBA69744}">
      <dgm:prSet/>
      <dgm:spPr/>
      <dgm:t>
        <a:bodyPr/>
        <a:lstStyle/>
        <a:p>
          <a:endParaRPr lang="ru-RU"/>
        </a:p>
      </dgm:t>
    </dgm:pt>
    <dgm:pt modelId="{B86195DF-A426-49F4-80EA-C62C0EA5E56A}">
      <dgm:prSet/>
      <dgm:spPr/>
      <dgm:t>
        <a:bodyPr/>
        <a:lstStyle/>
        <a:p>
          <a:r>
            <a:rPr lang="uk-UA" b="1" i="1" dirty="0" smtClean="0"/>
            <a:t>Літають</a:t>
          </a:r>
          <a:endParaRPr lang="ru-RU" b="1" i="1" dirty="0"/>
        </a:p>
      </dgm:t>
    </dgm:pt>
    <dgm:pt modelId="{60ECB110-BA1F-4B68-813D-143F3506FB66}" type="parTrans" cxnId="{D2A361A6-C86D-4854-892E-82BCB5B4ECB0}">
      <dgm:prSet/>
      <dgm:spPr/>
      <dgm:t>
        <a:bodyPr/>
        <a:lstStyle/>
        <a:p>
          <a:endParaRPr lang="ru-RU"/>
        </a:p>
      </dgm:t>
    </dgm:pt>
    <dgm:pt modelId="{003E4F0C-22F1-4148-9890-64A5E501CF76}" type="sibTrans" cxnId="{D2A361A6-C86D-4854-892E-82BCB5B4ECB0}">
      <dgm:prSet/>
      <dgm:spPr/>
      <dgm:t>
        <a:bodyPr/>
        <a:lstStyle/>
        <a:p>
          <a:endParaRPr lang="ru-RU"/>
        </a:p>
      </dgm:t>
    </dgm:pt>
    <dgm:pt modelId="{E320318A-45A3-47DA-A765-35F90958C81E}" type="pres">
      <dgm:prSet presAssocID="{9A5A2547-7AB1-4D8A-A357-AF1DACD7E4E3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5F271C-294C-4348-B149-EF836FAED296}" type="pres">
      <dgm:prSet presAssocID="{EB1DE095-0D20-4403-B7D2-CA1A3493979E}" presName="compNode" presStyleCnt="0"/>
      <dgm:spPr/>
    </dgm:pt>
    <dgm:pt modelId="{2ECD0AD0-2FB2-497B-A28A-8A5596A3045E}" type="pres">
      <dgm:prSet presAssocID="{EB1DE095-0D20-4403-B7D2-CA1A3493979E}" presName="childRect" presStyleLbl="bgAcc1" presStyleIdx="0" presStyleCnt="5" custLinFactNeighborX="3196" custLinFactNeighborY="44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C32970-204A-4D0E-8443-4B7EC3EE665E}" type="pres">
      <dgm:prSet presAssocID="{EB1DE095-0D20-4403-B7D2-CA1A3493979E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09B679-2BA2-42F4-ACB8-27EA22121C7A}" type="pres">
      <dgm:prSet presAssocID="{EB1DE095-0D20-4403-B7D2-CA1A3493979E}" presName="parentRect" presStyleLbl="alignNode1" presStyleIdx="0" presStyleCnt="5"/>
      <dgm:spPr/>
      <dgm:t>
        <a:bodyPr/>
        <a:lstStyle/>
        <a:p>
          <a:endParaRPr lang="ru-RU"/>
        </a:p>
      </dgm:t>
    </dgm:pt>
    <dgm:pt modelId="{CF6FC6F4-553B-49D4-9D66-F99FB18719ED}" type="pres">
      <dgm:prSet presAssocID="{EB1DE095-0D20-4403-B7D2-CA1A3493979E}" presName="adorn" presStyleLbl="fgAccFollowNod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3B3E4F5-0ACF-45C6-8671-EE2B86C338C5}" type="pres">
      <dgm:prSet presAssocID="{29D3FC4E-44DC-4500-B184-90093DFFF8E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8FCC492-0CFC-4523-BFCE-10B5FFA29D92}" type="pres">
      <dgm:prSet presAssocID="{B2F93C9D-2FEB-4525-9DA7-E9FEAAA8E8E3}" presName="compNode" presStyleCnt="0"/>
      <dgm:spPr/>
    </dgm:pt>
    <dgm:pt modelId="{F6721832-B5AD-4436-9AA8-53AF504B5B27}" type="pres">
      <dgm:prSet presAssocID="{B2F93C9D-2FEB-4525-9DA7-E9FEAAA8E8E3}" presName="childRect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349820-3D3E-4C93-BF3E-4F08F67D5F80}" type="pres">
      <dgm:prSet presAssocID="{B2F93C9D-2FEB-4525-9DA7-E9FEAAA8E8E3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6740A-EA47-4922-AF5F-9B8313BBDDBC}" type="pres">
      <dgm:prSet presAssocID="{B2F93C9D-2FEB-4525-9DA7-E9FEAAA8E8E3}" presName="parentRect" presStyleLbl="alignNode1" presStyleIdx="1" presStyleCnt="5" custLinFactNeighborX="-5821" custLinFactNeighborY="-7404"/>
      <dgm:spPr/>
      <dgm:t>
        <a:bodyPr/>
        <a:lstStyle/>
        <a:p>
          <a:endParaRPr lang="ru-RU"/>
        </a:p>
      </dgm:t>
    </dgm:pt>
    <dgm:pt modelId="{E9807259-7BE3-42CD-8929-F0A82046BCDB}" type="pres">
      <dgm:prSet presAssocID="{B2F93C9D-2FEB-4525-9DA7-E9FEAAA8E8E3}" presName="adorn" presStyleLbl="fgAccFollowNod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78429146-39E7-4C5A-A153-50ED0A006BF4}" type="pres">
      <dgm:prSet presAssocID="{D5F65168-1B06-45FF-83E9-E11394FDF56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DB39859-889D-4958-A289-2977B832FE6C}" type="pres">
      <dgm:prSet presAssocID="{7C1DD764-4BEC-4C6F-963E-8B3779120A50}" presName="compNode" presStyleCnt="0"/>
      <dgm:spPr/>
    </dgm:pt>
    <dgm:pt modelId="{5602A7D2-080D-415E-AD6D-D0AA65A0F024}" type="pres">
      <dgm:prSet presAssocID="{7C1DD764-4BEC-4C6F-963E-8B3779120A50}" presName="childRect" presStyleLbl="bg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296714-6EA5-4012-9422-8446971463A1}" type="pres">
      <dgm:prSet presAssocID="{7C1DD764-4BEC-4C6F-963E-8B3779120A50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344E5D-E557-4312-BD60-8A427E0B06DB}" type="pres">
      <dgm:prSet presAssocID="{7C1DD764-4BEC-4C6F-963E-8B3779120A50}" presName="parentRect" presStyleLbl="alignNode1" presStyleIdx="2" presStyleCnt="5"/>
      <dgm:spPr/>
      <dgm:t>
        <a:bodyPr/>
        <a:lstStyle/>
        <a:p>
          <a:endParaRPr lang="ru-RU"/>
        </a:p>
      </dgm:t>
    </dgm:pt>
    <dgm:pt modelId="{49ECC008-595D-4EF5-9A74-B6D2E2009AC7}" type="pres">
      <dgm:prSet presAssocID="{7C1DD764-4BEC-4C6F-963E-8B3779120A50}" presName="adorn" presStyleLbl="fgAccFollowNod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BA78B106-E8F2-467E-8C75-ED96F3B85480}" type="pres">
      <dgm:prSet presAssocID="{7BC8E0B1-2F7F-4F59-A40E-A984400B9D5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3CA85C2-E139-468C-923E-47661E91F979}" type="pres">
      <dgm:prSet presAssocID="{D21270EA-43BB-489B-B3E9-ED482F0D7801}" presName="compNode" presStyleCnt="0"/>
      <dgm:spPr/>
    </dgm:pt>
    <dgm:pt modelId="{D41D2BD1-70CD-4BF1-8532-25B18E21812D}" type="pres">
      <dgm:prSet presAssocID="{D21270EA-43BB-489B-B3E9-ED482F0D7801}" presName="childRect" presStyleLbl="bg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1F7F40-2CF2-41A9-B2BD-353725B56CFB}" type="pres">
      <dgm:prSet presAssocID="{D21270EA-43BB-489B-B3E9-ED482F0D7801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CBE734-3AC2-4B02-9AB3-C3B97B89D1BB}" type="pres">
      <dgm:prSet presAssocID="{D21270EA-43BB-489B-B3E9-ED482F0D7801}" presName="parentRect" presStyleLbl="alignNode1" presStyleIdx="3" presStyleCnt="5"/>
      <dgm:spPr/>
      <dgm:t>
        <a:bodyPr/>
        <a:lstStyle/>
        <a:p>
          <a:endParaRPr lang="ru-RU"/>
        </a:p>
      </dgm:t>
    </dgm:pt>
    <dgm:pt modelId="{4640480C-94BE-47CF-83DE-6892D173750D}" type="pres">
      <dgm:prSet presAssocID="{D21270EA-43BB-489B-B3E9-ED482F0D7801}" presName="adorn" presStyleLbl="fgAccFollowNod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B46EB3A7-CDA9-4B41-B3F8-6C07D545B2CB}" type="pres">
      <dgm:prSet presAssocID="{0232783A-F5F1-46A3-BF42-1E384C3EF71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B3E4C7B-9329-47A2-AA4E-960E0F1F49B3}" type="pres">
      <dgm:prSet presAssocID="{ABA55799-A350-4455-920D-90D3A20A98E3}" presName="compNode" presStyleCnt="0"/>
      <dgm:spPr/>
    </dgm:pt>
    <dgm:pt modelId="{A6509978-95D9-438E-86BE-F9CA2FB70C30}" type="pres">
      <dgm:prSet presAssocID="{ABA55799-A350-4455-920D-90D3A20A98E3}" presName="childRect" presStyleLbl="b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7449EC-7D2A-40E2-AED6-4A5B722B615A}" type="pres">
      <dgm:prSet presAssocID="{ABA55799-A350-4455-920D-90D3A20A98E3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730D2A-4253-41B8-BE4D-99E2FFFC1EA7}" type="pres">
      <dgm:prSet presAssocID="{ABA55799-A350-4455-920D-90D3A20A98E3}" presName="parentRect" presStyleLbl="alignNode1" presStyleIdx="4" presStyleCnt="5"/>
      <dgm:spPr/>
      <dgm:t>
        <a:bodyPr/>
        <a:lstStyle/>
        <a:p>
          <a:endParaRPr lang="ru-RU"/>
        </a:p>
      </dgm:t>
    </dgm:pt>
    <dgm:pt modelId="{4E02668A-EAA4-4E12-9E02-DA589CDD4B88}" type="pres">
      <dgm:prSet presAssocID="{ABA55799-A350-4455-920D-90D3A20A98E3}" presName="adorn" presStyleLbl="fgAccFollowNod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590F7BE1-9A56-4EFC-ABBB-B1453EEB874B}" type="presOf" srcId="{7BC8E0B1-2F7F-4F59-A40E-A984400B9D5F}" destId="{BA78B106-E8F2-467E-8C75-ED96F3B85480}" srcOrd="0" destOrd="0" presId="urn:microsoft.com/office/officeart/2005/8/layout/bList2"/>
    <dgm:cxn modelId="{B239972F-0E6A-42E9-BEBD-A50F33B9EED0}" type="presOf" srcId="{0232783A-F5F1-46A3-BF42-1E384C3EF711}" destId="{B46EB3A7-CDA9-4B41-B3F8-6C07D545B2CB}" srcOrd="0" destOrd="0" presId="urn:microsoft.com/office/officeart/2005/8/layout/bList2"/>
    <dgm:cxn modelId="{F94B2D9C-7441-4C52-94FE-B020AD989A42}" srcId="{9A5A2547-7AB1-4D8A-A357-AF1DACD7E4E3}" destId="{D21270EA-43BB-489B-B3E9-ED482F0D7801}" srcOrd="3" destOrd="0" parTransId="{15F83ADE-31AD-4A89-89CF-38953DC4919A}" sibTransId="{0232783A-F5F1-46A3-BF42-1E384C3EF711}"/>
    <dgm:cxn modelId="{16CD111C-F64E-4D6F-8BDC-9B2C54D6E17B}" type="presOf" srcId="{D21270EA-43BB-489B-B3E9-ED482F0D7801}" destId="{7F1F7F40-2CF2-41A9-B2BD-353725B56CFB}" srcOrd="0" destOrd="0" presId="urn:microsoft.com/office/officeart/2005/8/layout/bList2"/>
    <dgm:cxn modelId="{2195EEDA-941C-40A7-887E-3FCC93CA84BA}" type="presOf" srcId="{29D3FC4E-44DC-4500-B184-90093DFFF8E4}" destId="{93B3E4F5-0ACF-45C6-8671-EE2B86C338C5}" srcOrd="0" destOrd="0" presId="urn:microsoft.com/office/officeart/2005/8/layout/bList2"/>
    <dgm:cxn modelId="{7B6E8BFF-F39F-4E15-9E64-F9011F66EDC6}" srcId="{9A5A2547-7AB1-4D8A-A357-AF1DACD7E4E3}" destId="{EB1DE095-0D20-4403-B7D2-CA1A3493979E}" srcOrd="0" destOrd="0" parTransId="{7342F1EB-1316-4C18-86F6-540363225175}" sibTransId="{29D3FC4E-44DC-4500-B184-90093DFFF8E4}"/>
    <dgm:cxn modelId="{5A05847E-3878-40B2-B567-02F279482840}" srcId="{9A5A2547-7AB1-4D8A-A357-AF1DACD7E4E3}" destId="{7C1DD764-4BEC-4C6F-963E-8B3779120A50}" srcOrd="2" destOrd="0" parTransId="{73D4B695-BDE9-427C-9EAB-BD7F5007B338}" sibTransId="{7BC8E0B1-2F7F-4F59-A40E-A984400B9D5F}"/>
    <dgm:cxn modelId="{39577B32-A4C2-472C-ABC2-74E5413C3B08}" srcId="{7C1DD764-4BEC-4C6F-963E-8B3779120A50}" destId="{7F1931CD-1C80-4B9F-BBBB-8538D98C3C19}" srcOrd="0" destOrd="0" parTransId="{2CF33A73-F8E2-408A-840C-D8BE35C0277C}" sibTransId="{B367AFBB-1AE1-48F2-9B75-9573BD277253}"/>
    <dgm:cxn modelId="{F3A1D6EB-5ED4-4882-A9C6-B428DBA69744}" srcId="{D21270EA-43BB-489B-B3E9-ED482F0D7801}" destId="{2C20141B-9064-4A51-9B3B-AA8322DA249C}" srcOrd="0" destOrd="0" parTransId="{ED7AC177-98C7-4A79-A96C-5D230ED35DFC}" sibTransId="{B020B7E6-F907-4941-9896-C6C0B337B8EE}"/>
    <dgm:cxn modelId="{F284FAB1-96F2-4BC5-9F86-6190481F17A9}" srcId="{9A5A2547-7AB1-4D8A-A357-AF1DACD7E4E3}" destId="{ABA55799-A350-4455-920D-90D3A20A98E3}" srcOrd="4" destOrd="0" parTransId="{7723B430-72BF-4EE9-A19C-F39A6685D8D5}" sibTransId="{0FA6A7DA-B8A8-4C54-A723-BA1E954E8821}"/>
    <dgm:cxn modelId="{B849FF2B-AE7F-4D39-98B8-2602E9885542}" type="presOf" srcId="{B86195DF-A426-49F4-80EA-C62C0EA5E56A}" destId="{A6509978-95D9-438E-86BE-F9CA2FB70C30}" srcOrd="0" destOrd="0" presId="urn:microsoft.com/office/officeart/2005/8/layout/bList2"/>
    <dgm:cxn modelId="{230006CC-B335-4874-B346-875D479E8248}" type="presOf" srcId="{ABA55799-A350-4455-920D-90D3A20A98E3}" destId="{657449EC-7D2A-40E2-AED6-4A5B722B615A}" srcOrd="0" destOrd="0" presId="urn:microsoft.com/office/officeart/2005/8/layout/bList2"/>
    <dgm:cxn modelId="{9DE5FDE5-0E29-4230-A1D0-569F37CCEA8B}" type="presOf" srcId="{EB1DE095-0D20-4403-B7D2-CA1A3493979E}" destId="{5B09B679-2BA2-42F4-ACB8-27EA22121C7A}" srcOrd="1" destOrd="0" presId="urn:microsoft.com/office/officeart/2005/8/layout/bList2"/>
    <dgm:cxn modelId="{D2A361A6-C86D-4854-892E-82BCB5B4ECB0}" srcId="{ABA55799-A350-4455-920D-90D3A20A98E3}" destId="{B86195DF-A426-49F4-80EA-C62C0EA5E56A}" srcOrd="0" destOrd="0" parTransId="{60ECB110-BA1F-4B68-813D-143F3506FB66}" sibTransId="{003E4F0C-22F1-4148-9890-64A5E501CF76}"/>
    <dgm:cxn modelId="{344D5B27-5385-457A-B6AB-C7D1A8CF0869}" type="presOf" srcId="{9A5A2547-7AB1-4D8A-A357-AF1DACD7E4E3}" destId="{E320318A-45A3-47DA-A765-35F90958C81E}" srcOrd="0" destOrd="0" presId="urn:microsoft.com/office/officeart/2005/8/layout/bList2"/>
    <dgm:cxn modelId="{B4808054-A2C6-43F3-A725-2B295ED0C995}" srcId="{9A5A2547-7AB1-4D8A-A357-AF1DACD7E4E3}" destId="{B2F93C9D-2FEB-4525-9DA7-E9FEAAA8E8E3}" srcOrd="1" destOrd="0" parTransId="{FEE74C29-8864-4C3C-9BBF-BE0123841C8D}" sibTransId="{D5F65168-1B06-45FF-83E9-E11394FDF56F}"/>
    <dgm:cxn modelId="{C5141DF5-CD18-40DA-BF8D-6A9F4D1DFBEE}" type="presOf" srcId="{B2F93C9D-2FEB-4525-9DA7-E9FEAAA8E8E3}" destId="{F986740A-EA47-4922-AF5F-9B8313BBDDBC}" srcOrd="1" destOrd="0" presId="urn:microsoft.com/office/officeart/2005/8/layout/bList2"/>
    <dgm:cxn modelId="{3C0D2336-30DE-4607-8AB9-2C274901F823}" type="presOf" srcId="{EB1DE095-0D20-4403-B7D2-CA1A3493979E}" destId="{ACC32970-204A-4D0E-8443-4B7EC3EE665E}" srcOrd="0" destOrd="0" presId="urn:microsoft.com/office/officeart/2005/8/layout/bList2"/>
    <dgm:cxn modelId="{389B6E0B-7FEF-49AC-8B80-7985988AA307}" type="presOf" srcId="{D21270EA-43BB-489B-B3E9-ED482F0D7801}" destId="{18CBE734-3AC2-4B02-9AB3-C3B97B89D1BB}" srcOrd="1" destOrd="0" presId="urn:microsoft.com/office/officeart/2005/8/layout/bList2"/>
    <dgm:cxn modelId="{19829995-B164-4E2A-B73B-74115E731836}" type="presOf" srcId="{7C1DD764-4BEC-4C6F-963E-8B3779120A50}" destId="{43296714-6EA5-4012-9422-8446971463A1}" srcOrd="0" destOrd="0" presId="urn:microsoft.com/office/officeart/2005/8/layout/bList2"/>
    <dgm:cxn modelId="{A6D29A4B-261F-4F0E-95D6-16FE589E4D08}" type="presOf" srcId="{B2F93C9D-2FEB-4525-9DA7-E9FEAAA8E8E3}" destId="{71349820-3D3E-4C93-BF3E-4F08F67D5F80}" srcOrd="0" destOrd="0" presId="urn:microsoft.com/office/officeart/2005/8/layout/bList2"/>
    <dgm:cxn modelId="{276528BF-2AA3-4D69-9805-0815CC6A742E}" type="presOf" srcId="{D5F65168-1B06-45FF-83E9-E11394FDF56F}" destId="{78429146-39E7-4C5A-A153-50ED0A006BF4}" srcOrd="0" destOrd="0" presId="urn:microsoft.com/office/officeart/2005/8/layout/bList2"/>
    <dgm:cxn modelId="{ADB97793-795E-4AD9-8C7A-359917FBF485}" type="presOf" srcId="{B5A843D4-DD28-4FDE-B93A-0C6284F202E4}" destId="{F6721832-B5AD-4436-9AA8-53AF504B5B27}" srcOrd="0" destOrd="0" presId="urn:microsoft.com/office/officeart/2005/8/layout/bList2"/>
    <dgm:cxn modelId="{99AA36B8-6092-4E9B-8D75-B02F0D22E47E}" type="presOf" srcId="{F0E5E7C9-DE27-4192-9A65-74F15F6DCC38}" destId="{2ECD0AD0-2FB2-497B-A28A-8A5596A3045E}" srcOrd="0" destOrd="0" presId="urn:microsoft.com/office/officeart/2005/8/layout/bList2"/>
    <dgm:cxn modelId="{DCF882A5-47B0-4D15-9D2C-EFDDA2E0DC3F}" type="presOf" srcId="{7F1931CD-1C80-4B9F-BBBB-8538D98C3C19}" destId="{5602A7D2-080D-415E-AD6D-D0AA65A0F024}" srcOrd="0" destOrd="0" presId="urn:microsoft.com/office/officeart/2005/8/layout/bList2"/>
    <dgm:cxn modelId="{143BCCDC-64EB-4580-8087-6BDB3A480F5B}" type="presOf" srcId="{2C20141B-9064-4A51-9B3B-AA8322DA249C}" destId="{D41D2BD1-70CD-4BF1-8532-25B18E21812D}" srcOrd="0" destOrd="0" presId="urn:microsoft.com/office/officeart/2005/8/layout/bList2"/>
    <dgm:cxn modelId="{DD5BC116-ACBC-48CC-A446-E579E596F7EC}" type="presOf" srcId="{ABA55799-A350-4455-920D-90D3A20A98E3}" destId="{50730D2A-4253-41B8-BE4D-99E2FFFC1EA7}" srcOrd="1" destOrd="0" presId="urn:microsoft.com/office/officeart/2005/8/layout/bList2"/>
    <dgm:cxn modelId="{56D8A9BA-5D36-436E-A4C1-6201ABD255CB}" srcId="{B2F93C9D-2FEB-4525-9DA7-E9FEAAA8E8E3}" destId="{B5A843D4-DD28-4FDE-B93A-0C6284F202E4}" srcOrd="0" destOrd="0" parTransId="{963B9725-3480-4576-A46F-F9C1E393A1D8}" sibTransId="{22B2CF9E-D4B3-4168-9C02-949144EDA88D}"/>
    <dgm:cxn modelId="{09D96EB5-F70D-4028-A64B-28764B04A81C}" type="presOf" srcId="{7C1DD764-4BEC-4C6F-963E-8B3779120A50}" destId="{E6344E5D-E557-4312-BD60-8A427E0B06DB}" srcOrd="1" destOrd="0" presId="urn:microsoft.com/office/officeart/2005/8/layout/bList2"/>
    <dgm:cxn modelId="{349728A8-96E8-47FB-9752-70ED7D98EA06}" srcId="{EB1DE095-0D20-4403-B7D2-CA1A3493979E}" destId="{F0E5E7C9-DE27-4192-9A65-74F15F6DCC38}" srcOrd="0" destOrd="0" parTransId="{AEEFFB91-386D-4E5F-9390-6F76B23BE42F}" sibTransId="{F591D430-289D-43FA-9518-D9F5C5A80B4B}"/>
    <dgm:cxn modelId="{239A8FEB-F0FF-4D88-B155-D9C6F34F0047}" type="presParOf" srcId="{E320318A-45A3-47DA-A765-35F90958C81E}" destId="{DA5F271C-294C-4348-B149-EF836FAED296}" srcOrd="0" destOrd="0" presId="urn:microsoft.com/office/officeart/2005/8/layout/bList2"/>
    <dgm:cxn modelId="{753C4ECD-EB29-4117-98E8-4C0D35EBB609}" type="presParOf" srcId="{DA5F271C-294C-4348-B149-EF836FAED296}" destId="{2ECD0AD0-2FB2-497B-A28A-8A5596A3045E}" srcOrd="0" destOrd="0" presId="urn:microsoft.com/office/officeart/2005/8/layout/bList2"/>
    <dgm:cxn modelId="{BE524E8E-30BB-46C5-9FD3-26A20E4FD4D1}" type="presParOf" srcId="{DA5F271C-294C-4348-B149-EF836FAED296}" destId="{ACC32970-204A-4D0E-8443-4B7EC3EE665E}" srcOrd="1" destOrd="0" presId="urn:microsoft.com/office/officeart/2005/8/layout/bList2"/>
    <dgm:cxn modelId="{6C696218-8AED-4475-ABDA-EEC52DF22AF6}" type="presParOf" srcId="{DA5F271C-294C-4348-B149-EF836FAED296}" destId="{5B09B679-2BA2-42F4-ACB8-27EA22121C7A}" srcOrd="2" destOrd="0" presId="urn:microsoft.com/office/officeart/2005/8/layout/bList2"/>
    <dgm:cxn modelId="{9F467D74-B4AE-466F-88C0-37B18F6D9A09}" type="presParOf" srcId="{DA5F271C-294C-4348-B149-EF836FAED296}" destId="{CF6FC6F4-553B-49D4-9D66-F99FB18719ED}" srcOrd="3" destOrd="0" presId="urn:microsoft.com/office/officeart/2005/8/layout/bList2"/>
    <dgm:cxn modelId="{DBD24923-6B89-46C0-8A1E-AFB10BA328F8}" type="presParOf" srcId="{E320318A-45A3-47DA-A765-35F90958C81E}" destId="{93B3E4F5-0ACF-45C6-8671-EE2B86C338C5}" srcOrd="1" destOrd="0" presId="urn:microsoft.com/office/officeart/2005/8/layout/bList2"/>
    <dgm:cxn modelId="{7391A901-F47F-4B9F-9272-9CFA98AFC018}" type="presParOf" srcId="{E320318A-45A3-47DA-A765-35F90958C81E}" destId="{98FCC492-0CFC-4523-BFCE-10B5FFA29D92}" srcOrd="2" destOrd="0" presId="urn:microsoft.com/office/officeart/2005/8/layout/bList2"/>
    <dgm:cxn modelId="{13BB12A5-87A6-49BF-B45E-6C6344640311}" type="presParOf" srcId="{98FCC492-0CFC-4523-BFCE-10B5FFA29D92}" destId="{F6721832-B5AD-4436-9AA8-53AF504B5B27}" srcOrd="0" destOrd="0" presId="urn:microsoft.com/office/officeart/2005/8/layout/bList2"/>
    <dgm:cxn modelId="{F0D84717-B66F-4156-B877-F4E36DE13CD1}" type="presParOf" srcId="{98FCC492-0CFC-4523-BFCE-10B5FFA29D92}" destId="{71349820-3D3E-4C93-BF3E-4F08F67D5F80}" srcOrd="1" destOrd="0" presId="urn:microsoft.com/office/officeart/2005/8/layout/bList2"/>
    <dgm:cxn modelId="{C6DF42CC-867A-467E-A388-9F7268892ACF}" type="presParOf" srcId="{98FCC492-0CFC-4523-BFCE-10B5FFA29D92}" destId="{F986740A-EA47-4922-AF5F-9B8313BBDDBC}" srcOrd="2" destOrd="0" presId="urn:microsoft.com/office/officeart/2005/8/layout/bList2"/>
    <dgm:cxn modelId="{9F74EF42-5B97-4170-AE18-1F8A9280CC0A}" type="presParOf" srcId="{98FCC492-0CFC-4523-BFCE-10B5FFA29D92}" destId="{E9807259-7BE3-42CD-8929-F0A82046BCDB}" srcOrd="3" destOrd="0" presId="urn:microsoft.com/office/officeart/2005/8/layout/bList2"/>
    <dgm:cxn modelId="{CC280620-94DD-4AFD-9693-CCB94E18662A}" type="presParOf" srcId="{E320318A-45A3-47DA-A765-35F90958C81E}" destId="{78429146-39E7-4C5A-A153-50ED0A006BF4}" srcOrd="3" destOrd="0" presId="urn:microsoft.com/office/officeart/2005/8/layout/bList2"/>
    <dgm:cxn modelId="{88770B69-C6EA-40FC-992F-E28A355B55D7}" type="presParOf" srcId="{E320318A-45A3-47DA-A765-35F90958C81E}" destId="{5DB39859-889D-4958-A289-2977B832FE6C}" srcOrd="4" destOrd="0" presId="urn:microsoft.com/office/officeart/2005/8/layout/bList2"/>
    <dgm:cxn modelId="{EB22EFFD-667C-4FF0-B5CF-EE12F89E45A0}" type="presParOf" srcId="{5DB39859-889D-4958-A289-2977B832FE6C}" destId="{5602A7D2-080D-415E-AD6D-D0AA65A0F024}" srcOrd="0" destOrd="0" presId="urn:microsoft.com/office/officeart/2005/8/layout/bList2"/>
    <dgm:cxn modelId="{1B5A6A34-4E35-44A6-B64F-D0671747F030}" type="presParOf" srcId="{5DB39859-889D-4958-A289-2977B832FE6C}" destId="{43296714-6EA5-4012-9422-8446971463A1}" srcOrd="1" destOrd="0" presId="urn:microsoft.com/office/officeart/2005/8/layout/bList2"/>
    <dgm:cxn modelId="{5A360DA4-1C2E-4F9C-AE7C-8BD2E2BD549C}" type="presParOf" srcId="{5DB39859-889D-4958-A289-2977B832FE6C}" destId="{E6344E5D-E557-4312-BD60-8A427E0B06DB}" srcOrd="2" destOrd="0" presId="urn:microsoft.com/office/officeart/2005/8/layout/bList2"/>
    <dgm:cxn modelId="{B2206990-9E26-410B-A4B2-C045396C906C}" type="presParOf" srcId="{5DB39859-889D-4958-A289-2977B832FE6C}" destId="{49ECC008-595D-4EF5-9A74-B6D2E2009AC7}" srcOrd="3" destOrd="0" presId="urn:microsoft.com/office/officeart/2005/8/layout/bList2"/>
    <dgm:cxn modelId="{8A2FD6A6-DDE7-4684-8694-617BE75DFF5D}" type="presParOf" srcId="{E320318A-45A3-47DA-A765-35F90958C81E}" destId="{BA78B106-E8F2-467E-8C75-ED96F3B85480}" srcOrd="5" destOrd="0" presId="urn:microsoft.com/office/officeart/2005/8/layout/bList2"/>
    <dgm:cxn modelId="{687E6A67-E4E8-4C10-B5A6-88A1980A9EFB}" type="presParOf" srcId="{E320318A-45A3-47DA-A765-35F90958C81E}" destId="{43CA85C2-E139-468C-923E-47661E91F979}" srcOrd="6" destOrd="0" presId="urn:microsoft.com/office/officeart/2005/8/layout/bList2"/>
    <dgm:cxn modelId="{16B12EFF-A808-41F7-B8C7-0AA75C711762}" type="presParOf" srcId="{43CA85C2-E139-468C-923E-47661E91F979}" destId="{D41D2BD1-70CD-4BF1-8532-25B18E21812D}" srcOrd="0" destOrd="0" presId="urn:microsoft.com/office/officeart/2005/8/layout/bList2"/>
    <dgm:cxn modelId="{E6353AB3-8C63-4D1B-9102-084BD623AEA6}" type="presParOf" srcId="{43CA85C2-E139-468C-923E-47661E91F979}" destId="{7F1F7F40-2CF2-41A9-B2BD-353725B56CFB}" srcOrd="1" destOrd="0" presId="urn:microsoft.com/office/officeart/2005/8/layout/bList2"/>
    <dgm:cxn modelId="{2C2D30E0-B75E-4748-AE97-D72A546015CD}" type="presParOf" srcId="{43CA85C2-E139-468C-923E-47661E91F979}" destId="{18CBE734-3AC2-4B02-9AB3-C3B97B89D1BB}" srcOrd="2" destOrd="0" presId="urn:microsoft.com/office/officeart/2005/8/layout/bList2"/>
    <dgm:cxn modelId="{C831C3BF-75EB-45DB-876F-FE801BC5E5E4}" type="presParOf" srcId="{43CA85C2-E139-468C-923E-47661E91F979}" destId="{4640480C-94BE-47CF-83DE-6892D173750D}" srcOrd="3" destOrd="0" presId="urn:microsoft.com/office/officeart/2005/8/layout/bList2"/>
    <dgm:cxn modelId="{8C503087-FCF5-45E3-8036-6BE44A4502FB}" type="presParOf" srcId="{E320318A-45A3-47DA-A765-35F90958C81E}" destId="{B46EB3A7-CDA9-4B41-B3F8-6C07D545B2CB}" srcOrd="7" destOrd="0" presId="urn:microsoft.com/office/officeart/2005/8/layout/bList2"/>
    <dgm:cxn modelId="{95CAC263-9988-445A-94FC-214F31692AD8}" type="presParOf" srcId="{E320318A-45A3-47DA-A765-35F90958C81E}" destId="{AB3E4C7B-9329-47A2-AA4E-960E0F1F49B3}" srcOrd="8" destOrd="0" presId="urn:microsoft.com/office/officeart/2005/8/layout/bList2"/>
    <dgm:cxn modelId="{E0B820A4-6B09-43AD-9FB7-B63C7328AF23}" type="presParOf" srcId="{AB3E4C7B-9329-47A2-AA4E-960E0F1F49B3}" destId="{A6509978-95D9-438E-86BE-F9CA2FB70C30}" srcOrd="0" destOrd="0" presId="urn:microsoft.com/office/officeart/2005/8/layout/bList2"/>
    <dgm:cxn modelId="{76A9ADD3-52D8-481A-A188-6964E38CE1B5}" type="presParOf" srcId="{AB3E4C7B-9329-47A2-AA4E-960E0F1F49B3}" destId="{657449EC-7D2A-40E2-AED6-4A5B722B615A}" srcOrd="1" destOrd="0" presId="urn:microsoft.com/office/officeart/2005/8/layout/bList2"/>
    <dgm:cxn modelId="{95B9B372-FF83-4767-9D6B-CC7DB715670E}" type="presParOf" srcId="{AB3E4C7B-9329-47A2-AA4E-960E0F1F49B3}" destId="{50730D2A-4253-41B8-BE4D-99E2FFFC1EA7}" srcOrd="2" destOrd="0" presId="urn:microsoft.com/office/officeart/2005/8/layout/bList2"/>
    <dgm:cxn modelId="{59BFC35A-D5FE-45D8-8E78-8C057A266C6E}" type="presParOf" srcId="{AB3E4C7B-9329-47A2-AA4E-960E0F1F49B3}" destId="{4E02668A-EAA4-4E12-9E02-DA589CDD4B88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3ADE13-CDCB-46F2-968F-206C02B6D8DA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84CD44D8-19E2-4C91-A0B1-42F006517A82}" type="pres">
      <dgm:prSet presAssocID="{183ADE13-CDCB-46F2-968F-206C02B6D8D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2F95A1A-994D-41A5-9A3A-FBC7116B64E1}" type="presOf" srcId="{183ADE13-CDCB-46F2-968F-206C02B6D8DA}" destId="{84CD44D8-19E2-4C91-A0B1-42F006517A82}" srcOrd="0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C93E4FA-6766-4F0A-B0EA-E97F34DF92AE}">
      <dsp:nvSpPr>
        <dsp:cNvPr id="0" name=""/>
        <dsp:cNvSpPr/>
      </dsp:nvSpPr>
      <dsp:spPr>
        <a:xfrm>
          <a:off x="3427037" y="2519"/>
          <a:ext cx="5134282" cy="264414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" tIns="17145" rIns="17145" bIns="17145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kern="1200" dirty="0"/>
            <a:t>Можемо бачити.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kern="1200" dirty="0"/>
            <a:t>Положення, форма, структура.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kern="1200" dirty="0"/>
            <a:t>Дзеркальна та поворотна.</a:t>
          </a:r>
        </a:p>
      </dsp:txBody>
      <dsp:txXfrm>
        <a:off x="3427037" y="2519"/>
        <a:ext cx="5134282" cy="2644149"/>
      </dsp:txXfrm>
    </dsp:sp>
    <dsp:sp modelId="{0878F698-6938-452C-A2BE-3ACCBD9838A5}">
      <dsp:nvSpPr>
        <dsp:cNvPr id="0" name=""/>
        <dsp:cNvSpPr/>
      </dsp:nvSpPr>
      <dsp:spPr>
        <a:xfrm>
          <a:off x="4182" y="165875"/>
          <a:ext cx="3422854" cy="23174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/>
            <a:t>ГЕОМЕТРИЧНА</a:t>
          </a:r>
        </a:p>
      </dsp:txBody>
      <dsp:txXfrm>
        <a:off x="4182" y="165875"/>
        <a:ext cx="3422854" cy="2317437"/>
      </dsp:txXfrm>
    </dsp:sp>
    <dsp:sp modelId="{86302E13-4A2F-4BAB-944B-2F025872127A}">
      <dsp:nvSpPr>
        <dsp:cNvPr id="0" name=""/>
        <dsp:cNvSpPr/>
      </dsp:nvSpPr>
      <dsp:spPr>
        <a:xfrm>
          <a:off x="3426200" y="2878413"/>
          <a:ext cx="5139301" cy="23174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" tIns="17145" rIns="17145" bIns="17145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kern="1200" dirty="0"/>
            <a:t>Основа природи. 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kern="1200" dirty="0"/>
            <a:t>Фізичні закони та явища.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kern="1200" dirty="0"/>
            <a:t>Просторова та часова.</a:t>
          </a:r>
        </a:p>
      </dsp:txBody>
      <dsp:txXfrm>
        <a:off x="3426200" y="2878413"/>
        <a:ext cx="5139301" cy="2317437"/>
      </dsp:txXfrm>
    </dsp:sp>
    <dsp:sp modelId="{F0C28505-3B2A-4166-BC11-42B7C719F961}">
      <dsp:nvSpPr>
        <dsp:cNvPr id="0" name=""/>
        <dsp:cNvSpPr/>
      </dsp:nvSpPr>
      <dsp:spPr>
        <a:xfrm>
          <a:off x="0" y="2878413"/>
          <a:ext cx="3426200" cy="23174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/>
            <a:t>ФІЗИЧНА</a:t>
          </a:r>
        </a:p>
      </dsp:txBody>
      <dsp:txXfrm>
        <a:off x="0" y="2878413"/>
        <a:ext cx="3426200" cy="231743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CD0AD0-2FB2-497B-A28A-8A5596A3045E}">
      <dsp:nvSpPr>
        <dsp:cNvPr id="0" name=""/>
        <dsp:cNvSpPr/>
      </dsp:nvSpPr>
      <dsp:spPr>
        <a:xfrm>
          <a:off x="424815" y="69561"/>
          <a:ext cx="1971369" cy="147158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76200" rIns="2540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i="1" kern="1200" dirty="0" smtClean="0"/>
            <a:t>Повзають</a:t>
          </a:r>
          <a:r>
            <a:rPr lang="uk-UA" sz="3600" b="1" i="1" kern="1200" dirty="0" smtClean="0"/>
            <a:t> </a:t>
          </a:r>
          <a:endParaRPr lang="ru-RU" sz="3600" b="1" i="1" kern="1200" dirty="0"/>
        </a:p>
      </dsp:txBody>
      <dsp:txXfrm>
        <a:off x="424815" y="69561"/>
        <a:ext cx="1971369" cy="1471585"/>
      </dsp:txXfrm>
    </dsp:sp>
    <dsp:sp modelId="{5B09B679-2BA2-42F4-ACB8-27EA22121C7A}">
      <dsp:nvSpPr>
        <dsp:cNvPr id="0" name=""/>
        <dsp:cNvSpPr/>
      </dsp:nvSpPr>
      <dsp:spPr>
        <a:xfrm>
          <a:off x="361810" y="1475455"/>
          <a:ext cx="1971369" cy="632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0" rIns="60960" bIns="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/>
        </a:p>
      </dsp:txBody>
      <dsp:txXfrm>
        <a:off x="361810" y="1475455"/>
        <a:ext cx="1388288" cy="632781"/>
      </dsp:txXfrm>
    </dsp:sp>
    <dsp:sp modelId="{CF6FC6F4-553B-49D4-9D66-F99FB18719ED}">
      <dsp:nvSpPr>
        <dsp:cNvPr id="0" name=""/>
        <dsp:cNvSpPr/>
      </dsp:nvSpPr>
      <dsp:spPr>
        <a:xfrm>
          <a:off x="1805865" y="1575967"/>
          <a:ext cx="689979" cy="68997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721832-B5AD-4436-9AA8-53AF504B5B27}">
      <dsp:nvSpPr>
        <dsp:cNvPr id="0" name=""/>
        <dsp:cNvSpPr/>
      </dsp:nvSpPr>
      <dsp:spPr>
        <a:xfrm>
          <a:off x="2666782" y="3869"/>
          <a:ext cx="1971369" cy="147158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76200" rIns="2540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i="1" kern="1200" dirty="0" smtClean="0"/>
            <a:t>Плавають </a:t>
          </a:r>
          <a:endParaRPr lang="ru-RU" sz="2000" b="1" i="1" kern="1200" dirty="0"/>
        </a:p>
      </dsp:txBody>
      <dsp:txXfrm>
        <a:off x="2666782" y="3869"/>
        <a:ext cx="1971369" cy="1471585"/>
      </dsp:txXfrm>
    </dsp:sp>
    <dsp:sp modelId="{F986740A-EA47-4922-AF5F-9B8313BBDDBC}">
      <dsp:nvSpPr>
        <dsp:cNvPr id="0" name=""/>
        <dsp:cNvSpPr/>
      </dsp:nvSpPr>
      <dsp:spPr>
        <a:xfrm>
          <a:off x="2552029" y="1428604"/>
          <a:ext cx="1971369" cy="632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0" rIns="60960" bIns="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/>
        </a:p>
      </dsp:txBody>
      <dsp:txXfrm>
        <a:off x="2552029" y="1428604"/>
        <a:ext cx="1388288" cy="632781"/>
      </dsp:txXfrm>
    </dsp:sp>
    <dsp:sp modelId="{E9807259-7BE3-42CD-8929-F0A82046BCDB}">
      <dsp:nvSpPr>
        <dsp:cNvPr id="0" name=""/>
        <dsp:cNvSpPr/>
      </dsp:nvSpPr>
      <dsp:spPr>
        <a:xfrm>
          <a:off x="4110837" y="1575967"/>
          <a:ext cx="689979" cy="689979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02A7D2-080D-415E-AD6D-D0AA65A0F024}">
      <dsp:nvSpPr>
        <dsp:cNvPr id="0" name=""/>
        <dsp:cNvSpPr/>
      </dsp:nvSpPr>
      <dsp:spPr>
        <a:xfrm>
          <a:off x="4971755" y="3869"/>
          <a:ext cx="1971369" cy="147158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76200" rIns="2540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i="1" kern="1200" dirty="0" smtClean="0"/>
            <a:t>Бігають</a:t>
          </a:r>
          <a:endParaRPr lang="ru-RU" sz="2000" b="1" i="1" kern="1200" dirty="0"/>
        </a:p>
      </dsp:txBody>
      <dsp:txXfrm>
        <a:off x="4971755" y="3869"/>
        <a:ext cx="1971369" cy="1471585"/>
      </dsp:txXfrm>
    </dsp:sp>
    <dsp:sp modelId="{E6344E5D-E557-4312-BD60-8A427E0B06DB}">
      <dsp:nvSpPr>
        <dsp:cNvPr id="0" name=""/>
        <dsp:cNvSpPr/>
      </dsp:nvSpPr>
      <dsp:spPr>
        <a:xfrm>
          <a:off x="4971755" y="1475455"/>
          <a:ext cx="1971369" cy="632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0" rIns="60960" bIns="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/>
        </a:p>
      </dsp:txBody>
      <dsp:txXfrm>
        <a:off x="4971755" y="1475455"/>
        <a:ext cx="1388288" cy="632781"/>
      </dsp:txXfrm>
    </dsp:sp>
    <dsp:sp modelId="{49ECC008-595D-4EF5-9A74-B6D2E2009AC7}">
      <dsp:nvSpPr>
        <dsp:cNvPr id="0" name=""/>
        <dsp:cNvSpPr/>
      </dsp:nvSpPr>
      <dsp:spPr>
        <a:xfrm>
          <a:off x="6415810" y="1575967"/>
          <a:ext cx="689979" cy="689979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1D2BD1-70CD-4BF1-8532-25B18E21812D}">
      <dsp:nvSpPr>
        <dsp:cNvPr id="0" name=""/>
        <dsp:cNvSpPr/>
      </dsp:nvSpPr>
      <dsp:spPr>
        <a:xfrm>
          <a:off x="1514296" y="2607678"/>
          <a:ext cx="1971369" cy="147158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76200" rIns="2540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i="1" kern="1200" dirty="0" smtClean="0"/>
            <a:t>Стрибають</a:t>
          </a:r>
          <a:r>
            <a:rPr lang="uk-UA" sz="2000" kern="1200" dirty="0" smtClean="0"/>
            <a:t> </a:t>
          </a:r>
          <a:endParaRPr lang="ru-RU" sz="2000" kern="1200" dirty="0"/>
        </a:p>
      </dsp:txBody>
      <dsp:txXfrm>
        <a:off x="1514296" y="2607678"/>
        <a:ext cx="1971369" cy="1471585"/>
      </dsp:txXfrm>
    </dsp:sp>
    <dsp:sp modelId="{18CBE734-3AC2-4B02-9AB3-C3B97B89D1BB}">
      <dsp:nvSpPr>
        <dsp:cNvPr id="0" name=""/>
        <dsp:cNvSpPr/>
      </dsp:nvSpPr>
      <dsp:spPr>
        <a:xfrm>
          <a:off x="1514296" y="4079264"/>
          <a:ext cx="1971369" cy="632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0" rIns="60960" bIns="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b="1" i="1" kern="1200" dirty="0"/>
        </a:p>
      </dsp:txBody>
      <dsp:txXfrm>
        <a:off x="1514296" y="4079264"/>
        <a:ext cx="1388288" cy="632781"/>
      </dsp:txXfrm>
    </dsp:sp>
    <dsp:sp modelId="{4640480C-94BE-47CF-83DE-6892D173750D}">
      <dsp:nvSpPr>
        <dsp:cNvPr id="0" name=""/>
        <dsp:cNvSpPr/>
      </dsp:nvSpPr>
      <dsp:spPr>
        <a:xfrm>
          <a:off x="2958351" y="4179775"/>
          <a:ext cx="689979" cy="689979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509978-95D9-438E-86BE-F9CA2FB70C30}">
      <dsp:nvSpPr>
        <dsp:cNvPr id="0" name=""/>
        <dsp:cNvSpPr/>
      </dsp:nvSpPr>
      <dsp:spPr>
        <a:xfrm>
          <a:off x="3819269" y="2607678"/>
          <a:ext cx="1971369" cy="147158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76200" rIns="2540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i="1" kern="1200" dirty="0" smtClean="0"/>
            <a:t>Літають</a:t>
          </a:r>
          <a:endParaRPr lang="ru-RU" sz="2000" b="1" i="1" kern="1200" dirty="0"/>
        </a:p>
      </dsp:txBody>
      <dsp:txXfrm>
        <a:off x="3819269" y="2607678"/>
        <a:ext cx="1971369" cy="1471585"/>
      </dsp:txXfrm>
    </dsp:sp>
    <dsp:sp modelId="{50730D2A-4253-41B8-BE4D-99E2FFFC1EA7}">
      <dsp:nvSpPr>
        <dsp:cNvPr id="0" name=""/>
        <dsp:cNvSpPr/>
      </dsp:nvSpPr>
      <dsp:spPr>
        <a:xfrm>
          <a:off x="3819269" y="4079264"/>
          <a:ext cx="1971369" cy="6327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0" rIns="60960" bIns="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b="1" i="1" kern="1200" dirty="0"/>
        </a:p>
      </dsp:txBody>
      <dsp:txXfrm>
        <a:off x="3819269" y="4079264"/>
        <a:ext cx="1388288" cy="632781"/>
      </dsp:txXfrm>
    </dsp:sp>
    <dsp:sp modelId="{4E02668A-EAA4-4E12-9E02-DA589CDD4B88}">
      <dsp:nvSpPr>
        <dsp:cNvPr id="0" name=""/>
        <dsp:cNvSpPr/>
      </dsp:nvSpPr>
      <dsp:spPr>
        <a:xfrm>
          <a:off x="5263324" y="4179775"/>
          <a:ext cx="689979" cy="689979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90AB5-AD06-4C32-B1B0-8CE30BAA66A0}" type="datetimeFigureOut">
              <a:rPr lang="ru-RU" smtClean="0"/>
              <a:pPr/>
              <a:t>05.03.2023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339A3-3E3F-49E8-91B4-8262CE47C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339A3-3E3F-49E8-91B4-8262CE47CB3B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B8288CE-E08D-4A68-81ED-AF40D5FD9B4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C2F62FD-8CF8-41D3-9CF7-CF3A02E61ADC}" type="datetimeFigureOut">
              <a:rPr lang="ru-RU" smtClean="0"/>
              <a:pPr/>
              <a:t>05.03.2023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D0AA05A-49DE-4A15-96F5-9EC051DFDB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>
    <p:circl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wordwall.net/ru/resource/5282211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Snapsave.app_325792020_1260011034952922_1856113775832275443_n.mp4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54;&#1089;&#1100;&#1086;&#1074;&#1072;%20&#1089;&#1080;&#1084;&#1077;&#1090;&#1088;&#1110;&#1103;%20(online-video-cutter.com)%20(1).mp4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1.mp4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uk.wikipedia.org/wiki/%D0%A4%D0%B0%D0%B9%D0%BB:Reflection_symmetry.svg" TargetMode="Externa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56;&#1072;&#1076;&#1110;&#1072;&#1083;&#1100;&#1085;&#1072;%20&#1089;&#1080;&#1084;&#1077;&#1090;&#1088;&#1110;&#1103;%20&#1090;&#1074;&#1072;&#1088;&#1080;&#1085;.mp4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44;&#1086;&#1073;&#1072;&#1074;&#1080;&#1090;&#1100;%20&#1086;&#1089;&#1085;&#1086;&#1074;&#1085;&#1086;&#1081;%20&#1090;&#1077;&#1082;&#1089;&#1090;%20(2).mp4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44;&#1086;&#1073;&#1072;&#1074;&#1080;&#1090;&#1100;%20&#1086;&#1089;&#1085;&#1086;&#1074;&#1085;&#1086;&#1081;%20&#1090;&#1077;&#1082;&#1089;&#1090;%20(3).mp4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44;&#1086;&#1073;&#1072;&#1074;&#1080;&#1090;&#1100;%20&#1086;&#1089;&#1085;&#1086;&#1074;&#1085;&#1086;&#1081;%20&#1090;&#1077;&#1082;&#1089;&#1090;%20(4).mp4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44;&#1086;&#1073;&#1072;&#1074;&#1080;&#1090;&#1100;%20&#1086;&#1089;&#1085;&#1086;&#1074;&#1085;&#1086;&#1081;%20&#1090;&#1077;&#1082;&#1089;&#1090;%20(5).mp4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44;&#1086;&#1073;&#1072;&#1074;&#1080;&#1090;&#1100;%20&#1086;&#1089;&#1085;&#1086;&#1074;&#1085;&#1086;&#1081;%20&#1090;&#1077;&#1082;&#1089;&#1090;%20(6).mp4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44;&#1086;&#1073;&#1072;&#1074;&#1080;&#1090;&#1100;%20&#1086;&#1089;&#1085;&#1086;&#1074;&#1085;&#1086;&#1081;%20&#1090;&#1077;&#1082;&#1089;&#1090;%20(7).mp4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44;&#1086;&#1073;&#1072;&#1074;&#1080;&#1090;&#1100;%20&#1086;&#1089;&#1085;&#1086;&#1074;&#1085;&#1086;&#1081;%20&#1090;&#1077;&#1082;&#1089;&#1090;%20(1).mp4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10" Type="http://schemas.openxmlformats.org/officeDocument/2006/relationships/image" Target="../media/image74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10" Type="http://schemas.openxmlformats.org/officeDocument/2006/relationships/image" Target="../media/image83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44;&#1086;&#1073;&#1072;&#1074;&#1080;&#1090;&#1100;%20&#1086;&#1089;&#1085;&#1086;&#1074;&#1085;&#1086;&#1081;%20&#1090;&#1077;&#1082;&#1089;&#1090;%20(8).mp4" TargetMode="Externa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8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8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Я ♥ Біологію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5123" name="Picture 4" descr="https://scontent.fiev13-1.fna.fbcdn.net/v/t1.6435-9/113393786_2946469572142809_9115591179981100822_n.jpg?_nc_cat=109&amp;ccb=1-7&amp;_nc_sid=8631f5&amp;_nc_ohc=j4iK2gFJC_sAX8Yy-Sw&amp;_nc_ht=scontent.fiev13-1.fna&amp;oh=00_AfCfe7pDNOdNoBuhH8V5IfXc4BGkuXwNjq8S-wDIdr-mnQ&amp;oe=63AD6E2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071538" y="3317400"/>
            <a:ext cx="7358114" cy="619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>
              <a:lnSpc>
                <a:spcPct val="200000"/>
              </a:lnSpc>
              <a:defRPr/>
            </a:pPr>
            <a:r>
              <a:rPr lang="uk-UA" sz="2000" b="1" i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</a:t>
            </a:r>
            <a:endParaRPr lang="uk-UA" sz="2000" b="1" i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+mn-cs"/>
            </a:endParaRPr>
          </a:p>
        </p:txBody>
      </p:sp>
      <p:pic>
        <p:nvPicPr>
          <p:cNvPr id="6147" name="Picture 5" descr="image-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WordArt 6"/>
          <p:cNvSpPr>
            <a:spLocks noChangeArrowheads="1" noChangeShapeType="1" noTextEdit="1"/>
          </p:cNvSpPr>
          <p:nvPr/>
        </p:nvSpPr>
        <p:spPr bwMode="auto">
          <a:xfrm>
            <a:off x="539750" y="1557338"/>
            <a:ext cx="7777163" cy="2519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894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Давайте посміхнемось,</a:t>
            </a:r>
          </a:p>
          <a:p>
            <a:pPr algn="ctr"/>
            <a:r>
              <a:rPr lang="ru-RU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побажаємо успіху,</a:t>
            </a:r>
          </a:p>
          <a:p>
            <a:pPr algn="ctr"/>
            <a:r>
              <a:rPr lang="ru-RU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і нам тепліше стане...</a:t>
            </a:r>
          </a:p>
        </p:txBody>
      </p:sp>
      <p:pic>
        <p:nvPicPr>
          <p:cNvPr id="6149" name="Picture 10" descr="114_original_1449320047_bezfo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4149725"/>
            <a:ext cx="2936875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7467600" cy="4873752"/>
          </a:xfrm>
        </p:spPr>
        <p:txBody>
          <a:bodyPr/>
          <a:lstStyle/>
          <a:p>
            <a:r>
              <a:rPr lang="en-US" dirty="0" smtClean="0">
                <a:hlinkClick r:id="rId2" action="ppaction://hlinkfile"/>
              </a:rPr>
              <a:t>wordwall.net/</a:t>
            </a:r>
            <a:r>
              <a:rPr lang="en-US" dirty="0" err="1" smtClean="0">
                <a:hlinkClick r:id="rId2" action="ppaction://hlinkfile"/>
              </a:rPr>
              <a:t>ru</a:t>
            </a:r>
            <a:r>
              <a:rPr lang="en-US" dirty="0" smtClean="0">
                <a:hlinkClick r:id="rId2" action="ppaction://hlinkfile"/>
              </a:rPr>
              <a:t>/resource/52822118</a:t>
            </a:r>
            <a:endParaRPr lang="ru-RU" dirty="0"/>
          </a:p>
        </p:txBody>
      </p:sp>
      <p:pic>
        <p:nvPicPr>
          <p:cNvPr id="4" name="Рисунок 3" descr="https://wordwall.net/resourceajax/qr?resourceType=activity&amp;id=52822118&amp;imagetype=png&amp;pixels=4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980728"/>
            <a:ext cx="482453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Про що розповість загальний аналіз кров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995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Опорно-рухова система рептилій — урок. Біологія, 7 клас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78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88640"/>
            <a:ext cx="8712968" cy="110799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uk-UA" sz="6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«Рух – це життя»</a:t>
            </a:r>
            <a:endParaRPr lang="ru-RU" sz="66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6626" name="AutoShape 2" descr="Аристотель биография ученого и философ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8" name="Picture 4" descr="Аристотель. Жизнь и Уч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412776"/>
            <a:ext cx="4608512" cy="532859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Snapsave.app_325792020_1260011034952922_1856113775832275443_n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20650"/>
            <a:ext cx="9144000" cy="697865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6723" y="908720"/>
            <a:ext cx="9057277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Два типи симетрії як відображення способу життя. </a:t>
            </a:r>
            <a:endParaRPr lang="uk-UA" sz="5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uk-UA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Способи </a:t>
            </a:r>
            <a:r>
              <a:rPr lang="uk-UA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пересування тварин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сьова симетрія (online-video-cutter.com) (1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620688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</a:t>
            </a:r>
            <a:r>
              <a:rPr lang="ru-RU" sz="4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Симетрія</a:t>
            </a:r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» — слово </a:t>
            </a:r>
            <a:r>
              <a:rPr lang="ru-RU" sz="44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грецьк</a:t>
            </a:r>
            <a:r>
              <a:rPr lang="ru-RU" sz="44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«</a:t>
            </a:r>
            <a:r>
              <a:rPr lang="ru-RU" sz="4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гармонія</a:t>
            </a:r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», </a:t>
            </a:r>
            <a:r>
              <a:rPr lang="ru-RU" sz="4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означає</a:t>
            </a:r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відповідність</a:t>
            </a:r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наявність</a:t>
            </a:r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певного</a:t>
            </a:r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порядку, </a:t>
            </a:r>
            <a:r>
              <a:rPr lang="ru-RU" sz="4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закономірності</a:t>
            </a:r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</a:t>
            </a:r>
            <a:r>
              <a:rPr lang="ru-RU" sz="4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розташуванні</a:t>
            </a:r>
            <a:r>
              <a:rPr lang="ru-RU" sz="4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частин</a:t>
            </a:r>
            <a:endParaRPr lang="ru-RU" sz="4400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4" descr="Учнівський блог до проекту &quot;Царство симетрії&quot; : Симетрія в біології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84170" y="3476942"/>
            <a:ext cx="2613660" cy="1120140"/>
          </a:xfrm>
          <a:prstGeom prst="rect">
            <a:avLst/>
          </a:prstGeom>
          <a:noFill/>
        </p:spPr>
      </p:pic>
      <p:pic>
        <p:nvPicPr>
          <p:cNvPr id="10242" name="Picture 2" descr="Типи симетрії у тварин. Способи руху тварин - Підручник з Біології. 7 клас.  Запорожець - Нова програм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60649" y="760649"/>
            <a:ext cx="6741370" cy="5220072"/>
          </a:xfrm>
          <a:prstGeom prst="rect">
            <a:avLst/>
          </a:prstGeom>
          <a:noFill/>
        </p:spPr>
      </p:pic>
      <p:pic>
        <p:nvPicPr>
          <p:cNvPr id="10244" name="Picture 4" descr="Учнівський блог до проекту &quot;Царство симетрії&quot; : Симетрія в біології"/>
          <p:cNvPicPr>
            <a:picLocks noChangeAspect="1" noChangeArrowheads="1"/>
          </p:cNvPicPr>
          <p:nvPr/>
        </p:nvPicPr>
        <p:blipFill>
          <a:blip r:embed="rId2" cstate="print"/>
          <a:srcRect t="15428" r="68513" b="12573"/>
          <a:stretch>
            <a:fillRect/>
          </a:stretch>
        </p:blipFill>
        <p:spPr bwMode="auto">
          <a:xfrm>
            <a:off x="5292080" y="0"/>
            <a:ext cx="3738539" cy="324036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066800" y="765175"/>
            <a:ext cx="7008813" cy="52562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Двобічносиметричні тварини</a:t>
            </a:r>
            <a:endParaRPr lang="ru-RU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47664" y="5877272"/>
            <a:ext cx="579030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Двобічна симетрія</a:t>
            </a:r>
            <a:endParaRPr lang="ru-RU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5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isspng-rotational-symmetry-sea-starfish-stock-photography-anchor-5ad658ae44e616.2581943215239968462822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764704"/>
            <a:ext cx="6109737" cy="5976664"/>
          </a:xfr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Радіальна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, </a:t>
            </a:r>
            <a:r>
              <a:rPr lang="ru-RU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або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променева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 </a:t>
            </a:r>
            <a:r>
              <a:rPr lang="ru-RU" sz="3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симетрія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572000" y="548680"/>
            <a:ext cx="144016" cy="59046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979712" y="1340768"/>
            <a:ext cx="5472608" cy="4752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2195736" y="1340768"/>
            <a:ext cx="4896544" cy="4536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 l="27956" t="29400" r="28338" b="27891"/>
          <a:stretch>
            <a:fillRect/>
          </a:stretch>
        </p:blipFill>
        <p:spPr bwMode="auto">
          <a:xfrm>
            <a:off x="0" y="0"/>
            <a:ext cx="92358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6300" t="13300" r="10620" b="48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Презентація з біології для учнів 7 класу &quot;Різноманітність та значення  Молюсків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11760" y="5805264"/>
            <a:ext cx="642836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Несиметричне</a:t>
            </a:r>
            <a:r>
              <a:rPr lang="ru-RU" sz="4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ru-RU" sz="4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тіло</a:t>
            </a:r>
            <a:endParaRPr lang="ru-RU" sz="4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328C9FD-E8E8-42E0-B99D-CC03649836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24820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481C37F-28EC-4359-8A8A-B5C1E616D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930" y="310333"/>
            <a:ext cx="78867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uk-UA" sz="2400" dirty="0" smtClean="0"/>
          </a:p>
          <a:p>
            <a:endParaRPr lang="uk-UA" sz="2400" dirty="0" smtClean="0"/>
          </a:p>
          <a:p>
            <a:endParaRPr lang="uk-UA" sz="2400" dirty="0" smtClean="0"/>
          </a:p>
          <a:p>
            <a:r>
              <a:rPr lang="uk-UA" sz="2400" dirty="0" smtClean="0"/>
              <a:t>І </a:t>
            </a:r>
            <a:r>
              <a:rPr lang="uk-UA" sz="2400" dirty="0"/>
              <a:t>що сало? Ласощі… (Олександр </a:t>
            </a:r>
            <a:r>
              <a:rPr lang="uk-UA" sz="2400" dirty="0" err="1"/>
              <a:t>Ірванець</a:t>
            </a:r>
            <a:r>
              <a:rPr lang="uk-UA" sz="2400" dirty="0"/>
              <a:t>)</a:t>
            </a:r>
          </a:p>
          <a:p>
            <a:pPr marL="2505710" lvl="5"/>
            <a:endParaRPr lang="uk-UA" sz="2400" dirty="0"/>
          </a:p>
          <a:p>
            <a:pPr marL="2277110" lvl="5" indent="0">
              <a:buNone/>
            </a:pPr>
            <a:endParaRPr lang="uk-UA" sz="2400" dirty="0"/>
          </a:p>
          <a:p>
            <a:pPr marL="2277110" lvl="5" indent="0">
              <a:buNone/>
            </a:pPr>
            <a:endParaRPr lang="uk-UA" sz="2400" dirty="0"/>
          </a:p>
          <a:p>
            <a:r>
              <a:rPr lang="uk-UA" sz="2400" dirty="0"/>
              <a:t>О, гомін німого (Тарас </a:t>
            </a:r>
            <a:r>
              <a:rPr lang="uk-UA" sz="2400" dirty="0" err="1"/>
              <a:t>Девдюк</a:t>
            </a:r>
            <a:r>
              <a:rPr lang="uk-UA" sz="2400" dirty="0"/>
              <a:t>)</a:t>
            </a:r>
          </a:p>
          <a:p>
            <a:pPr lvl="3"/>
            <a:endParaRPr lang="uk-UA" sz="2400" dirty="0"/>
          </a:p>
          <a:p>
            <a:pPr marL="1371600" lvl="3" indent="0">
              <a:buNone/>
            </a:pPr>
            <a:endParaRPr lang="uk-UA" sz="2400" dirty="0"/>
          </a:p>
          <a:p>
            <a:r>
              <a:rPr lang="uk-UA" sz="2400" dirty="0"/>
              <a:t>Козак з казок ,,Бувалу булаву б…</a:t>
            </a:r>
            <a:r>
              <a:rPr lang="en-US" sz="2400" dirty="0"/>
              <a:t>” </a:t>
            </a:r>
            <a:r>
              <a:rPr lang="uk-UA" sz="2400" dirty="0"/>
              <a:t>(Івано Іов)</a:t>
            </a:r>
          </a:p>
          <a:p>
            <a:r>
              <a:rPr lang="ru-RU" sz="2400" dirty="0" err="1"/>
              <a:t>Паліндром</a:t>
            </a:r>
            <a:r>
              <a:rPr lang="ru-RU" sz="2400" dirty="0"/>
              <a:t> – і </a:t>
            </a:r>
            <a:r>
              <a:rPr lang="ru-RU" sz="2400" dirty="0" err="1"/>
              <a:t>ні</a:t>
            </a:r>
            <a:r>
              <a:rPr lang="ru-RU" sz="2400" dirty="0"/>
              <a:t> морд, </a:t>
            </a:r>
            <a:r>
              <a:rPr lang="ru-RU" sz="2400" dirty="0" err="1"/>
              <a:t>ні</a:t>
            </a:r>
            <a:r>
              <a:rPr lang="ru-RU" sz="2400" dirty="0"/>
              <a:t> лап (</a:t>
            </a:r>
            <a:r>
              <a:rPr lang="ru-RU" sz="2400" dirty="0" err="1"/>
              <a:t>Іван</a:t>
            </a:r>
            <a:r>
              <a:rPr lang="ru-RU" sz="2400" dirty="0"/>
              <a:t> </a:t>
            </a:r>
            <a:r>
              <a:rPr lang="ru-RU" sz="2400" dirty="0" err="1"/>
              <a:t>Іов</a:t>
            </a:r>
            <a:r>
              <a:rPr lang="ru-RU" sz="2400" dirty="0"/>
              <a:t>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FBC8FEE-F660-4B73-8029-2FAC52969A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908720"/>
            <a:ext cx="1465909" cy="196327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0A66E74E-F719-4338-8C92-F00D1C7152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108" y="2834512"/>
            <a:ext cx="1964531" cy="174307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E51CE64-C4D5-412F-8638-60C4F7C0C3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085184"/>
            <a:ext cx="1520118" cy="159487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9512" y="116632"/>
            <a:ext cx="76825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Симетрія в літературі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138902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рупный план логотипа&#10;&#10;Автоматически созданное описание">
            <a:extLst>
              <a:ext uri="{FF2B5EF4-FFF2-40B4-BE49-F238E27FC236}">
                <a16:creationId xmlns:a16="http://schemas.microsoft.com/office/drawing/2014/main" xmlns="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1"/>
          <a:stretch/>
        </p:blipFill>
        <p:spPr>
          <a:xfrm>
            <a:off x="16" y="10"/>
            <a:ext cx="9143984" cy="6857990"/>
          </a:xfrm>
          <a:prstGeom prst="rect">
            <a:avLst/>
          </a:prstGeom>
        </p:spPr>
      </p:pic>
      <p:sp>
        <p:nvSpPr>
          <p:cNvPr id="82" name="Прямоугольник 81">
            <a:extLst>
              <a:ext uri="{FF2B5EF4-FFF2-40B4-BE49-F238E27FC236}">
                <a16:creationId xmlns:a16="http://schemas.microsoft.com/office/drawing/2014/main" xmlns="" id="{2644B391-9BFE-445C-A9EC-F544BB85FB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71301" y="1808532"/>
            <a:ext cx="4089395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xmlns="" id="{80F26E69-87D9-4655-AE7B-280A87AA3C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395758" y="1975104"/>
            <a:ext cx="384048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25345" y="2355459"/>
            <a:ext cx="3581306" cy="1630907"/>
          </a:xfrm>
        </p:spPr>
        <p:txBody>
          <a:bodyPr rtlCol="0">
            <a:normAutofit fontScale="90000"/>
          </a:bodyPr>
          <a:lstStyle/>
          <a:p>
            <a:r>
              <a:rPr lang="ru" sz="4400" dirty="0">
                <a:solidFill>
                  <a:schemeClr val="tx1"/>
                </a:solidFill>
              </a:rPr>
              <a:t>СИМЕТРІЯ </a:t>
            </a:r>
            <a:r>
              <a:rPr lang="ru" sz="4400" dirty="0" smtClean="0">
                <a:solidFill>
                  <a:schemeClr val="tx1"/>
                </a:solidFill>
              </a:rPr>
              <a:t>В ГЕОМЕТРІЇ</a:t>
            </a:r>
            <a:endParaRPr lang="ru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428075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175125" y="1571625"/>
            <a:ext cx="4573339" cy="4953000"/>
          </a:xfrm>
          <a:solidFill>
            <a:srgbClr val="CCFFCC"/>
          </a:solidFill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altLang="ru-RU" sz="2400" b="1" dirty="0" smtClean="0">
                <a:latin typeface="Comic Sans MS" pitchFamily="66" charset="0"/>
              </a:rPr>
              <a:t>   </a:t>
            </a:r>
            <a:r>
              <a:rPr lang="uk-UA" altLang="ru-RU" sz="2400" b="1" dirty="0" smtClean="0">
                <a:solidFill>
                  <a:schemeClr val="folHlink"/>
                </a:solidFill>
                <a:latin typeface="Comic Sans MS" pitchFamily="66" charset="0"/>
              </a:rPr>
              <a:t> </a:t>
            </a:r>
            <a:r>
              <a:rPr lang="uk-UA" altLang="ru-RU" sz="2800" b="1" dirty="0" smtClean="0">
                <a:solidFill>
                  <a:schemeClr val="folHlink"/>
                </a:solidFill>
                <a:latin typeface="Comic Sans MS" pitchFamily="66" charset="0"/>
              </a:rPr>
              <a:t>Симетрія-</a:t>
            </a:r>
            <a:r>
              <a:rPr lang="uk-UA" altLang="ru-RU" sz="2800" b="1" dirty="0" smtClean="0">
                <a:latin typeface="Comic Sans MS" pitchFamily="66" charset="0"/>
              </a:rPr>
              <a:t>це відповідність у розташуванні частин чого-небудь по протилежних сторонах від точки, прямої або площини.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altLang="ru-RU" sz="2800" b="1" dirty="0" smtClean="0">
                <a:latin typeface="Comic Sans MS" pitchFamily="66" charset="0"/>
              </a:rPr>
              <a:t>    Дві точки А і Е, та точки В і </a:t>
            </a:r>
            <a:r>
              <a:rPr lang="en-US" altLang="ru-RU" sz="2800" b="1" dirty="0" smtClean="0">
                <a:latin typeface="Comic Sans MS" pitchFamily="66" charset="0"/>
              </a:rPr>
              <a:t>D</a:t>
            </a:r>
            <a:r>
              <a:rPr lang="uk-UA" altLang="ru-RU" sz="2800" b="1" dirty="0" smtClean="0">
                <a:latin typeface="Comic Sans MS" pitchFamily="66" charset="0"/>
              </a:rPr>
              <a:t> називаються </a:t>
            </a:r>
            <a:r>
              <a:rPr lang="uk-UA" altLang="ru-RU" sz="2800" b="1" dirty="0" smtClean="0">
                <a:solidFill>
                  <a:schemeClr val="folHlink"/>
                </a:solidFill>
                <a:latin typeface="Comic Sans MS" pitchFamily="66" charset="0"/>
              </a:rPr>
              <a:t>симетричними</a:t>
            </a:r>
            <a:r>
              <a:rPr lang="uk-UA" altLang="ru-RU" sz="2800" b="1" dirty="0" smtClean="0">
                <a:latin typeface="Comic Sans MS" pitchFamily="66" charset="0"/>
              </a:rPr>
              <a:t> відносно точки С, якщо С є серединою відрізка АЕ</a:t>
            </a:r>
            <a:r>
              <a:rPr lang="en-US" altLang="ru-RU" sz="2800" b="1" dirty="0" smtClean="0">
                <a:latin typeface="Comic Sans MS" pitchFamily="66" charset="0"/>
              </a:rPr>
              <a:t> </a:t>
            </a:r>
            <a:r>
              <a:rPr lang="uk-UA" altLang="ru-RU" sz="2800" b="1" dirty="0" smtClean="0">
                <a:latin typeface="Comic Sans MS" pitchFamily="66" charset="0"/>
              </a:rPr>
              <a:t>та В</a:t>
            </a:r>
            <a:r>
              <a:rPr lang="en-US" altLang="ru-RU" sz="2800" b="1" dirty="0" smtClean="0">
                <a:latin typeface="Comic Sans MS" pitchFamily="66" charset="0"/>
              </a:rPr>
              <a:t>D </a:t>
            </a:r>
            <a:r>
              <a:rPr lang="uk-UA" altLang="ru-RU" sz="2800" b="1" dirty="0" smtClean="0">
                <a:latin typeface="Comic Sans MS" pitchFamily="66" charset="0"/>
              </a:rPr>
              <a:t>відповідно. </a:t>
            </a:r>
            <a:endParaRPr lang="ru-RU" altLang="ru-RU" sz="2800" b="1" dirty="0" smtClean="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</a:pPr>
            <a:endParaRPr lang="ru-RU" altLang="ru-RU" sz="2800" dirty="0" smtClean="0">
              <a:latin typeface="Comic Sans MS" pitchFamily="66" charset="0"/>
            </a:endParaRPr>
          </a:p>
        </p:txBody>
      </p:sp>
      <p:pic>
        <p:nvPicPr>
          <p:cNvPr id="10244" name="Picture 5" descr="D:\лена\сыметрыя.gif"/>
          <p:cNvPicPr>
            <a:picLocks noChangeAspect="1" noChangeArrowheads="1"/>
          </p:cNvPicPr>
          <p:nvPr/>
        </p:nvPicPr>
        <p:blipFill>
          <a:blip r:embed="rId2" cstate="print"/>
          <a:srcRect b="21574"/>
          <a:stretch>
            <a:fillRect/>
          </a:stretch>
        </p:blipFill>
        <p:spPr bwMode="auto">
          <a:xfrm>
            <a:off x="179388" y="2133600"/>
            <a:ext cx="3816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65273" y="188640"/>
            <a:ext cx="863409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altLang="ru-RU" sz="36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Що таке симетрія? </a:t>
            </a:r>
            <a:endParaRPr lang="uk-UA" altLang="ru-RU" sz="36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omic Sans MS" panose="030F0702030302020204" pitchFamily="66" charset="0"/>
            </a:endParaRPr>
          </a:p>
          <a:p>
            <a:pPr algn="ctr"/>
            <a:r>
              <a:rPr lang="uk-UA" alt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Які </a:t>
            </a:r>
            <a:r>
              <a:rPr lang="uk-UA" altLang="ru-RU" sz="36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точки називають симетричними?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989138"/>
            <a:ext cx="4038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uk-UA" altLang="ru-RU" sz="2800" dirty="0"/>
              <a:t>Дзеркальною називається симетрія щодо операції відбиття відносно площини або, в планіметрії, лінії. У планіметрії цей тип симетрії називають осьовою.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uk-UA" altLang="ru-RU" sz="2800" dirty="0"/>
              <a:t/>
            </a:r>
            <a:br>
              <a:rPr lang="uk-UA" altLang="ru-RU" sz="2800" dirty="0"/>
            </a:br>
            <a:endParaRPr lang="uk-UA" altLang="ru-RU" sz="2800" dirty="0"/>
          </a:p>
        </p:txBody>
      </p:sp>
      <p:sp>
        <p:nvSpPr>
          <p:cNvPr id="6148" name="Rectangle 6"/>
          <p:cNvSpPr>
            <a:spLocks noChangeArrowheads="1"/>
          </p:cNvSpPr>
          <p:nvPr/>
        </p:nvSpPr>
        <p:spPr bwMode="auto">
          <a:xfrm>
            <a:off x="5076825" y="4321175"/>
            <a:ext cx="394970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/>
            <a:r>
              <a:rPr lang="uk-UA" altLang="ru-RU" sz="9600" dirty="0"/>
              <a:t> </a:t>
            </a:r>
            <a:r>
              <a:rPr lang="uk-UA" altLang="ru-RU" dirty="0"/>
              <a:t>                                 </a:t>
            </a:r>
          </a:p>
          <a:p>
            <a:r>
              <a:rPr lang="uk-UA" altLang="ru-RU" dirty="0"/>
              <a:t>Ілюстрація дзеркальної симетрії</a:t>
            </a:r>
          </a:p>
        </p:txBody>
      </p:sp>
      <p:pic>
        <p:nvPicPr>
          <p:cNvPr id="6149" name="Picture 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1406525"/>
            <a:ext cx="3581400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7544" y="260648"/>
            <a:ext cx="7490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alt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Дзеркальна симетрія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1556792"/>
            <a:ext cx="4824413" cy="2016125"/>
          </a:xfrm>
          <a:solidFill>
            <a:srgbClr val="CCFFCC"/>
          </a:solidFill>
        </p:spPr>
        <p:txBody>
          <a:bodyPr>
            <a:normAutofit/>
          </a:bodyPr>
          <a:lstStyle/>
          <a:p>
            <a:pPr eaLnBrk="1" hangingPunct="1"/>
            <a:r>
              <a:rPr lang="uk-UA" altLang="ru-RU" sz="2800" dirty="0" smtClean="0">
                <a:latin typeface="Comic Sans MS" pitchFamily="66" charset="0"/>
              </a:rPr>
              <a:t>Найпростішою фігурою, що володіє центральною симетрією та осьовою симетрією, є </a:t>
            </a:r>
            <a:r>
              <a:rPr lang="ru-RU" altLang="ru-RU" sz="2800" dirty="0" smtClean="0">
                <a:latin typeface="Comic Sans MS" pitchFamily="66" charset="0"/>
              </a:rPr>
              <a:t>коло</a:t>
            </a:r>
          </a:p>
        </p:txBody>
      </p:sp>
      <p:pic>
        <p:nvPicPr>
          <p:cNvPr id="7172" name="Picture 4" descr="centr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861048"/>
            <a:ext cx="252095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3563888" y="4005064"/>
            <a:ext cx="4895850" cy="1385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r>
              <a:rPr kumimoji="1" lang="ru-RU" altLang="ru-RU" sz="2800" dirty="0">
                <a:latin typeface="Comic Sans MS" pitchFamily="66" charset="0"/>
              </a:rPr>
              <a:t>Центром </a:t>
            </a:r>
            <a:r>
              <a:rPr kumimoji="1" lang="ru-RU" altLang="ru-RU" sz="2800" dirty="0" err="1">
                <a:latin typeface="Comic Sans MS" pitchFamily="66" charset="0"/>
              </a:rPr>
              <a:t>симетрії</a:t>
            </a:r>
            <a:r>
              <a:rPr kumimoji="1" lang="ru-RU" altLang="ru-RU" sz="2800" dirty="0">
                <a:latin typeface="Comic Sans MS" pitchFamily="66" charset="0"/>
              </a:rPr>
              <a:t> кола </a:t>
            </a:r>
            <a:r>
              <a:rPr kumimoji="1" lang="ru-RU" altLang="ru-RU" sz="2800" dirty="0" err="1">
                <a:latin typeface="Comic Sans MS" pitchFamily="66" charset="0"/>
              </a:rPr>
              <a:t>є</a:t>
            </a:r>
            <a:r>
              <a:rPr kumimoji="1" lang="ru-RU" altLang="ru-RU" sz="2800" dirty="0">
                <a:latin typeface="Comic Sans MS" pitchFamily="66" charset="0"/>
              </a:rPr>
              <a:t> центр кола, а пряма </a:t>
            </a:r>
            <a:r>
              <a:rPr kumimoji="1" lang="ru-RU" altLang="ru-RU" sz="2800" dirty="0" err="1">
                <a:latin typeface="Comic Sans MS" pitchFamily="66" charset="0"/>
              </a:rPr>
              <a:t>симетрії</a:t>
            </a:r>
            <a:r>
              <a:rPr kumimoji="1" lang="ru-RU" altLang="ru-RU" sz="2800" dirty="0">
                <a:latin typeface="Comic Sans MS" pitchFamily="66" charset="0"/>
              </a:rPr>
              <a:t> – </a:t>
            </a:r>
            <a:r>
              <a:rPr kumimoji="1" lang="ru-RU" altLang="ru-RU" sz="2800" dirty="0" err="1">
                <a:latin typeface="Comic Sans MS" pitchFamily="66" charset="0"/>
              </a:rPr>
              <a:t>діаметр</a:t>
            </a:r>
            <a:r>
              <a:rPr kumimoji="1" lang="ru-RU" altLang="ru-RU" sz="2800" dirty="0">
                <a:latin typeface="Comic Sans MS" pitchFamily="66" charset="0"/>
              </a:rPr>
              <a:t> кола </a:t>
            </a:r>
          </a:p>
        </p:txBody>
      </p:sp>
      <p:sp>
        <p:nvSpPr>
          <p:cNvPr id="7174" name="Line 7"/>
          <p:cNvSpPr>
            <a:spLocks noChangeShapeType="1"/>
          </p:cNvSpPr>
          <p:nvPr/>
        </p:nvSpPr>
        <p:spPr bwMode="auto">
          <a:xfrm>
            <a:off x="1187450" y="3860800"/>
            <a:ext cx="1439863" cy="1873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144939" y="116632"/>
            <a:ext cx="6813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altLang="ru-RU" sz="4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Приклади </a:t>
            </a:r>
            <a:r>
              <a:rPr lang="ru-RU" altLang="ru-RU" sz="44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центральної</a:t>
            </a:r>
            <a:r>
              <a:rPr lang="ru-RU" altLang="ru-RU" sz="4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 </a:t>
            </a:r>
            <a:endParaRPr lang="ru-RU" altLang="ru-RU" sz="4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omic Sans MS" panose="030F0702030302020204" pitchFamily="66" charset="0"/>
            </a:endParaRPr>
          </a:p>
          <a:p>
            <a:pPr algn="ctr"/>
            <a:r>
              <a:rPr lang="ru-RU" alt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та </a:t>
            </a:r>
            <a:r>
              <a:rPr lang="ru-RU" altLang="ru-RU" sz="4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осьової симетрії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nimBg="1"/>
      <p:bldP spid="102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251520" y="1412777"/>
            <a:ext cx="7776864" cy="4608512"/>
          </a:xfrm>
          <a:solidFill>
            <a:srgbClr val="CCFFCC"/>
          </a:solidFill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ru-RU" dirty="0" smtClean="0"/>
              <a:t>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ru-RU" dirty="0" smtClean="0"/>
              <a:t>  </a:t>
            </a:r>
            <a:r>
              <a:rPr kumimoji="1" lang="ru-RU" altLang="ru-RU" sz="3600" dirty="0" smtClean="0"/>
              <a:t>Прикладом </a:t>
            </a:r>
            <a:r>
              <a:rPr kumimoji="1" lang="ru-RU" altLang="ru-RU" sz="3600" dirty="0" err="1" smtClean="0"/>
              <a:t>фігури</a:t>
            </a:r>
            <a:r>
              <a:rPr kumimoji="1" lang="ru-RU" altLang="ru-RU" sz="3600" dirty="0" smtClean="0"/>
              <a:t>, </a:t>
            </a:r>
            <a:r>
              <a:rPr kumimoji="1" lang="ru-RU" altLang="ru-RU" sz="3600" dirty="0" err="1" smtClean="0"/>
              <a:t>що</a:t>
            </a:r>
            <a:r>
              <a:rPr kumimoji="1" lang="ru-RU" altLang="ru-RU" sz="3600" dirty="0" smtClean="0"/>
              <a:t> не </a:t>
            </a:r>
            <a:r>
              <a:rPr kumimoji="1" lang="ru-RU" altLang="ru-RU" sz="3600" dirty="0" err="1" smtClean="0"/>
              <a:t>має</a:t>
            </a:r>
            <a:r>
              <a:rPr kumimoji="1" lang="ru-RU" altLang="ru-RU" sz="3600" dirty="0" smtClean="0"/>
              <a:t> центру </a:t>
            </a:r>
            <a:r>
              <a:rPr kumimoji="1" lang="ru-RU" altLang="ru-RU" sz="3600" dirty="0" err="1" smtClean="0"/>
              <a:t>симетрії</a:t>
            </a:r>
            <a:r>
              <a:rPr kumimoji="1" lang="ru-RU" altLang="ru-RU" sz="3600" dirty="0" smtClean="0"/>
              <a:t>, </a:t>
            </a:r>
            <a:r>
              <a:rPr kumimoji="1" lang="ru-RU" altLang="ru-RU" sz="3600" dirty="0" err="1" smtClean="0"/>
              <a:t>є</a:t>
            </a:r>
            <a:r>
              <a:rPr kumimoji="1" lang="ru-RU" altLang="ru-RU" sz="3600" dirty="0" smtClean="0"/>
              <a:t> </a:t>
            </a:r>
            <a:r>
              <a:rPr kumimoji="1" lang="ru-RU" altLang="ru-RU" sz="3600" dirty="0" err="1" smtClean="0"/>
              <a:t>трикутник</a:t>
            </a:r>
            <a:r>
              <a:rPr kumimoji="1" lang="ru-RU" altLang="ru-RU" sz="3600" dirty="0" smtClean="0"/>
              <a:t>. </a:t>
            </a:r>
          </a:p>
          <a:p>
            <a:pPr eaLnBrk="1" hangingPunct="1">
              <a:buFont typeface="Wingdings" pitchFamily="2" charset="2"/>
              <a:buNone/>
            </a:pPr>
            <a:endParaRPr lang="ru-RU" altLang="ru-RU" sz="3600" dirty="0" smtClean="0"/>
          </a:p>
        </p:txBody>
      </p:sp>
      <p:sp>
        <p:nvSpPr>
          <p:cNvPr id="18435" name="AutoShape 3"/>
          <p:cNvSpPr>
            <a:spLocks noChangeArrowheads="1"/>
          </p:cNvSpPr>
          <p:nvPr/>
        </p:nvSpPr>
        <p:spPr bwMode="auto">
          <a:xfrm>
            <a:off x="3851920" y="3356992"/>
            <a:ext cx="3382963" cy="2232025"/>
          </a:xfrm>
          <a:prstGeom prst="triangle">
            <a:avLst>
              <a:gd name="adj" fmla="val 9654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ru-RU" altLang="ru-RU"/>
          </a:p>
        </p:txBody>
      </p:sp>
      <p:pic>
        <p:nvPicPr>
          <p:cNvPr id="8196" name="Picture 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3500438"/>
            <a:ext cx="1873250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55576" y="188640"/>
            <a:ext cx="7382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altLang="ru-RU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omic Sans MS" panose="030F0702030302020204" pitchFamily="66" charset="0"/>
              </a:rPr>
              <a:t>Практичне завдання: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рупный план логотипа&#10;&#10;Автоматически созданное описание">
            <a:extLst>
              <a:ext uri="{FF2B5EF4-FFF2-40B4-BE49-F238E27FC236}">
                <a16:creationId xmlns:a16="http://schemas.microsoft.com/office/drawing/2014/main" xmlns="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1"/>
          <a:stretch/>
        </p:blipFill>
        <p:spPr>
          <a:xfrm>
            <a:off x="16" y="10"/>
            <a:ext cx="9143984" cy="6857990"/>
          </a:xfrm>
          <a:prstGeom prst="rect">
            <a:avLst/>
          </a:prstGeom>
        </p:spPr>
      </p:pic>
      <p:sp>
        <p:nvSpPr>
          <p:cNvPr id="82" name="Прямоугольник 81">
            <a:extLst>
              <a:ext uri="{FF2B5EF4-FFF2-40B4-BE49-F238E27FC236}">
                <a16:creationId xmlns:a16="http://schemas.microsoft.com/office/drawing/2014/main" xmlns="" id="{2644B391-9BFE-445C-A9EC-F544BB85FB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71301" y="1808532"/>
            <a:ext cx="4089395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xmlns="" id="{80F26E69-87D9-4655-AE7B-280A87AA3C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395758" y="1975104"/>
            <a:ext cx="384048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25345" y="2355459"/>
            <a:ext cx="3581306" cy="1630907"/>
          </a:xfrm>
        </p:spPr>
        <p:txBody>
          <a:bodyPr rtlCol="0">
            <a:normAutofit/>
          </a:bodyPr>
          <a:lstStyle/>
          <a:p>
            <a:r>
              <a:rPr lang="ru" sz="4400" dirty="0">
                <a:solidFill>
                  <a:schemeClr val="tx1"/>
                </a:solidFill>
              </a:rPr>
              <a:t>СИМЕТРІЯ В ФІЗИЦІ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428075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3A75B5-2854-99AF-6491-3C2E2299D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84" y="269369"/>
            <a:ext cx="7543800" cy="850304"/>
          </a:xfrm>
          <a:solidFill>
            <a:schemeClr val="accent1">
              <a:alpha val="98000"/>
            </a:schemeClr>
          </a:solidFill>
        </p:spPr>
        <p:txBody>
          <a:bodyPr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СИМЕТРІЯ В ФІЗИЦІ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xmlns="" id="{8137CF1B-82AD-0DAC-CCA0-921DDC913964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069725205"/>
              </p:ext>
            </p:extLst>
          </p:nvPr>
        </p:nvGraphicFramePr>
        <p:xfrm>
          <a:off x="359229" y="1202430"/>
          <a:ext cx="8565502" cy="5198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6B4D107-3E0D-D443-8952-DDC0969E6D4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rtl="0"/>
            <a:fld id="{629C2F20-7994-4D1E-A01C-96ECBA4612EB}" type="datetime1">
              <a:rPr lang="ru-RU" smtClean="0"/>
              <a:pPr rtl="0"/>
              <a:t>05.03.2023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604873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3A75B5-2854-99AF-6491-3C2E2299D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067" y="219456"/>
            <a:ext cx="7543800" cy="685800"/>
          </a:xfrm>
          <a:solidFill>
            <a:schemeClr val="accent1">
              <a:alpha val="98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ДЗЕРКАЛЬНА СИМЕТРІЯ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6B4D107-3E0D-D443-8952-DDC0969E6D4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rtl="0"/>
            <a:fld id="{629C2F20-7994-4D1E-A01C-96ECBA4612EB}" type="datetime1">
              <a:rPr lang="ru-RU" smtClean="0"/>
              <a:pPr rtl="0"/>
              <a:t>05.03.2023</a:t>
            </a:fld>
            <a:endParaRPr lang="en-US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66A3982-8887-1344-ED48-F54A46831B7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4149080"/>
            <a:ext cx="2242198" cy="218498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7638A6C-21B1-A08E-522D-CA495CCB7A4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988840"/>
            <a:ext cx="1715561" cy="185565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B866F205-9B88-B07F-DC6F-4656B984CCA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53484" y="978771"/>
            <a:ext cx="2169783" cy="183636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02E18F9-BA47-79D0-A08A-0EA793BF33F9}"/>
              </a:ext>
            </a:extLst>
          </p:cNvPr>
          <p:cNvSpPr txBox="1"/>
          <p:nvPr/>
        </p:nvSpPr>
        <p:spPr>
          <a:xfrm>
            <a:off x="6567711" y="2849847"/>
            <a:ext cx="2099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ПЕРИСКОП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0EA1FE5-EDB9-341A-36D3-5253439362D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33915" y="894431"/>
            <a:ext cx="1759482" cy="299502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A8543F6-C863-3567-227D-4A72ED8AC761}"/>
              </a:ext>
            </a:extLst>
          </p:cNvPr>
          <p:cNvSpPr txBox="1"/>
          <p:nvPr/>
        </p:nvSpPr>
        <p:spPr>
          <a:xfrm>
            <a:off x="4410788" y="3899288"/>
            <a:ext cx="168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РАДАР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344B7448-97A0-62CA-A03D-C2B58F213B1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43383" y="3169854"/>
            <a:ext cx="2224832" cy="197403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F830FCF-4CAE-8546-950D-A3F5C8EF3849}"/>
              </a:ext>
            </a:extLst>
          </p:cNvPr>
          <p:cNvSpPr txBox="1"/>
          <p:nvPr/>
        </p:nvSpPr>
        <p:spPr>
          <a:xfrm>
            <a:off x="6827756" y="5099458"/>
            <a:ext cx="188423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МАГНІТНЕ ПОЛЕ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4951D675-F40F-3543-D4E9-F2066BA5B5BB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8954" y="4293336"/>
            <a:ext cx="2278757" cy="186323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0DDBBC65-DDE7-EAF6-6C05-55133904A3D6}"/>
              </a:ext>
            </a:extLst>
          </p:cNvPr>
          <p:cNvSpPr txBox="1"/>
          <p:nvPr/>
        </p:nvSpPr>
        <p:spPr>
          <a:xfrm>
            <a:off x="4355977" y="6156570"/>
            <a:ext cx="201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ЕЛЕКТРИЧНЕ ПОЛЕ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96611F10-37AA-D16E-4682-5882CCAE5186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3140968"/>
            <a:ext cx="1684400" cy="334994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F07352A7-8D5D-F68A-95A0-96FD433CFDB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/>
          <a:srcRect l="11861" t="9669" r="12703" b="8858"/>
          <a:stretch/>
        </p:blipFill>
        <p:spPr>
          <a:xfrm>
            <a:off x="6948264" y="5661248"/>
            <a:ext cx="740333" cy="10661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A694A73-EE9E-9F87-D2C2-1917DF47C316}"/>
              </a:ext>
            </a:extLst>
          </p:cNvPr>
          <p:cNvSpPr txBox="1"/>
          <p:nvPr/>
        </p:nvSpPr>
        <p:spPr>
          <a:xfrm>
            <a:off x="395536" y="980728"/>
            <a:ext cx="38004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Відображення простору в дзеркалі не змінює фізичних законів.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CC9CD21-4FF5-E8EE-FB85-7AE93626CE9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/>
          <a:srcRect l="5685" r="10288" b="6974"/>
          <a:stretch/>
        </p:blipFill>
        <p:spPr>
          <a:xfrm>
            <a:off x="539552" y="1916832"/>
            <a:ext cx="1298737" cy="115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45248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3A75B5-2854-99AF-6491-3C2E2299D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067" y="219456"/>
            <a:ext cx="7543800" cy="685800"/>
          </a:xfrm>
          <a:solidFill>
            <a:schemeClr val="accent1">
              <a:alpha val="98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ПОВОРОТНА СИМЕТРІЯ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B747AC69-6054-CB8D-E58A-D7D098E8821F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89951" y="886255"/>
            <a:ext cx="2010310" cy="2680413"/>
          </a:xfrm>
          <a:prstGeom prst="rect">
            <a:avLst/>
          </a:prstGeom>
        </p:spPr>
      </p:pic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6B4D107-3E0D-D443-8952-DDC0969E6D4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rtl="0"/>
            <a:fld id="{629C2F20-7994-4D1E-A01C-96ECBA4612EB}" type="datetime1">
              <a:rPr lang="ru-RU" smtClean="0"/>
              <a:pPr rtl="0"/>
              <a:t>05.03.2023</a:t>
            </a:fld>
            <a:endParaRPr lang="en-US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66A1DA07-1809-2AD7-06AF-8C69A602B14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66946" y="916132"/>
            <a:ext cx="1324016" cy="188175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40C35F43-8777-5E10-D764-A7FE037F245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68134" y="3948879"/>
            <a:ext cx="2920689" cy="230721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45A23C46-0745-8FB0-1EDD-6D1E5AAE3BB6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0254" y="3863001"/>
            <a:ext cx="1947473" cy="259663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89B38510-E042-3773-8CE1-E91EBAC59AA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51600" y="4197243"/>
            <a:ext cx="2583467" cy="227345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31756C32-B85C-8CB9-8C27-3C2211D456A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l="21847" r="17231"/>
          <a:stretch/>
        </p:blipFill>
        <p:spPr>
          <a:xfrm>
            <a:off x="7557797" y="886254"/>
            <a:ext cx="1231641" cy="1695450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F6E9B28F-BFF6-4396-3C09-936D04BA9E8C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47759" y="2422432"/>
            <a:ext cx="1501135" cy="152644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900E6DA-2D5D-6103-D72D-FB79BE460B49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00261" y="1425880"/>
            <a:ext cx="3424725" cy="194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682299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3A75B5-2854-99AF-6491-3C2E2299D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142" y="316630"/>
            <a:ext cx="7543800" cy="738336"/>
          </a:xfrm>
          <a:solidFill>
            <a:schemeClr val="accent1">
              <a:alpha val="98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ФІЗИЧНА СИМЕТРІЯ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884EB5A-27FD-1C46-7F36-59C26CB4027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21906" y="1222311"/>
            <a:ext cx="8460533" cy="5449077"/>
          </a:xfrm>
        </p:spPr>
        <p:txBody>
          <a:bodyPr>
            <a:normAutofit/>
          </a:bodyPr>
          <a:lstStyle/>
          <a:p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С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иметрія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фізичного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тіла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що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знаходиться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в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деякому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просторі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визначається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симетрією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цього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простору.</a:t>
            </a:r>
          </a:p>
          <a:p>
            <a:pPr marL="342900" indent="-342900">
              <a:buAutoNum type="arabicPeriod"/>
            </a:pP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Просторові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перенесення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– характер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фізичних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процесів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в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природі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і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закони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що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їх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виражають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однакові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у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всіх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місцях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Всесвіту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</a:p>
          <a:p>
            <a:pPr marL="342900" indent="-342900">
              <a:buAutoNum type="arabicPeriod"/>
            </a:pPr>
            <a:endParaRPr lang="ru-RU" sz="1600" b="1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ru-RU" sz="1600" b="1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2.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Часові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202122"/>
                </a:solidFill>
                <a:latin typeface="Arial" panose="020B0604020202020204" pitchFamily="34" charset="0"/>
              </a:rPr>
              <a:t>перенесення</a:t>
            </a:r>
            <a:r>
              <a:rPr lang="ru-RU" sz="1600" b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- 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всі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фізичні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процеси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протікають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однаково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коли б вони не </a:t>
            </a:r>
            <a:r>
              <a:rPr lang="ru-RU" sz="1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почалися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  <a:p>
            <a:pPr marL="0" indent="0">
              <a:buNone/>
            </a:pPr>
            <a:endParaRPr lang="ru-RU" sz="16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16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16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16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16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Принцип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відносності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закони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фізики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змінюються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час руху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тіла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прямій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Закон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збереження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енергії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фундаментальний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закон 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природи</a:t>
            </a:r>
            <a:endParaRPr lang="uk-UA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6B4D107-3E0D-D443-8952-DDC0969E6D4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rtl="0"/>
            <a:fld id="{629C2F20-7994-4D1E-A01C-96ECBA4612EB}" type="datetime1">
              <a:rPr lang="ru-RU" smtClean="0"/>
              <a:pPr rtl="0"/>
              <a:t>05.03.2023</a:t>
            </a:fld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817F24A-188B-4E83-AC8B-2E999A6CCA0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420888"/>
            <a:ext cx="618092" cy="68676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A871D2E-91DD-D392-F54A-F33215C92B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26054" r="23007"/>
          <a:stretch/>
        </p:blipFill>
        <p:spPr>
          <a:xfrm>
            <a:off x="2051720" y="2348880"/>
            <a:ext cx="537486" cy="78785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8998B52-21BD-4190-6E54-18AA29D560A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5936" y="2276872"/>
            <a:ext cx="849971" cy="80596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6970CF3-E999-B2BC-4423-DB91F5D7A9F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1970" y="3429001"/>
            <a:ext cx="1964531" cy="174307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FC94E41-F4BC-260C-1E59-1C68F8CCAFC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72673" y="3429001"/>
            <a:ext cx="1964531" cy="174307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6CC4488-39B1-12EE-B7F9-53933051CA1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853376" y="3429000"/>
            <a:ext cx="1674112" cy="167195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9074E3C-2F97-E93D-2779-DB43CE1E144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/>
          <a:srcRect l="2383" r="7959"/>
          <a:stretch/>
        </p:blipFill>
        <p:spPr>
          <a:xfrm>
            <a:off x="6668813" y="3429000"/>
            <a:ext cx="2113626" cy="167195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22538704-B4B9-E697-7361-F7565658A034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102102" y="1948022"/>
            <a:ext cx="1441316" cy="107260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CF59494A-DEDE-29D9-1DCC-D6EC5D04B8A9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67295" y="1941082"/>
            <a:ext cx="1187247" cy="108648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B7D0D24-5BA4-FF75-9185-91D24D66EADB}"/>
              </a:ext>
            </a:extLst>
          </p:cNvPr>
          <p:cNvSpPr txBox="1"/>
          <p:nvPr/>
        </p:nvSpPr>
        <p:spPr>
          <a:xfrm>
            <a:off x="235598" y="6072200"/>
            <a:ext cx="8633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B050"/>
                </a:solidFill>
              </a:rPr>
              <a:t>ЩО ПОСІЄШ, …                     </a:t>
            </a:r>
            <a:r>
              <a:rPr lang="uk-UA" sz="2400" b="1" dirty="0" smtClean="0">
                <a:solidFill>
                  <a:srgbClr val="00B050"/>
                </a:solidFill>
              </a:rPr>
              <a:t>    </a:t>
            </a:r>
            <a:r>
              <a:rPr lang="uk-UA" sz="2400" b="1" dirty="0">
                <a:solidFill>
                  <a:srgbClr val="00B050"/>
                </a:solidFill>
              </a:rPr>
              <a:t>ЯК ГУКНЕТЬСЯ, ТАК …</a:t>
            </a:r>
          </a:p>
        </p:txBody>
      </p:sp>
    </p:spTree>
    <p:extLst>
      <p:ext uri="{BB962C8B-B14F-4D97-AF65-F5344CB8AC3E}">
        <p14:creationId xmlns:p14="http://schemas.microsoft.com/office/powerpoint/2010/main" xmlns="" val="34035685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44835" y="260648"/>
            <a:ext cx="603190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err="1" smtClean="0">
                <a:ln/>
                <a:solidFill>
                  <a:schemeClr val="accent3"/>
                </a:solidFill>
                <a:effectLst/>
              </a:rPr>
              <a:t>Що</a:t>
            </a:r>
            <a:r>
              <a:rPr lang="ru-RU" sz="80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ru-RU" sz="8000" b="1" cap="none" spc="0" dirty="0" err="1" smtClean="0">
                <a:ln/>
                <a:solidFill>
                  <a:schemeClr val="accent3"/>
                </a:solidFill>
                <a:effectLst/>
              </a:rPr>
              <a:t>таке</a:t>
            </a:r>
            <a:r>
              <a:rPr lang="ru-RU" sz="80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ru-RU" sz="8000" b="1" cap="none" spc="0" dirty="0" err="1" smtClean="0">
                <a:ln/>
                <a:solidFill>
                  <a:schemeClr val="accent3"/>
                </a:solidFill>
                <a:effectLst/>
              </a:rPr>
              <a:t>рух</a:t>
            </a:r>
            <a:r>
              <a:rPr lang="ru-RU" sz="8000" b="1" cap="none" spc="0" dirty="0" smtClean="0">
                <a:ln/>
                <a:solidFill>
                  <a:schemeClr val="accent3"/>
                </a:solidFill>
                <a:effectLst/>
              </a:rPr>
              <a:t>?</a:t>
            </a:r>
            <a:endParaRPr lang="ru-RU" sz="8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844824"/>
            <a:ext cx="828092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Рух –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переміщення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складових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частин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клітин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органів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й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самого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організму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шляхом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активної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зміни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положення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чи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форми</a:t>
            </a:r>
            <a:endParaRPr lang="ru-RU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Из чего состоит медуза? | Granite of scie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36630" y="-480445"/>
            <a:ext cx="6186157" cy="7956376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адіальна симетрія тварин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748713" cy="656113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   -  с. 121 (новий підручник), с. 140 (старий підручник), розгляньте представників різних Класів типу Членистоногі;</a:t>
            </a:r>
          </a:p>
          <a:p>
            <a:pPr>
              <a:buNone/>
            </a:pPr>
            <a:r>
              <a:rPr lang="uk-UA" dirty="0" smtClean="0"/>
              <a:t>    - визначте, як рухаються ці тварини?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476672"/>
            <a:ext cx="6810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Робота з підручником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331640" y="116632"/>
            <a:ext cx="6349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Складні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рухи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тварин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2843808" y="908720"/>
            <a:ext cx="57606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4716016" y="908720"/>
            <a:ext cx="576064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516216" y="908720"/>
            <a:ext cx="576064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539552" y="836712"/>
            <a:ext cx="1656184" cy="446449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право стрелка 10"/>
          <p:cNvSpPr/>
          <p:nvPr/>
        </p:nvSpPr>
        <p:spPr>
          <a:xfrm>
            <a:off x="7164288" y="908720"/>
            <a:ext cx="1584176" cy="453650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Добавить основной текст (2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44550" y="908050"/>
            <a:ext cx="7596188" cy="569753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31640" y="-171400"/>
            <a:ext cx="624106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Рух у </a:t>
            </a:r>
            <a:r>
              <a:rPr lang="ru-RU" sz="60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молюсків</a:t>
            </a:r>
            <a:endParaRPr lang="ru-RU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Добавить основной текст (3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Добавить основной текст (4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62074"/>
          </a:xfrm>
        </p:spPr>
        <p:txBody>
          <a:bodyPr>
            <a:noAutofit/>
          </a:bodyPr>
          <a:lstStyle/>
          <a:p>
            <a:pPr algn="ctr"/>
            <a:r>
              <a:rPr lang="ru-RU" sz="7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Рухи</a:t>
            </a:r>
            <a:r>
              <a:rPr lang="ru-RU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у </a:t>
            </a:r>
            <a:r>
              <a:rPr lang="ru-RU" sz="7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риб</a:t>
            </a:r>
            <a:endParaRPr lang="ru-RU" sz="7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" name="Добавить основной текст (5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51520" y="1124744"/>
            <a:ext cx="7920880" cy="54006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4274" name="Picture 2" descr="Розповідь про морського коника - Dovidka.biz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630729" cy="6858000"/>
          </a:xfrm>
          <a:prstGeom prst="rect">
            <a:avLst/>
          </a:prstGeom>
          <a:noFill/>
        </p:spPr>
      </p:pic>
      <p:pic>
        <p:nvPicPr>
          <p:cNvPr id="54276" name="Picture 4" descr="Безмежна мудрість нашого Творця - МОРСЬКИЙ КОНИК – НАДЗВИЧАЙНО ПРИВАБЛИВИЙ  ТА ГРАЦІЙНИЙ ТАНЦЮРИСТ... У тваринному світі є безліч видів, що дивують і  зачаровують своїм зовнішнім виглядом. От і цього разу подивімось 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437241" cy="5013176"/>
          </a:xfrm>
          <a:prstGeom prst="rect">
            <a:avLst/>
          </a:prstGeom>
          <a:noFill/>
        </p:spPr>
      </p:pic>
      <p:pic>
        <p:nvPicPr>
          <p:cNvPr id="54278" name="Picture 6" descr="Морський кони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9" y="3052239"/>
            <a:ext cx="3059832" cy="3805761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609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Рухи</a:t>
            </a:r>
            <a:r>
              <a:rPr lang="ru-RU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у </a:t>
            </a:r>
            <a:r>
              <a:rPr lang="ru-RU" sz="6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амфібій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Добавить основной текст (6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51520" y="980728"/>
            <a:ext cx="7680853" cy="576064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706090"/>
          </a:xfrm>
        </p:spPr>
        <p:txBody>
          <a:bodyPr>
            <a:noAutofit/>
          </a:bodyPr>
          <a:lstStyle/>
          <a:p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Рухи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у 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рептил</a:t>
            </a:r>
            <a:r>
              <a:rPr lang="uk-UA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і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Добавить основной текст (7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51520" y="1052736"/>
            <a:ext cx="7848872" cy="547260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Летючі жаби – Matrix-inf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55188" cy="4221088"/>
          </a:xfrm>
          <a:prstGeom prst="rect">
            <a:avLst/>
          </a:prstGeom>
          <a:noFill/>
        </p:spPr>
      </p:pic>
      <p:pic>
        <p:nvPicPr>
          <p:cNvPr id="58372" name="Picture 4" descr="Жабка – скрекотушка | Маленький читайли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348880"/>
            <a:ext cx="4892113" cy="3456384"/>
          </a:xfrm>
          <a:prstGeom prst="rect">
            <a:avLst/>
          </a:prstGeom>
          <a:noFill/>
        </p:spPr>
      </p:pic>
      <p:pic>
        <p:nvPicPr>
          <p:cNvPr id="58374" name="Picture 6" descr="Красиві обої на телефон - Жаба, Деревна Жаба, Мультфільми | Скачати  Безкоштовно картин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34272" y="3850704"/>
            <a:ext cx="4009728" cy="3007296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ru-RU" sz="6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Рухи</a:t>
            </a:r>
            <a:r>
              <a:rPr lang="ru-RU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у </a:t>
            </a:r>
            <a:r>
              <a:rPr lang="ru-RU" sz="6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птахів</a:t>
            </a:r>
            <a:endParaRPr lang="ru-RU" sz="6000" dirty="0"/>
          </a:p>
        </p:txBody>
      </p:sp>
      <p:pic>
        <p:nvPicPr>
          <p:cNvPr id="6" name="Добавить основной текст (1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9512" y="917340"/>
            <a:ext cx="7878524" cy="575202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2466" name="AutoShape 2" descr="Білий лелека. Символізм в українській культурі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2468" name="AutoShape 4" descr="Білий лелека. Символізм в українській культурі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2470" name="AutoShape 6" descr="Білий лелека. Символізм в українській культурі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2472" name="Picture 8" descr="Не злякалися війни: в Україну повернулися лелеки. ФОТО - Перший Житомирськи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02905" cy="4005064"/>
          </a:xfrm>
          <a:prstGeom prst="rect">
            <a:avLst/>
          </a:prstGeom>
          <a:noFill/>
        </p:spPr>
      </p:pic>
      <p:sp>
        <p:nvSpPr>
          <p:cNvPr id="62474" name="AutoShape 10" descr="Почему белоголовый орлан может парить вверх ногами? Во время полёта  белоголовый орлан может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2476" name="AutoShape 12" descr="Почему белоголовый орлан может парить вверх ногами? Во время полёта  белоголовый орлан может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2477" name="Picture 13"/>
          <p:cNvPicPr>
            <a:picLocks noChangeAspect="1" noChangeArrowheads="1"/>
          </p:cNvPicPr>
          <p:nvPr/>
        </p:nvPicPr>
        <p:blipFill>
          <a:blip r:embed="rId3" cstate="print"/>
          <a:srcRect l="61030" t="20566" r="3926" b="44001"/>
          <a:stretch>
            <a:fillRect/>
          </a:stretch>
        </p:blipFill>
        <p:spPr bwMode="auto">
          <a:xfrm>
            <a:off x="2252697" y="3573016"/>
            <a:ext cx="5775687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479" name="Picture 15" descr="Колибр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7283" y="0"/>
            <a:ext cx="4806717" cy="36004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944" y="1089611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61" y="938689"/>
            <a:ext cx="2511168" cy="1671068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softEdge rad="63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700808"/>
            <a:ext cx="2857500" cy="1600200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softEdge rad="114300"/>
          </a:effectLst>
        </p:spPr>
      </p:pic>
      <p:cxnSp>
        <p:nvCxnSpPr>
          <p:cNvPr id="4" name="Прямая со стрелкой 3"/>
          <p:cNvCxnSpPr/>
          <p:nvPr/>
        </p:nvCxnSpPr>
        <p:spPr>
          <a:xfrm flipH="1">
            <a:off x="2699792" y="906353"/>
            <a:ext cx="1440160" cy="7944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5076056" y="908720"/>
            <a:ext cx="151216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94" y="2801544"/>
            <a:ext cx="2923525" cy="2088232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softEdge rad="889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204" y="2033190"/>
            <a:ext cx="2419350" cy="1895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14" y="4877882"/>
            <a:ext cx="1944215" cy="1683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683" y="4969695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5013176"/>
            <a:ext cx="2627516" cy="1575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ASUS_X75V\AppData\Local\Microsoft\Windows\Temporary Internet Files\Content.IE5\0HR73225\wild_rabbit_animal_nature-111919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384" y="3166599"/>
            <a:ext cx="2304256" cy="1729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55576" y="116632"/>
            <a:ext cx="7736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Здатні до бігу та стрибків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059832" y="4149080"/>
            <a:ext cx="362677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7030A0"/>
                </a:solidFill>
              </a:rPr>
              <a:t>Ссавці - </a:t>
            </a:r>
            <a:r>
              <a:rPr lang="uk-UA" sz="2800" b="1" dirty="0" err="1" smtClean="0">
                <a:ln/>
                <a:solidFill>
                  <a:srgbClr val="7030A0"/>
                </a:solidFill>
              </a:rPr>
              <a:t>землериї</a:t>
            </a:r>
            <a:endParaRPr lang="ru-RU" sz="2800" b="1" cap="none" spc="0" dirty="0">
              <a:ln/>
              <a:solidFill>
                <a:srgbClr val="7030A0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064509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 стрелкой 3"/>
          <p:cNvCxnSpPr/>
          <p:nvPr/>
        </p:nvCxnSpPr>
        <p:spPr>
          <a:xfrm flipH="1">
            <a:off x="2622003" y="764704"/>
            <a:ext cx="1445941" cy="5179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6" y="1212621"/>
            <a:ext cx="2541037" cy="1583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706690"/>
            <a:ext cx="2228850" cy="204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1357"/>
            <a:ext cx="2552700" cy="1790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12775"/>
            <a:ext cx="1838325" cy="2486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024" y="1212621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955696"/>
            <a:ext cx="2705100" cy="1685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6" name="Прямая со стрелкой 5"/>
          <p:cNvCxnSpPr/>
          <p:nvPr/>
        </p:nvCxnSpPr>
        <p:spPr>
          <a:xfrm>
            <a:off x="5220072" y="764704"/>
            <a:ext cx="165618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191" y="4769789"/>
            <a:ext cx="2459682" cy="1844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83" y="4689964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83" y="4892070"/>
            <a:ext cx="28575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508384" y="188640"/>
            <a:ext cx="80165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Активний та пасивній політ у ссавців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555776" y="3717032"/>
            <a:ext cx="38550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Водні ссавці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5180892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D:\Новая папка\гепар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022495" cy="4179168"/>
          </a:xfrm>
          <a:prstGeom prst="rect">
            <a:avLst/>
          </a:prstGeom>
          <a:noFill/>
        </p:spPr>
      </p:pic>
      <p:pic>
        <p:nvPicPr>
          <p:cNvPr id="68612" name="Picture 4" descr="Косатка: описание, чем питается, сколько живет, среда обитан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1332" y="2643871"/>
            <a:ext cx="5512668" cy="4214129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Добавить основной текст (8)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3074" y="1052736"/>
            <a:ext cx="737593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Яке </a:t>
            </a:r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значення</a:t>
            </a:r>
            <a:endParaRPr lang="ru-RU" sz="6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має</a:t>
            </a:r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пересування</a:t>
            </a:r>
            <a:endParaRPr lang="ru-RU" sz="66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в </a:t>
            </a:r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житті</a:t>
            </a:r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тварин</a:t>
            </a:r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?</a:t>
            </a:r>
            <a:endParaRPr lang="ru-RU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i="1" dirty="0" smtClean="0">
                <a:solidFill>
                  <a:srgbClr val="002060"/>
                </a:solidFill>
                <a:latin typeface="Constantia" pitchFamily="18" charset="0"/>
              </a:rPr>
              <a:t>Опрацювати § 32-33 (новий підручник),</a:t>
            </a:r>
          </a:p>
          <a:p>
            <a:pPr algn="ctr">
              <a:buNone/>
            </a:pPr>
            <a:r>
              <a:rPr lang="uk-UA" b="1" i="1" dirty="0" smtClean="0">
                <a:solidFill>
                  <a:srgbClr val="002060"/>
                </a:solidFill>
                <a:latin typeface="Constantia" pitchFamily="18" charset="0"/>
              </a:rPr>
              <a:t>§ 33-34 (старий підручник), записи в зошиті</a:t>
            </a:r>
            <a:endParaRPr lang="uk-UA" b="1" i="1" dirty="0" smtClean="0">
              <a:latin typeface="Constantia" pitchFamily="18" charset="0"/>
            </a:endParaRPr>
          </a:p>
          <a:p>
            <a:pPr algn="ctr"/>
            <a:endParaRPr lang="uk-UA" b="1" i="1" dirty="0" smtClean="0">
              <a:solidFill>
                <a:srgbClr val="7030A0"/>
              </a:solidFill>
              <a:latin typeface="Constantia" pitchFamily="18" charset="0"/>
            </a:endParaRPr>
          </a:p>
          <a:p>
            <a:pPr algn="ctr"/>
            <a:r>
              <a:rPr lang="uk-UA" b="1" i="1" dirty="0" smtClean="0">
                <a:solidFill>
                  <a:srgbClr val="7030A0"/>
                </a:solidFill>
                <a:latin typeface="Constantia" pitchFamily="18" charset="0"/>
              </a:rPr>
              <a:t>Творче завдання:  </a:t>
            </a:r>
            <a:r>
              <a:rPr lang="uk-UA" b="1" i="1" dirty="0" smtClean="0">
                <a:solidFill>
                  <a:srgbClr val="002060"/>
                </a:solidFill>
                <a:latin typeface="Constantia" pitchFamily="18" charset="0"/>
              </a:rPr>
              <a:t>для допитливих і кмітливих</a:t>
            </a:r>
          </a:p>
          <a:p>
            <a:pPr algn="ctr">
              <a:buNone/>
            </a:pPr>
            <a:r>
              <a:rPr lang="uk-UA" b="1" i="1" dirty="0" smtClean="0">
                <a:solidFill>
                  <a:srgbClr val="002060"/>
                </a:solidFill>
                <a:latin typeface="Constantia" pitchFamily="18" charset="0"/>
              </a:rPr>
              <a:t>с. 126 (новий підручник), с. 148 (старий підручник)</a:t>
            </a:r>
            <a:endParaRPr lang="ru-RU" b="1" i="1" dirty="0">
              <a:solidFill>
                <a:srgbClr val="002060"/>
              </a:solidFill>
              <a:latin typeface="Constant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188640"/>
            <a:ext cx="60422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Домашнє завдання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9634" name="Picture 2" descr="Блог вихователя ГПД Червоноградської спеціалізованої школи І-ІІІІст. №8:  Поради батькам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1988840"/>
            <a:ext cx="2711676" cy="2376264"/>
          </a:xfrm>
          <a:prstGeom prst="rect">
            <a:avLst/>
          </a:prstGeom>
          <a:noFill/>
        </p:spPr>
      </p:pic>
      <p:pic>
        <p:nvPicPr>
          <p:cNvPr id="69636" name="Picture 4" descr="Кульбаба летить (11942) ✔️ Купити в інтернет магазині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2060848"/>
            <a:ext cx="3168352" cy="2304256"/>
          </a:xfrm>
          <a:prstGeom prst="rect">
            <a:avLst/>
          </a:prstGeom>
          <a:noFill/>
        </p:spPr>
      </p:pic>
      <p:pic>
        <p:nvPicPr>
          <p:cNvPr id="69638" name="Picture 6" descr="Знак питання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6" y="2060848"/>
            <a:ext cx="2843808" cy="223224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878</TotalTime>
  <Words>494</Words>
  <Application>Microsoft Office PowerPoint</Application>
  <PresentationFormat>Экран (4:3)</PresentationFormat>
  <Paragraphs>109</Paragraphs>
  <Slides>50</Slides>
  <Notes>1</Notes>
  <HiddenSlides>0</HiddenSlides>
  <MMClips>12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1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СИМЕТРІЯ В ГЕОМЕТРІЇ</vt:lpstr>
      <vt:lpstr>Слайд 20</vt:lpstr>
      <vt:lpstr>Слайд 21</vt:lpstr>
      <vt:lpstr>Слайд 22</vt:lpstr>
      <vt:lpstr>Слайд 23</vt:lpstr>
      <vt:lpstr>СИМЕТРІЯ В ФІЗИЦІ</vt:lpstr>
      <vt:lpstr>СИМЕТРІЯ В ФІЗИЦІ</vt:lpstr>
      <vt:lpstr>ДЗЕРКАЛЬНА СИМЕТРІЯ</vt:lpstr>
      <vt:lpstr>ПОВОРОТНА СИМЕТРІЯ</vt:lpstr>
      <vt:lpstr>ФІЗИЧНА СИМЕТРІЯ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Рухи у риб</vt:lpstr>
      <vt:lpstr>Слайд 38</vt:lpstr>
      <vt:lpstr>Рухи у амфібій</vt:lpstr>
      <vt:lpstr>Рухи у рептилій</vt:lpstr>
      <vt:lpstr>Слайд 41</vt:lpstr>
      <vt:lpstr>Рухи у птахів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75</cp:revision>
  <dcterms:created xsi:type="dcterms:W3CDTF">2023-02-21T15:29:45Z</dcterms:created>
  <dcterms:modified xsi:type="dcterms:W3CDTF">2023-03-05T22:08:40Z</dcterms:modified>
</cp:coreProperties>
</file>