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61" r:id="rId5"/>
    <p:sldId id="262" r:id="rId6"/>
    <p:sldId id="263" r:id="rId7"/>
    <p:sldId id="259" r:id="rId8"/>
    <p:sldId id="260" r:id="rId9"/>
    <p:sldId id="264" r:id="rId10"/>
    <p:sldId id="265" r:id="rId11"/>
    <p:sldId id="266" r:id="rId12"/>
    <p:sldId id="267" r:id="rId13"/>
    <p:sldId id="268" r:id="rId14"/>
    <p:sldId id="269" r:id="rId15"/>
    <p:sldId id="270" r:id="rId16"/>
    <p:sldId id="271" r:id="rId17"/>
    <p:sldId id="272" r:id="rId1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4" d="100"/>
          <a:sy n="64" d="100"/>
        </p:scale>
        <p:origin x="-131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tx>
            <c:strRef>
              <c:f>Лист1!$B$1</c:f>
              <c:strCache>
                <c:ptCount val="1"/>
                <c:pt idx="0">
                  <c:v>Здоров'я</c:v>
                </c:pt>
              </c:strCache>
            </c:strRef>
          </c:tx>
          <c:cat>
            <c:strRef>
              <c:f>Лист1!$A$2:$A$4</c:f>
              <c:strCache>
                <c:ptCount val="3"/>
                <c:pt idx="0">
                  <c:v>фізичне</c:v>
                </c:pt>
                <c:pt idx="1">
                  <c:v>психічне</c:v>
                </c:pt>
                <c:pt idx="2">
                  <c:v>соціальне</c:v>
                </c:pt>
              </c:strCache>
            </c:strRef>
          </c:cat>
          <c:val>
            <c:numRef>
              <c:f>Лист1!$B$2:$B$4</c:f>
              <c:numCache>
                <c:formatCode>d\-mmm</c:formatCode>
                <c:ptCount val="3"/>
                <c:pt idx="0">
                  <c:v>43893</c:v>
                </c:pt>
                <c:pt idx="1">
                  <c:v>43893</c:v>
                </c:pt>
                <c:pt idx="2">
                  <c:v>43893</c:v>
                </c:pt>
              </c:numCache>
            </c:numRef>
          </c:val>
        </c:ser>
        <c:dLbls>
          <c:showLegendKey val="0"/>
          <c:showVal val="0"/>
          <c:showCatName val="0"/>
          <c:showSerName val="0"/>
          <c:showPercent val="0"/>
          <c:showBubbleSize val="0"/>
          <c:showLeaderLines val="1"/>
        </c:dLbls>
      </c:pie3DChart>
    </c:plotArea>
    <c:legend>
      <c:legendPos val="r"/>
      <c:layout/>
      <c:overlay val="0"/>
    </c:legend>
    <c:plotVisOnly val="1"/>
    <c:dispBlanksAs val="gap"/>
    <c:showDLblsOverMax val="0"/>
  </c:chart>
  <c:txPr>
    <a:bodyPr/>
    <a:lstStyle/>
    <a:p>
      <a:pPr>
        <a:defRPr sz="1800"/>
      </a:pPr>
      <a:endParaRPr lang="ru-RU"/>
    </a:p>
  </c:txPr>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fld id="{024EF5A1-8A99-4DCF-B4F6-87C0DC1C8BD5}" type="datetimeFigureOut">
              <a:rPr lang="ru-RU" smtClean="0"/>
              <a:t>23.02.2022</a:t>
            </a:fld>
            <a:endParaRPr lang="ru-RU"/>
          </a:p>
        </p:txBody>
      </p:sp>
      <p:sp>
        <p:nvSpPr>
          <p:cNvPr id="20" name="Нижний колонтитул 19"/>
          <p:cNvSpPr>
            <a:spLocks noGrp="1"/>
          </p:cNvSpPr>
          <p:nvPr>
            <p:ph type="ftr" sz="quarter" idx="11"/>
          </p:nvPr>
        </p:nvSpPr>
        <p:spPr/>
        <p:txBody>
          <a:bodyPr/>
          <a:lstStyle>
            <a:extLst/>
          </a:lstStyle>
          <a:p>
            <a:endParaRPr lang="ru-RU"/>
          </a:p>
        </p:txBody>
      </p:sp>
      <p:sp>
        <p:nvSpPr>
          <p:cNvPr id="10" name="Номер слайда 9"/>
          <p:cNvSpPr>
            <a:spLocks noGrp="1"/>
          </p:cNvSpPr>
          <p:nvPr>
            <p:ph type="sldNum" sz="quarter" idx="12"/>
          </p:nvPr>
        </p:nvSpPr>
        <p:spPr/>
        <p:txBody>
          <a:bodyPr/>
          <a:lstStyle>
            <a:extLst/>
          </a:lstStyle>
          <a:p>
            <a:fld id="{FF4896C6-F06D-40A9-9BA9-8AFD07B49D5A}" type="slidenum">
              <a:rPr lang="ru-RU" smtClean="0"/>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Объект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024EF5A1-8A99-4DCF-B4F6-87C0DC1C8BD5}" type="datetimeFigureOut">
              <a:rPr lang="ru-RU" smtClean="0"/>
              <a:t>23.02.2022</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FF4896C6-F06D-40A9-9BA9-8AFD07B49D5A}"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024EF5A1-8A99-4DCF-B4F6-87C0DC1C8BD5}" type="datetimeFigureOut">
              <a:rPr lang="ru-RU" smtClean="0"/>
              <a:t>23.02.2022</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FF4896C6-F06D-40A9-9BA9-8AFD07B49D5A}" type="slidenum">
              <a:rPr lang="ru-RU" smtClean="0"/>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Объект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024EF5A1-8A99-4DCF-B4F6-87C0DC1C8BD5}" type="datetimeFigureOut">
              <a:rPr lang="ru-RU" smtClean="0"/>
              <a:t>23.02.2022</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FF4896C6-F06D-40A9-9BA9-8AFD07B49D5A}"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Объект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024EF5A1-8A99-4DCF-B4F6-87C0DC1C8BD5}" type="datetimeFigureOut">
              <a:rPr lang="ru-RU" smtClean="0"/>
              <a:t>23.02.2022</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FF4896C6-F06D-40A9-9BA9-8AFD07B49D5A}"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024EF5A1-8A99-4DCF-B4F6-87C0DC1C8BD5}" type="datetimeFigureOut">
              <a:rPr lang="ru-RU" smtClean="0"/>
              <a:t>23.02.2022</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FF4896C6-F06D-40A9-9BA9-8AFD07B49D5A}"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024EF5A1-8A99-4DCF-B4F6-87C0DC1C8BD5}" type="datetimeFigureOut">
              <a:rPr lang="ru-RU" smtClean="0"/>
              <a:t>23.02.2022</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FF4896C6-F06D-40A9-9BA9-8AFD07B49D5A}" type="slidenum">
              <a:rPr lang="ru-RU" smtClean="0"/>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Объект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024EF5A1-8A99-4DCF-B4F6-87C0DC1C8BD5}" type="datetimeFigureOut">
              <a:rPr lang="ru-RU" smtClean="0"/>
              <a:t>23.02.2022</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FF4896C6-F06D-40A9-9BA9-8AFD07B49D5A}"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fld id="{024EF5A1-8A99-4DCF-B4F6-87C0DC1C8BD5}" type="datetimeFigureOut">
              <a:rPr lang="ru-RU" smtClean="0"/>
              <a:t>23.02.2022</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FF4896C6-F06D-40A9-9BA9-8AFD07B49D5A}" type="slidenum">
              <a:rPr lang="ru-RU" smtClean="0"/>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024EF5A1-8A99-4DCF-B4F6-87C0DC1C8BD5}" type="datetimeFigureOut">
              <a:rPr lang="ru-RU" smtClean="0"/>
              <a:t>23.02.2022</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FF4896C6-F06D-40A9-9BA9-8AFD07B49D5A}"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024EF5A1-8A99-4DCF-B4F6-87C0DC1C8BD5}" type="datetimeFigureOut">
              <a:rPr lang="ru-RU" smtClean="0"/>
              <a:t>23.02.2022</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FF4896C6-F06D-40A9-9BA9-8AFD07B49D5A}"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024EF5A1-8A99-4DCF-B4F6-87C0DC1C8BD5}" type="datetimeFigureOut">
              <a:rPr lang="ru-RU" smtClean="0"/>
              <a:t>23.02.2022</a:t>
            </a:fld>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FF4896C6-F06D-40A9-9BA9-8AFD07B49D5A}" type="slidenum">
              <a:rPr lang="ru-RU" smtClean="0"/>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 Id="rId5" Type="http://schemas.openxmlformats.org/officeDocument/2006/relationships/image" Target="../media/image30.png"/><Relationship Id="rId4" Type="http://schemas.openxmlformats.org/officeDocument/2006/relationships/image" Target="../media/image29.png"/></Relationships>
</file>

<file path=ppt/slides/_rels/slide1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7.xml"/><Relationship Id="rId5" Type="http://schemas.openxmlformats.org/officeDocument/2006/relationships/image" Target="../media/image35.png"/><Relationship Id="rId4" Type="http://schemas.openxmlformats.org/officeDocument/2006/relationships/image" Target="../media/image3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432560" y="359898"/>
            <a:ext cx="7406640" cy="5733398"/>
          </a:xfrm>
        </p:spPr>
        <p:txBody>
          <a:bodyPr>
            <a:normAutofit/>
          </a:bodyPr>
          <a:lstStyle/>
          <a:p>
            <a:r>
              <a:rPr lang="ru-RU" dirty="0"/>
              <a:t>Тема:  Науки, </a:t>
            </a:r>
            <a:r>
              <a:rPr lang="ru-RU" dirty="0" err="1"/>
              <a:t>що</a:t>
            </a:r>
            <a:r>
              <a:rPr lang="ru-RU" dirty="0"/>
              <a:t> </a:t>
            </a:r>
            <a:r>
              <a:rPr lang="ru-RU" dirty="0" err="1"/>
              <a:t>вивчають</a:t>
            </a:r>
            <a:r>
              <a:rPr lang="ru-RU" dirty="0"/>
              <a:t> </a:t>
            </a:r>
            <a:r>
              <a:rPr lang="ru-RU" dirty="0" err="1"/>
              <a:t>здоров'я</a:t>
            </a:r>
            <a:r>
              <a:rPr lang="ru-RU" dirty="0"/>
              <a:t> </a:t>
            </a:r>
            <a:r>
              <a:rPr lang="ru-RU" dirty="0" err="1"/>
              <a:t>людини</a:t>
            </a:r>
            <a:r>
              <a:rPr lang="ru-RU" dirty="0"/>
              <a:t>. </a:t>
            </a:r>
            <a:r>
              <a:rPr lang="ru-RU" dirty="0" err="1"/>
              <a:t>Принципи</a:t>
            </a:r>
            <a:r>
              <a:rPr lang="ru-RU" dirty="0"/>
              <a:t> здорового способу </a:t>
            </a:r>
            <a:r>
              <a:rPr lang="ru-RU" dirty="0" err="1"/>
              <a:t>життя</a:t>
            </a:r>
            <a:r>
              <a:rPr lang="ru-RU" dirty="0"/>
              <a:t>. </a:t>
            </a:r>
            <a:r>
              <a:rPr lang="ru-RU" dirty="0" err="1"/>
              <a:t>Складові</a:t>
            </a:r>
            <a:r>
              <a:rPr lang="ru-RU" dirty="0"/>
              <a:t> здорового способу </a:t>
            </a:r>
            <a:r>
              <a:rPr lang="ru-RU" dirty="0" err="1"/>
              <a:t>життя</a:t>
            </a:r>
            <a:r>
              <a:rPr lang="ru-RU" dirty="0"/>
              <a:t>: </a:t>
            </a:r>
            <a:r>
              <a:rPr lang="ru-RU" dirty="0" err="1"/>
              <a:t>раціональне</a:t>
            </a:r>
            <a:r>
              <a:rPr lang="ru-RU" dirty="0"/>
              <a:t> </a:t>
            </a:r>
            <a:r>
              <a:rPr lang="ru-RU" dirty="0" err="1"/>
              <a:t>харчування</a:t>
            </a:r>
            <a:r>
              <a:rPr lang="ru-RU" dirty="0"/>
              <a:t>, </a:t>
            </a:r>
            <a:r>
              <a:rPr lang="ru-RU" dirty="0" err="1"/>
              <a:t>рухова</a:t>
            </a:r>
            <a:r>
              <a:rPr lang="ru-RU" dirty="0"/>
              <a:t> </a:t>
            </a:r>
            <a:r>
              <a:rPr lang="ru-RU" dirty="0" err="1"/>
              <a:t>активність</a:t>
            </a:r>
            <a:r>
              <a:rPr lang="ru-RU" dirty="0"/>
              <a:t>, </a:t>
            </a:r>
            <a:r>
              <a:rPr lang="ru-RU" dirty="0" err="1"/>
              <a:t>особиста</a:t>
            </a:r>
            <a:r>
              <a:rPr lang="ru-RU" dirty="0"/>
              <a:t> і </a:t>
            </a:r>
            <a:r>
              <a:rPr lang="ru-RU" dirty="0" err="1"/>
              <a:t>побутова</a:t>
            </a:r>
            <a:r>
              <a:rPr lang="ru-RU" dirty="0"/>
              <a:t> </a:t>
            </a:r>
            <a:r>
              <a:rPr lang="ru-RU" dirty="0" err="1"/>
              <a:t>гігієна</a:t>
            </a:r>
            <a:r>
              <a:rPr lang="ru-RU" dirty="0"/>
              <a:t>, </a:t>
            </a:r>
            <a:r>
              <a:rPr lang="ru-RU" dirty="0" err="1"/>
              <a:t>відпочинок</a:t>
            </a:r>
            <a:r>
              <a:rPr lang="ru-RU" dirty="0"/>
              <a:t>.</a:t>
            </a:r>
          </a:p>
        </p:txBody>
      </p:sp>
    </p:spTree>
    <p:extLst>
      <p:ext uri="{BB962C8B-B14F-4D97-AF65-F5344CB8AC3E}">
        <p14:creationId xmlns:p14="http://schemas.microsoft.com/office/powerpoint/2010/main" val="22838338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274320"/>
            <a:ext cx="8466144" cy="6251024"/>
          </a:xfrm>
        </p:spPr>
        <p:txBody>
          <a:bodyPr>
            <a:normAutofit fontScale="90000"/>
          </a:bodyPr>
          <a:lstStyle/>
          <a:p>
            <a:pPr marL="228600">
              <a:lnSpc>
                <a:spcPct val="115000"/>
              </a:lnSpc>
              <a:spcAft>
                <a:spcPts val="0"/>
              </a:spcAft>
            </a:pPr>
            <a:r>
              <a:rPr lang="uk-UA" sz="3600" dirty="0" smtClean="0">
                <a:effectLst/>
                <a:latin typeface="Times New Roman" panose="02020603050405020304" pitchFamily="18" charset="0"/>
                <a:cs typeface="Times New Roman" panose="02020603050405020304" pitchFamily="18" charset="0"/>
              </a:rPr>
              <a:t> </a:t>
            </a:r>
            <a:r>
              <a:rPr lang="uk-UA" sz="3700" b="1" dirty="0">
                <a:effectLst/>
                <a:latin typeface="Times New Roman" panose="02020603050405020304" pitchFamily="18" charset="0"/>
                <a:ea typeface="Calibri"/>
                <a:cs typeface="Times New Roman" panose="02020603050405020304" pitchFamily="18" charset="0"/>
              </a:rPr>
              <a:t>Мета: </a:t>
            </a:r>
            <a:r>
              <a:rPr lang="uk-UA" sz="3700" dirty="0">
                <a:effectLst/>
                <a:latin typeface="Times New Roman" panose="02020603050405020304" pitchFamily="18" charset="0"/>
                <a:ea typeface="Calibri"/>
                <a:cs typeface="Times New Roman" panose="02020603050405020304" pitchFamily="18" charset="0"/>
              </a:rPr>
              <a:t>Сформувати поняття здоров'я, здоровий спосіб життя. Визначити принципи та складові здорового способу </a:t>
            </a:r>
            <a:r>
              <a:rPr lang="uk-UA" sz="3700" dirty="0" smtClean="0">
                <a:effectLst/>
                <a:latin typeface="Times New Roman" panose="02020603050405020304" pitchFamily="18" charset="0"/>
                <a:ea typeface="Calibri"/>
                <a:cs typeface="Times New Roman" panose="02020603050405020304" pitchFamily="18" charset="0"/>
              </a:rPr>
              <a:t>життя.</a:t>
            </a:r>
            <a:r>
              <a:rPr lang="uk-UA" sz="3700" dirty="0" smtClean="0">
                <a:effectLst/>
                <a:latin typeface="Times New Roman" panose="02020603050405020304" pitchFamily="18" charset="0"/>
                <a:cs typeface="Times New Roman" panose="02020603050405020304" pitchFamily="18" charset="0"/>
              </a:rPr>
              <a:t/>
            </a:r>
            <a:br>
              <a:rPr lang="uk-UA" sz="3700" dirty="0" smtClean="0">
                <a:effectLst/>
                <a:latin typeface="Times New Roman" panose="02020603050405020304" pitchFamily="18" charset="0"/>
                <a:cs typeface="Times New Roman" panose="02020603050405020304" pitchFamily="18" charset="0"/>
              </a:rPr>
            </a:br>
            <a:r>
              <a:rPr lang="uk-UA" sz="3700" b="1" dirty="0" smtClean="0">
                <a:effectLst/>
                <a:latin typeface="Times New Roman" panose="02020603050405020304" pitchFamily="18" charset="0"/>
                <a:cs typeface="Times New Roman" panose="02020603050405020304" pitchFamily="18" charset="0"/>
              </a:rPr>
              <a:t>План.</a:t>
            </a:r>
            <a:r>
              <a:rPr lang="uk-UA" sz="3700" dirty="0" smtClean="0">
                <a:effectLst/>
                <a:latin typeface="Times New Roman" panose="02020603050405020304" pitchFamily="18" charset="0"/>
                <a:cs typeface="Times New Roman" panose="02020603050405020304" pitchFamily="18" charset="0"/>
              </a:rPr>
              <a:t/>
            </a:r>
            <a:br>
              <a:rPr lang="uk-UA" sz="3700" dirty="0" smtClean="0">
                <a:effectLst/>
                <a:latin typeface="Times New Roman" panose="02020603050405020304" pitchFamily="18" charset="0"/>
                <a:cs typeface="Times New Roman" panose="02020603050405020304" pitchFamily="18" charset="0"/>
              </a:rPr>
            </a:br>
            <a:r>
              <a:rPr lang="uk-UA" sz="3700" dirty="0" smtClean="0">
                <a:effectLst/>
                <a:latin typeface="Times New Roman" panose="02020603050405020304" pitchFamily="18" charset="0"/>
                <a:cs typeface="Times New Roman" panose="02020603050405020304" pitchFamily="18" charset="0"/>
              </a:rPr>
              <a:t>1</a:t>
            </a:r>
            <a:r>
              <a:rPr lang="uk-UA" sz="3700" dirty="0">
                <a:effectLst/>
                <a:latin typeface="Times New Roman" panose="02020603050405020304" pitchFamily="18" charset="0"/>
                <a:cs typeface="Times New Roman" panose="02020603050405020304" pitchFamily="18" charset="0"/>
              </a:rPr>
              <a:t>. Поняття здоров’я.</a:t>
            </a:r>
            <a:r>
              <a:rPr lang="ru-RU" sz="3700" dirty="0">
                <a:effectLst/>
                <a:latin typeface="Times New Roman" panose="02020603050405020304" pitchFamily="18" charset="0"/>
                <a:cs typeface="Times New Roman" panose="02020603050405020304" pitchFamily="18" charset="0"/>
              </a:rPr>
              <a:t> Здоровий </a:t>
            </a:r>
            <a:r>
              <a:rPr lang="ru-RU" sz="3700" dirty="0" err="1">
                <a:effectLst/>
                <a:latin typeface="Times New Roman" panose="02020603050405020304" pitchFamily="18" charset="0"/>
                <a:cs typeface="Times New Roman" panose="02020603050405020304" pitchFamily="18" charset="0"/>
              </a:rPr>
              <a:t>спосіб</a:t>
            </a:r>
            <a:r>
              <a:rPr lang="ru-RU" sz="3700" dirty="0">
                <a:effectLst/>
                <a:latin typeface="Times New Roman" panose="02020603050405020304" pitchFamily="18" charset="0"/>
                <a:cs typeface="Times New Roman" panose="02020603050405020304" pitchFamily="18" charset="0"/>
              </a:rPr>
              <a:t> </a:t>
            </a:r>
            <a:r>
              <a:rPr lang="ru-RU" sz="3700" dirty="0" err="1">
                <a:effectLst/>
                <a:latin typeface="Times New Roman" panose="02020603050405020304" pitchFamily="18" charset="0"/>
                <a:cs typeface="Times New Roman" panose="02020603050405020304" pitchFamily="18" charset="0"/>
              </a:rPr>
              <a:t>життя</a:t>
            </a:r>
            <a:r>
              <a:rPr lang="uk-UA" sz="3700" dirty="0">
                <a:effectLst/>
                <a:latin typeface="Times New Roman" panose="02020603050405020304" pitchFamily="18" charset="0"/>
                <a:cs typeface="Times New Roman" panose="02020603050405020304" pitchFamily="18" charset="0"/>
              </a:rPr>
              <a:t>.</a:t>
            </a:r>
            <a:r>
              <a:rPr lang="ru-RU" sz="3700" dirty="0">
                <a:effectLst/>
                <a:latin typeface="Times New Roman" panose="02020603050405020304" pitchFamily="18" charset="0"/>
                <a:cs typeface="Times New Roman" panose="02020603050405020304" pitchFamily="18" charset="0"/>
              </a:rPr>
              <a:t/>
            </a:r>
            <a:br>
              <a:rPr lang="ru-RU" sz="3700" dirty="0">
                <a:effectLst/>
                <a:latin typeface="Times New Roman" panose="02020603050405020304" pitchFamily="18" charset="0"/>
                <a:cs typeface="Times New Roman" panose="02020603050405020304" pitchFamily="18" charset="0"/>
              </a:rPr>
            </a:br>
            <a:r>
              <a:rPr lang="uk-UA" sz="3700" dirty="0">
                <a:effectLst/>
                <a:latin typeface="Times New Roman" panose="02020603050405020304" pitchFamily="18" charset="0"/>
                <a:cs typeface="Times New Roman" panose="02020603050405020304" pitchFamily="18" charset="0"/>
              </a:rPr>
              <a:t>2. Складові здорового способу життя</a:t>
            </a:r>
            <a:r>
              <a:rPr lang="uk-UA" sz="3700" dirty="0" smtClean="0">
                <a:effectLst/>
                <a:latin typeface="Times New Roman" panose="02020603050405020304" pitchFamily="18" charset="0"/>
                <a:cs typeface="Times New Roman" panose="02020603050405020304" pitchFamily="18" charset="0"/>
              </a:rPr>
              <a:t>.</a:t>
            </a:r>
            <a:br>
              <a:rPr lang="uk-UA" sz="3700" dirty="0" smtClean="0">
                <a:effectLst/>
                <a:latin typeface="Times New Roman" panose="02020603050405020304" pitchFamily="18" charset="0"/>
                <a:cs typeface="Times New Roman" panose="02020603050405020304" pitchFamily="18" charset="0"/>
              </a:rPr>
            </a:br>
            <a:r>
              <a:rPr lang="uk-UA" sz="3700" dirty="0">
                <a:effectLst/>
                <a:latin typeface="Times New Roman" panose="02020603050405020304" pitchFamily="18" charset="0"/>
                <a:ea typeface="Calibri"/>
                <a:cs typeface="Times New Roman" panose="02020603050405020304" pitchFamily="18" charset="0"/>
              </a:rPr>
              <a:t>3. </a:t>
            </a:r>
            <a:r>
              <a:rPr lang="ru-RU" sz="3700" dirty="0" err="1">
                <a:effectLst/>
                <a:latin typeface="Times New Roman" panose="02020603050405020304" pitchFamily="18" charset="0"/>
                <a:ea typeface="Calibri"/>
                <a:cs typeface="Times New Roman" panose="02020603050405020304" pitchFamily="18" charset="0"/>
              </a:rPr>
              <a:t>Біологічна</a:t>
            </a:r>
            <a:r>
              <a:rPr lang="ru-RU" sz="3700" dirty="0">
                <a:effectLst/>
                <a:latin typeface="Times New Roman" panose="02020603050405020304" pitchFamily="18" charset="0"/>
                <a:ea typeface="Calibri"/>
                <a:cs typeface="Times New Roman" panose="02020603050405020304" pitchFamily="18" charset="0"/>
              </a:rPr>
              <a:t> роль </a:t>
            </a:r>
            <a:r>
              <a:rPr lang="ru-RU" sz="3700" dirty="0" err="1">
                <a:effectLst/>
                <a:latin typeface="Times New Roman" panose="02020603050405020304" pitchFamily="18" charset="0"/>
                <a:ea typeface="Calibri"/>
                <a:cs typeface="Times New Roman" panose="02020603050405020304" pitchFamily="18" charset="0"/>
              </a:rPr>
              <a:t>складників</a:t>
            </a:r>
            <a:r>
              <a:rPr lang="ru-RU" sz="3700" dirty="0">
                <a:effectLst/>
                <a:latin typeface="Times New Roman" panose="02020603050405020304" pitchFamily="18" charset="0"/>
                <a:ea typeface="Calibri"/>
                <a:cs typeface="Times New Roman" panose="02020603050405020304" pitchFamily="18" charset="0"/>
              </a:rPr>
              <a:t> здорового </a:t>
            </a:r>
            <a:r>
              <a:rPr lang="ru-RU" sz="3700" dirty="0" smtClean="0">
                <a:effectLst/>
                <a:latin typeface="Times New Roman" panose="02020603050405020304" pitchFamily="18" charset="0"/>
                <a:ea typeface="Calibri"/>
                <a:cs typeface="Times New Roman" panose="02020603050405020304" pitchFamily="18" charset="0"/>
              </a:rPr>
              <a:t>способу </a:t>
            </a:r>
            <a:r>
              <a:rPr lang="ru-RU" sz="3700" dirty="0" err="1" smtClean="0">
                <a:effectLst/>
                <a:latin typeface="Times New Roman" panose="02020603050405020304" pitchFamily="18" charset="0"/>
                <a:ea typeface="Calibri"/>
                <a:cs typeface="Times New Roman" panose="02020603050405020304" pitchFamily="18" charset="0"/>
              </a:rPr>
              <a:t>життя</a:t>
            </a:r>
            <a:r>
              <a:rPr lang="ru-RU" sz="3700" dirty="0">
                <a:effectLst/>
                <a:latin typeface="Times New Roman" panose="02020603050405020304" pitchFamily="18" charset="0"/>
                <a:ea typeface="Calibri"/>
                <a:cs typeface="Times New Roman" panose="02020603050405020304" pitchFamily="18" charset="0"/>
              </a:rPr>
              <a:t>.</a:t>
            </a:r>
            <a:r>
              <a:rPr lang="ru-RU" sz="3600" dirty="0">
                <a:effectLst/>
                <a:latin typeface="Calibri"/>
                <a:ea typeface="Calibri"/>
                <a:cs typeface="Times New Roman"/>
              </a:rPr>
              <a:t/>
            </a:r>
            <a:br>
              <a:rPr lang="ru-RU" sz="3600" dirty="0">
                <a:effectLst/>
                <a:latin typeface="Calibri"/>
                <a:ea typeface="Calibri"/>
                <a:cs typeface="Times New Roman"/>
              </a:rPr>
            </a:br>
            <a:endParaRPr lang="ru-RU" dirty="0">
              <a:effectLst/>
            </a:endParaRPr>
          </a:p>
        </p:txBody>
      </p:sp>
    </p:spTree>
    <p:extLst>
      <p:ext uri="{BB962C8B-B14F-4D97-AF65-F5344CB8AC3E}">
        <p14:creationId xmlns:p14="http://schemas.microsoft.com/office/powerpoint/2010/main" val="40491404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75656" y="274320"/>
            <a:ext cx="7458032" cy="6035000"/>
          </a:xfrm>
        </p:spPr>
        <p:txBody>
          <a:bodyPr>
            <a:noAutofit/>
          </a:bodyPr>
          <a:lstStyle/>
          <a:p>
            <a:r>
              <a:rPr lang="ru-RU" sz="2000" dirty="0" err="1">
                <a:effectLst/>
              </a:rPr>
              <a:t>Здоров’я</a:t>
            </a:r>
            <a:r>
              <a:rPr lang="ru-RU" sz="2000" dirty="0">
                <a:effectLst/>
              </a:rPr>
              <a:t> є </a:t>
            </a:r>
            <a:r>
              <a:rPr lang="ru-RU" sz="2000" dirty="0" err="1">
                <a:effectLst/>
              </a:rPr>
              <a:t>комплексним</a:t>
            </a:r>
            <a:r>
              <a:rPr lang="ru-RU" sz="2000" dirty="0">
                <a:effectLst/>
              </a:rPr>
              <a:t> </a:t>
            </a:r>
            <a:r>
              <a:rPr lang="ru-RU" sz="2000" dirty="0" err="1">
                <a:effectLst/>
              </a:rPr>
              <a:t>поняттям</a:t>
            </a:r>
            <a:r>
              <a:rPr lang="ru-RU" sz="2000" dirty="0">
                <a:effectLst/>
              </a:rPr>
              <a:t>. </a:t>
            </a:r>
            <a:r>
              <a:rPr lang="ru-RU" sz="2000" dirty="0" err="1">
                <a:effectLst/>
              </a:rPr>
              <a:t>Це</a:t>
            </a:r>
            <a:r>
              <a:rPr lang="ru-RU" sz="2000" dirty="0">
                <a:effectLst/>
              </a:rPr>
              <a:t> не </a:t>
            </a:r>
            <a:r>
              <a:rPr lang="ru-RU" sz="2000" dirty="0" err="1">
                <a:effectLst/>
              </a:rPr>
              <a:t>лише</a:t>
            </a:r>
            <a:r>
              <a:rPr lang="ru-RU" sz="2000" dirty="0">
                <a:effectLst/>
              </a:rPr>
              <a:t> </a:t>
            </a:r>
            <a:r>
              <a:rPr lang="ru-RU" sz="2000" dirty="0" err="1">
                <a:effectLst/>
              </a:rPr>
              <a:t>відсутність</a:t>
            </a:r>
            <a:r>
              <a:rPr lang="ru-RU" sz="2000" dirty="0">
                <a:effectLst/>
              </a:rPr>
              <a:t> </a:t>
            </a:r>
            <a:r>
              <a:rPr lang="ru-RU" sz="2000" dirty="0" err="1">
                <a:effectLst/>
              </a:rPr>
              <a:t>захворювань</a:t>
            </a:r>
            <a:r>
              <a:rPr lang="ru-RU" sz="2000" dirty="0">
                <a:effectLst/>
              </a:rPr>
              <a:t> та </a:t>
            </a:r>
            <a:r>
              <a:rPr lang="ru-RU" sz="2000" dirty="0" err="1">
                <a:effectLst/>
              </a:rPr>
              <a:t>фізичних</a:t>
            </a:r>
            <a:r>
              <a:rPr lang="ru-RU" sz="2000" dirty="0">
                <a:effectLst/>
              </a:rPr>
              <a:t> </a:t>
            </a:r>
            <a:r>
              <a:rPr lang="ru-RU" sz="2000" dirty="0" err="1">
                <a:effectLst/>
              </a:rPr>
              <a:t>вад</a:t>
            </a:r>
            <a:r>
              <a:rPr lang="ru-RU" sz="2000" dirty="0">
                <a:effectLst/>
              </a:rPr>
              <a:t> </a:t>
            </a:r>
            <a:r>
              <a:rPr lang="ru-RU" sz="2000" dirty="0" err="1">
                <a:effectLst/>
              </a:rPr>
              <a:t>організму</a:t>
            </a:r>
            <a:r>
              <a:rPr lang="ru-RU" sz="2000" dirty="0">
                <a:effectLst/>
              </a:rPr>
              <a:t>, </a:t>
            </a:r>
            <a:r>
              <a:rPr lang="ru-RU" sz="2000" dirty="0" err="1">
                <a:effectLst/>
              </a:rPr>
              <a:t>це</a:t>
            </a:r>
            <a:r>
              <a:rPr lang="ru-RU" sz="2000" dirty="0">
                <a:effectLst/>
              </a:rPr>
              <a:t> </a:t>
            </a:r>
            <a:r>
              <a:rPr lang="ru-RU" sz="2000" dirty="0" err="1">
                <a:effectLst/>
              </a:rPr>
              <a:t>ще</a:t>
            </a:r>
            <a:r>
              <a:rPr lang="ru-RU" sz="2000" dirty="0">
                <a:effectLst/>
              </a:rPr>
              <a:t> й </a:t>
            </a:r>
            <a:r>
              <a:rPr lang="ru-RU" sz="2000" dirty="0" err="1">
                <a:effectLst/>
              </a:rPr>
              <a:t>повне</a:t>
            </a:r>
            <a:r>
              <a:rPr lang="ru-RU" sz="2000" dirty="0">
                <a:effectLst/>
              </a:rPr>
              <a:t> </a:t>
            </a:r>
            <a:r>
              <a:rPr lang="ru-RU" sz="2000" dirty="0" err="1">
                <a:effectLst/>
              </a:rPr>
              <a:t>психічне</a:t>
            </a:r>
            <a:r>
              <a:rPr lang="ru-RU" sz="2000" dirty="0">
                <a:effectLst/>
              </a:rPr>
              <a:t> та </a:t>
            </a:r>
            <a:r>
              <a:rPr lang="ru-RU" sz="2000" dirty="0" err="1">
                <a:effectLst/>
              </a:rPr>
              <a:t>соціальне</a:t>
            </a:r>
            <a:r>
              <a:rPr lang="ru-RU" sz="2000" dirty="0">
                <a:effectLst/>
              </a:rPr>
              <a:t> </a:t>
            </a:r>
            <a:r>
              <a:rPr lang="ru-RU" sz="2000" dirty="0" err="1">
                <a:effectLst/>
              </a:rPr>
              <a:t>благополуччя</a:t>
            </a:r>
            <a:r>
              <a:rPr lang="ru-RU" sz="2000" dirty="0">
                <a:effectLst/>
              </a:rPr>
              <a:t>. </a:t>
            </a:r>
            <a:r>
              <a:rPr lang="ru-RU" sz="2000" dirty="0" err="1">
                <a:effectLst/>
              </a:rPr>
              <a:t>Здоров’я</a:t>
            </a:r>
            <a:r>
              <a:rPr lang="ru-RU" sz="2000" dirty="0">
                <a:effectLst/>
              </a:rPr>
              <a:t> </a:t>
            </a:r>
            <a:r>
              <a:rPr lang="ru-RU" sz="2000" dirty="0" err="1">
                <a:effectLst/>
              </a:rPr>
              <a:t>кожної</a:t>
            </a:r>
            <a:r>
              <a:rPr lang="ru-RU" sz="2000" dirty="0">
                <a:effectLst/>
              </a:rPr>
              <a:t> </a:t>
            </a:r>
            <a:r>
              <a:rPr lang="ru-RU" sz="2000" dirty="0" err="1">
                <a:effectLst/>
              </a:rPr>
              <a:t>людини</a:t>
            </a:r>
            <a:r>
              <a:rPr lang="ru-RU" sz="2000" dirty="0">
                <a:effectLst/>
              </a:rPr>
              <a:t> </a:t>
            </a:r>
            <a:r>
              <a:rPr lang="ru-RU" sz="2000" dirty="0" err="1">
                <a:effectLst/>
              </a:rPr>
              <a:t>залежить</a:t>
            </a:r>
            <a:r>
              <a:rPr lang="ru-RU" sz="2000" dirty="0">
                <a:effectLst/>
              </a:rPr>
              <a:t> </a:t>
            </a:r>
            <a:r>
              <a:rPr lang="ru-RU" sz="2000" dirty="0" err="1">
                <a:effectLst/>
              </a:rPr>
              <a:t>від</a:t>
            </a:r>
            <a:r>
              <a:rPr lang="ru-RU" sz="2000" dirty="0">
                <a:effectLst/>
              </a:rPr>
              <a:t> </a:t>
            </a:r>
            <a:r>
              <a:rPr lang="ru-RU" sz="2000" dirty="0" err="1">
                <a:effectLst/>
              </a:rPr>
              <a:t>її</a:t>
            </a:r>
            <a:r>
              <a:rPr lang="ru-RU" sz="2000" dirty="0">
                <a:effectLst/>
              </a:rPr>
              <a:t> </a:t>
            </a:r>
            <a:r>
              <a:rPr lang="ru-RU" sz="2000" dirty="0" err="1">
                <a:effectLst/>
              </a:rPr>
              <a:t>генетичних</a:t>
            </a:r>
            <a:r>
              <a:rPr lang="ru-RU" sz="2000" dirty="0">
                <a:effectLst/>
              </a:rPr>
              <a:t> </a:t>
            </a:r>
            <a:r>
              <a:rPr lang="ru-RU" sz="2000" dirty="0" err="1">
                <a:effectLst/>
              </a:rPr>
              <a:t>особливостей</a:t>
            </a:r>
            <a:r>
              <a:rPr lang="ru-RU" sz="2000" dirty="0">
                <a:effectLst/>
              </a:rPr>
              <a:t>, </a:t>
            </a:r>
            <a:r>
              <a:rPr lang="ru-RU" sz="2000" dirty="0" err="1">
                <a:effectLst/>
              </a:rPr>
              <a:t>які</a:t>
            </a:r>
            <a:r>
              <a:rPr lang="ru-RU" sz="2000" dirty="0">
                <a:effectLst/>
              </a:rPr>
              <a:t> вона </a:t>
            </a:r>
            <a:r>
              <a:rPr lang="ru-RU" sz="2000" dirty="0" err="1">
                <a:effectLst/>
              </a:rPr>
              <a:t>отримує</a:t>
            </a:r>
            <a:r>
              <a:rPr lang="ru-RU" sz="2000" dirty="0">
                <a:effectLst/>
              </a:rPr>
              <a:t> у </a:t>
            </a:r>
            <a:r>
              <a:rPr lang="ru-RU" sz="2000" dirty="0" err="1">
                <a:effectLst/>
              </a:rPr>
              <a:t>спадок</a:t>
            </a:r>
            <a:r>
              <a:rPr lang="ru-RU" sz="2000" dirty="0">
                <a:effectLst/>
              </a:rPr>
              <a:t> </a:t>
            </a:r>
            <a:r>
              <a:rPr lang="ru-RU" sz="2000" dirty="0" err="1">
                <a:effectLst/>
              </a:rPr>
              <a:t>від</a:t>
            </a:r>
            <a:r>
              <a:rPr lang="ru-RU" sz="2000" dirty="0">
                <a:effectLst/>
              </a:rPr>
              <a:t> </a:t>
            </a:r>
            <a:r>
              <a:rPr lang="ru-RU" sz="2000" dirty="0" err="1">
                <a:effectLst/>
              </a:rPr>
              <a:t>батьків</a:t>
            </a:r>
            <a:r>
              <a:rPr lang="ru-RU" sz="2000" dirty="0">
                <a:effectLst/>
              </a:rPr>
              <a:t>. Але </a:t>
            </a:r>
            <a:r>
              <a:rPr lang="ru-RU" sz="2000" dirty="0" err="1">
                <a:effectLst/>
              </a:rPr>
              <a:t>реальний</a:t>
            </a:r>
            <a:r>
              <a:rPr lang="ru-RU" sz="2000" dirty="0">
                <a:effectLst/>
              </a:rPr>
              <a:t> стан </a:t>
            </a:r>
            <a:r>
              <a:rPr lang="ru-RU" sz="2000" dirty="0" err="1">
                <a:effectLst/>
              </a:rPr>
              <a:t>здоров’я</a:t>
            </a:r>
            <a:r>
              <a:rPr lang="ru-RU" sz="2000" dirty="0">
                <a:effectLst/>
              </a:rPr>
              <a:t> </a:t>
            </a:r>
            <a:r>
              <a:rPr lang="ru-RU" sz="2000" dirty="0" err="1">
                <a:effectLst/>
              </a:rPr>
              <a:t>формується</a:t>
            </a:r>
            <a:r>
              <a:rPr lang="ru-RU" sz="2000" dirty="0">
                <a:effectLst/>
              </a:rPr>
              <a:t> </a:t>
            </a:r>
            <a:r>
              <a:rPr lang="ru-RU" sz="2000" dirty="0" err="1">
                <a:effectLst/>
              </a:rPr>
              <a:t>протягом</a:t>
            </a:r>
            <a:r>
              <a:rPr lang="ru-RU" sz="2000" dirty="0">
                <a:effectLst/>
              </a:rPr>
              <a:t> </a:t>
            </a:r>
            <a:r>
              <a:rPr lang="ru-RU" sz="2000" dirty="0" err="1">
                <a:effectLst/>
              </a:rPr>
              <a:t>існування</a:t>
            </a:r>
            <a:r>
              <a:rPr lang="ru-RU" sz="2000" dirty="0">
                <a:effectLst/>
              </a:rPr>
              <a:t> кожного з нас і </a:t>
            </a:r>
            <a:r>
              <a:rPr lang="ru-RU" sz="2000" dirty="0" err="1">
                <a:effectLst/>
              </a:rPr>
              <a:t>суттєво</a:t>
            </a:r>
            <a:r>
              <a:rPr lang="ru-RU" sz="2000" dirty="0">
                <a:effectLst/>
              </a:rPr>
              <a:t> </a:t>
            </a:r>
            <a:r>
              <a:rPr lang="ru-RU" sz="2000" dirty="0" err="1">
                <a:effectLst/>
              </a:rPr>
              <a:t>залежить</a:t>
            </a:r>
            <a:r>
              <a:rPr lang="ru-RU" sz="2000" dirty="0">
                <a:effectLst/>
              </a:rPr>
              <a:t> </a:t>
            </a:r>
            <a:r>
              <a:rPr lang="ru-RU" sz="2000" dirty="0" err="1">
                <a:effectLst/>
              </a:rPr>
              <a:t>від</a:t>
            </a:r>
            <a:r>
              <a:rPr lang="ru-RU" sz="2000" dirty="0">
                <a:effectLst/>
              </a:rPr>
              <a:t> того способу </a:t>
            </a:r>
            <a:r>
              <a:rPr lang="ru-RU" sz="2000" dirty="0" err="1">
                <a:effectLst/>
              </a:rPr>
              <a:t>життя</a:t>
            </a:r>
            <a:r>
              <a:rPr lang="ru-RU" sz="2000" dirty="0">
                <a:effectLst/>
              </a:rPr>
              <a:t>, </a:t>
            </a:r>
            <a:r>
              <a:rPr lang="ru-RU" sz="2000" dirty="0" err="1">
                <a:effectLst/>
              </a:rPr>
              <a:t>звичок</a:t>
            </a:r>
            <a:r>
              <a:rPr lang="ru-RU" sz="2000" dirty="0">
                <a:effectLst/>
              </a:rPr>
              <a:t>, </a:t>
            </a:r>
            <a:r>
              <a:rPr lang="ru-RU" sz="2000" dirty="0" err="1">
                <a:effectLst/>
              </a:rPr>
              <a:t>поведінки</a:t>
            </a:r>
            <a:r>
              <a:rPr lang="ru-RU" sz="2000" dirty="0">
                <a:effectLst/>
              </a:rPr>
              <a:t> і </a:t>
            </a:r>
            <a:r>
              <a:rPr lang="ru-RU" sz="2000" dirty="0" err="1">
                <a:effectLst/>
              </a:rPr>
              <a:t>соціальних</a:t>
            </a:r>
            <a:r>
              <a:rPr lang="ru-RU" sz="2000" dirty="0">
                <a:effectLst/>
              </a:rPr>
              <a:t> умов, у </a:t>
            </a:r>
            <a:r>
              <a:rPr lang="ru-RU" sz="2000" dirty="0" err="1">
                <a:effectLst/>
              </a:rPr>
              <a:t>яких</a:t>
            </a:r>
            <a:r>
              <a:rPr lang="ru-RU" sz="2000" dirty="0">
                <a:effectLst/>
              </a:rPr>
              <a:t> ми </a:t>
            </a:r>
            <a:r>
              <a:rPr lang="ru-RU" sz="2000" dirty="0" err="1">
                <a:effectLst/>
              </a:rPr>
              <a:t>перебуваємо</a:t>
            </a:r>
            <a:r>
              <a:rPr lang="ru-RU" sz="2000" dirty="0">
                <a:effectLst/>
              </a:rPr>
              <a:t>. Стан, у </a:t>
            </a:r>
            <a:r>
              <a:rPr lang="ru-RU" sz="2000" dirty="0" err="1">
                <a:effectLst/>
              </a:rPr>
              <a:t>якому</a:t>
            </a:r>
            <a:r>
              <a:rPr lang="ru-RU" sz="2000" dirty="0">
                <a:effectLst/>
              </a:rPr>
              <a:t> </a:t>
            </a:r>
            <a:r>
              <a:rPr lang="ru-RU" sz="2000" dirty="0" err="1">
                <a:effectLst/>
              </a:rPr>
              <a:t>опиняється</a:t>
            </a:r>
            <a:r>
              <a:rPr lang="ru-RU" sz="2000" dirty="0">
                <a:effectLst/>
              </a:rPr>
              <a:t> </a:t>
            </a:r>
            <a:r>
              <a:rPr lang="ru-RU" sz="2000" dirty="0" err="1">
                <a:effectLst/>
              </a:rPr>
              <a:t>організм</a:t>
            </a:r>
            <a:r>
              <a:rPr lang="ru-RU" sz="2000" dirty="0">
                <a:effectLst/>
              </a:rPr>
              <a:t>, коли порушено </a:t>
            </a:r>
            <a:r>
              <a:rPr lang="ru-RU" sz="2000" dirty="0" err="1">
                <a:effectLst/>
              </a:rPr>
              <a:t>його</a:t>
            </a:r>
            <a:r>
              <a:rPr lang="ru-RU" sz="2000" dirty="0">
                <a:effectLst/>
              </a:rPr>
              <a:t> </a:t>
            </a:r>
            <a:r>
              <a:rPr lang="ru-RU" sz="2000" dirty="0" err="1">
                <a:effectLst/>
              </a:rPr>
              <a:t>будову</a:t>
            </a:r>
            <a:r>
              <a:rPr lang="ru-RU" sz="2000" dirty="0">
                <a:effectLst/>
              </a:rPr>
              <a:t>, </a:t>
            </a:r>
            <a:r>
              <a:rPr lang="ru-RU" sz="2000" dirty="0" err="1">
                <a:effectLst/>
              </a:rPr>
              <a:t>обмін</a:t>
            </a:r>
            <a:r>
              <a:rPr lang="ru-RU" sz="2000" dirty="0">
                <a:effectLst/>
              </a:rPr>
              <a:t> </a:t>
            </a:r>
            <a:r>
              <a:rPr lang="ru-RU" sz="2000" dirty="0" err="1">
                <a:effectLst/>
              </a:rPr>
              <a:t>речовин</a:t>
            </a:r>
            <a:r>
              <a:rPr lang="ru-RU" sz="2000" dirty="0">
                <a:effectLst/>
              </a:rPr>
              <a:t> </a:t>
            </a:r>
            <a:r>
              <a:rPr lang="ru-RU" sz="2000" dirty="0" err="1">
                <a:effectLst/>
              </a:rPr>
              <a:t>чи</a:t>
            </a:r>
            <a:r>
              <a:rPr lang="ru-RU" sz="2000" dirty="0">
                <a:effectLst/>
              </a:rPr>
              <a:t> </a:t>
            </a:r>
            <a:r>
              <a:rPr lang="ru-RU" sz="2000" dirty="0" err="1">
                <a:effectLst/>
              </a:rPr>
              <a:t>власне</a:t>
            </a:r>
            <a:r>
              <a:rPr lang="ru-RU" sz="2000" dirty="0">
                <a:effectLst/>
              </a:rPr>
              <a:t> </a:t>
            </a:r>
            <a:r>
              <a:rPr lang="ru-RU" sz="2000" dirty="0" err="1">
                <a:effectLst/>
              </a:rPr>
              <a:t>функціонування</a:t>
            </a:r>
            <a:r>
              <a:rPr lang="ru-RU" sz="2000" dirty="0">
                <a:effectLst/>
              </a:rPr>
              <a:t> в </a:t>
            </a:r>
            <a:r>
              <a:rPr lang="ru-RU" sz="2000" dirty="0" err="1">
                <a:effectLst/>
              </a:rPr>
              <a:t>цілому</a:t>
            </a:r>
            <a:r>
              <a:rPr lang="ru-RU" sz="2000" dirty="0">
                <a:effectLst/>
              </a:rPr>
              <a:t> </a:t>
            </a:r>
            <a:r>
              <a:rPr lang="ru-RU" sz="2000" dirty="0" err="1">
                <a:effectLst/>
              </a:rPr>
              <a:t>або</a:t>
            </a:r>
            <a:r>
              <a:rPr lang="ru-RU" sz="2000" dirty="0">
                <a:effectLst/>
              </a:rPr>
              <a:t> </a:t>
            </a:r>
            <a:r>
              <a:rPr lang="ru-RU" sz="2000" dirty="0" err="1">
                <a:effectLst/>
              </a:rPr>
              <a:t>його</a:t>
            </a:r>
            <a:r>
              <a:rPr lang="ru-RU" sz="2000" dirty="0">
                <a:effectLst/>
              </a:rPr>
              <a:t> </a:t>
            </a:r>
            <a:r>
              <a:rPr lang="ru-RU" sz="2000" dirty="0" err="1">
                <a:effectLst/>
              </a:rPr>
              <a:t>частин</a:t>
            </a:r>
            <a:r>
              <a:rPr lang="ru-RU" sz="2000" dirty="0">
                <a:effectLst/>
              </a:rPr>
              <a:t>, </a:t>
            </a:r>
            <a:r>
              <a:rPr lang="ru-RU" sz="2000" dirty="0" err="1">
                <a:effectLst/>
              </a:rPr>
              <a:t>називають</a:t>
            </a:r>
            <a:r>
              <a:rPr lang="ru-RU" sz="2000" dirty="0">
                <a:effectLst/>
              </a:rPr>
              <a:t> хворобою. Причини такого </a:t>
            </a:r>
            <a:r>
              <a:rPr lang="ru-RU" sz="2000" dirty="0" err="1">
                <a:effectLst/>
              </a:rPr>
              <a:t>процесу</a:t>
            </a:r>
            <a:r>
              <a:rPr lang="ru-RU" sz="2000" dirty="0">
                <a:effectLst/>
              </a:rPr>
              <a:t> </a:t>
            </a:r>
            <a:r>
              <a:rPr lang="ru-RU" sz="2000" dirty="0" err="1">
                <a:effectLst/>
              </a:rPr>
              <a:t>можуть</a:t>
            </a:r>
            <a:r>
              <a:rPr lang="ru-RU" sz="2000" dirty="0">
                <a:effectLst/>
              </a:rPr>
              <a:t> бути </a:t>
            </a:r>
            <a:r>
              <a:rPr lang="ru-RU" sz="2000" dirty="0" err="1">
                <a:effectLst/>
              </a:rPr>
              <a:t>різні</a:t>
            </a:r>
            <a:r>
              <a:rPr lang="ru-RU" sz="2000" dirty="0">
                <a:effectLst/>
              </a:rPr>
              <a:t>. </a:t>
            </a:r>
            <a:r>
              <a:rPr lang="ru-RU" sz="2000" dirty="0" err="1">
                <a:effectLst/>
              </a:rPr>
              <a:t>Інколи</a:t>
            </a:r>
            <a:r>
              <a:rPr lang="ru-RU" sz="2000" dirty="0">
                <a:effectLst/>
              </a:rPr>
              <a:t> вони </a:t>
            </a:r>
            <a:r>
              <a:rPr lang="ru-RU" sz="2000" dirty="0" err="1">
                <a:effectLst/>
              </a:rPr>
              <a:t>пов’язані</a:t>
            </a:r>
            <a:r>
              <a:rPr lang="ru-RU" sz="2000" dirty="0">
                <a:effectLst/>
              </a:rPr>
              <a:t> </a:t>
            </a:r>
            <a:r>
              <a:rPr lang="ru-RU" sz="2000" dirty="0" err="1">
                <a:effectLst/>
              </a:rPr>
              <a:t>зі</a:t>
            </a:r>
            <a:r>
              <a:rPr lang="ru-RU" sz="2000" dirty="0">
                <a:effectLst/>
              </a:rPr>
              <a:t> </a:t>
            </a:r>
            <a:r>
              <a:rPr lang="ru-RU" sz="2000" dirty="0" err="1">
                <a:effectLst/>
              </a:rPr>
              <a:t>спадковими</a:t>
            </a:r>
            <a:r>
              <a:rPr lang="ru-RU" sz="2000" dirty="0">
                <a:effectLst/>
              </a:rPr>
              <a:t> </a:t>
            </a:r>
            <a:r>
              <a:rPr lang="ru-RU" sz="2000" dirty="0" err="1">
                <a:effectLst/>
              </a:rPr>
              <a:t>особливостями</a:t>
            </a:r>
            <a:r>
              <a:rPr lang="ru-RU" sz="2000" dirty="0">
                <a:effectLst/>
              </a:rPr>
              <a:t> </a:t>
            </a:r>
            <a:r>
              <a:rPr lang="ru-RU" sz="2000" dirty="0" err="1">
                <a:effectLst/>
              </a:rPr>
              <a:t>організму</a:t>
            </a:r>
            <a:r>
              <a:rPr lang="ru-RU" sz="2000" dirty="0">
                <a:effectLst/>
              </a:rPr>
              <a:t>, але в </a:t>
            </a:r>
            <a:r>
              <a:rPr lang="ru-RU" sz="2000" dirty="0" err="1">
                <a:effectLst/>
              </a:rPr>
              <a:t>більшості</a:t>
            </a:r>
            <a:r>
              <a:rPr lang="ru-RU" sz="2000" dirty="0">
                <a:effectLst/>
              </a:rPr>
              <a:t> </a:t>
            </a:r>
            <a:r>
              <a:rPr lang="ru-RU" sz="2000" dirty="0" err="1">
                <a:effectLst/>
              </a:rPr>
              <a:t>випадків</a:t>
            </a:r>
            <a:r>
              <a:rPr lang="ru-RU" sz="2000" dirty="0">
                <a:effectLst/>
              </a:rPr>
              <a:t> </a:t>
            </a:r>
            <a:r>
              <a:rPr lang="ru-RU" sz="2000" dirty="0" err="1">
                <a:effectLst/>
              </a:rPr>
              <a:t>хвороби</a:t>
            </a:r>
            <a:r>
              <a:rPr lang="ru-RU" sz="2000" dirty="0">
                <a:effectLst/>
              </a:rPr>
              <a:t> </a:t>
            </a:r>
            <a:r>
              <a:rPr lang="ru-RU" sz="2000" dirty="0" err="1">
                <a:effectLst/>
              </a:rPr>
              <a:t>виникають</a:t>
            </a:r>
            <a:r>
              <a:rPr lang="ru-RU" sz="2000" dirty="0">
                <a:effectLst/>
              </a:rPr>
              <a:t> як </a:t>
            </a:r>
            <a:r>
              <a:rPr lang="ru-RU" sz="2000" dirty="0" err="1">
                <a:effectLst/>
              </a:rPr>
              <a:t>реакції</a:t>
            </a:r>
            <a:r>
              <a:rPr lang="ru-RU" sz="2000" dirty="0">
                <a:effectLst/>
              </a:rPr>
              <a:t> на </a:t>
            </a:r>
            <a:r>
              <a:rPr lang="ru-RU" sz="2000" dirty="0" err="1">
                <a:effectLst/>
              </a:rPr>
              <a:t>певний</a:t>
            </a:r>
            <a:r>
              <a:rPr lang="ru-RU" sz="2000" dirty="0">
                <a:effectLst/>
              </a:rPr>
              <a:t> </a:t>
            </a:r>
            <a:r>
              <a:rPr lang="ru-RU" sz="2000" dirty="0" err="1">
                <a:effectLst/>
              </a:rPr>
              <a:t>спосіб</a:t>
            </a:r>
            <a:r>
              <a:rPr lang="ru-RU" sz="2000" dirty="0">
                <a:effectLst/>
              </a:rPr>
              <a:t> </a:t>
            </a:r>
            <a:r>
              <a:rPr lang="ru-RU" sz="2000" dirty="0" err="1">
                <a:effectLst/>
              </a:rPr>
              <a:t>життя</a:t>
            </a:r>
            <a:r>
              <a:rPr lang="ru-RU" sz="2000" dirty="0">
                <a:effectLst/>
              </a:rPr>
              <a:t> </a:t>
            </a:r>
            <a:r>
              <a:rPr lang="ru-RU" sz="2000" dirty="0" err="1">
                <a:effectLst/>
              </a:rPr>
              <a:t>людини</a:t>
            </a:r>
            <a:r>
              <a:rPr lang="ru-RU" sz="2000" dirty="0">
                <a:effectLst/>
              </a:rPr>
              <a:t>, </a:t>
            </a:r>
            <a:r>
              <a:rPr lang="ru-RU" sz="2000" dirty="0" err="1">
                <a:effectLst/>
              </a:rPr>
              <a:t>її</a:t>
            </a:r>
            <a:r>
              <a:rPr lang="ru-RU" sz="2000" dirty="0">
                <a:effectLst/>
              </a:rPr>
              <a:t> </a:t>
            </a:r>
            <a:r>
              <a:rPr lang="ru-RU" sz="2000" dirty="0" err="1">
                <a:effectLst/>
              </a:rPr>
              <a:t>необачну</a:t>
            </a:r>
            <a:r>
              <a:rPr lang="ru-RU" sz="2000" dirty="0">
                <a:effectLst/>
              </a:rPr>
              <a:t> </a:t>
            </a:r>
            <a:r>
              <a:rPr lang="ru-RU" sz="2000" dirty="0" err="1">
                <a:effectLst/>
              </a:rPr>
              <a:t>поведінку</a:t>
            </a:r>
            <a:r>
              <a:rPr lang="ru-RU" sz="2000" dirty="0">
                <a:effectLst/>
              </a:rPr>
              <a:t>, </a:t>
            </a:r>
            <a:r>
              <a:rPr lang="ru-RU" sz="2000" dirty="0" err="1">
                <a:effectLst/>
              </a:rPr>
              <a:t>фактори</a:t>
            </a:r>
            <a:r>
              <a:rPr lang="ru-RU" sz="2000" dirty="0">
                <a:effectLst/>
              </a:rPr>
              <a:t> </a:t>
            </a:r>
            <a:r>
              <a:rPr lang="ru-RU" sz="2000" dirty="0" err="1">
                <a:effectLst/>
              </a:rPr>
              <a:t>зовнішнього</a:t>
            </a:r>
            <a:r>
              <a:rPr lang="ru-RU" sz="2000" dirty="0">
                <a:effectLst/>
              </a:rPr>
              <a:t> </a:t>
            </a:r>
            <a:r>
              <a:rPr lang="ru-RU" sz="2000" dirty="0" err="1">
                <a:effectLst/>
              </a:rPr>
              <a:t>середовища</a:t>
            </a:r>
            <a:r>
              <a:rPr lang="ru-RU" sz="2000" dirty="0">
                <a:effectLst/>
              </a:rPr>
              <a:t> </a:t>
            </a:r>
            <a:r>
              <a:rPr lang="ru-RU" sz="2000" dirty="0" err="1">
                <a:effectLst/>
              </a:rPr>
              <a:t>тощо</a:t>
            </a:r>
            <a:r>
              <a:rPr lang="ru-RU" sz="2000" dirty="0">
                <a:effectLst/>
              </a:rPr>
              <a:t>. </a:t>
            </a:r>
            <a:r>
              <a:rPr lang="ru-RU" sz="2000" dirty="0" err="1">
                <a:effectLst/>
              </a:rPr>
              <a:t>Аби</a:t>
            </a:r>
            <a:r>
              <a:rPr lang="ru-RU" sz="2000" dirty="0">
                <a:effectLst/>
              </a:rPr>
              <a:t> </a:t>
            </a:r>
            <a:r>
              <a:rPr lang="ru-RU" sz="2000" dirty="0" err="1">
                <a:effectLst/>
              </a:rPr>
              <a:t>зберегти</a:t>
            </a:r>
            <a:r>
              <a:rPr lang="ru-RU" sz="2000" dirty="0">
                <a:effectLst/>
              </a:rPr>
              <a:t> </a:t>
            </a:r>
            <a:r>
              <a:rPr lang="ru-RU" sz="2000" dirty="0" err="1">
                <a:effectLst/>
              </a:rPr>
              <a:t>здоров’я</a:t>
            </a:r>
            <a:r>
              <a:rPr lang="ru-RU" sz="2000" dirty="0">
                <a:effectLst/>
              </a:rPr>
              <a:t>, </a:t>
            </a:r>
            <a:r>
              <a:rPr lang="ru-RU" sz="2000" dirty="0" err="1">
                <a:effectLst/>
              </a:rPr>
              <a:t>людина</a:t>
            </a:r>
            <a:r>
              <a:rPr lang="ru-RU" sz="2000" dirty="0">
                <a:effectLst/>
              </a:rPr>
              <a:t> повинна </a:t>
            </a:r>
            <a:r>
              <a:rPr lang="ru-RU" sz="2000" dirty="0" err="1">
                <a:effectLst/>
              </a:rPr>
              <a:t>дотримуватися</a:t>
            </a:r>
            <a:r>
              <a:rPr lang="ru-RU" sz="2000" dirty="0">
                <a:effectLst/>
              </a:rPr>
              <a:t> </a:t>
            </a:r>
            <a:r>
              <a:rPr lang="ru-RU" sz="2000" dirty="0" err="1">
                <a:effectLst/>
              </a:rPr>
              <a:t>певних</a:t>
            </a:r>
            <a:r>
              <a:rPr lang="ru-RU" sz="2000" dirty="0">
                <a:effectLst/>
              </a:rPr>
              <a:t> правил у </a:t>
            </a:r>
            <a:r>
              <a:rPr lang="ru-RU" sz="2000" dirty="0" err="1">
                <a:effectLst/>
              </a:rPr>
              <a:t>своєму</a:t>
            </a:r>
            <a:r>
              <a:rPr lang="ru-RU" sz="2000" dirty="0">
                <a:effectLst/>
              </a:rPr>
              <a:t> </a:t>
            </a:r>
            <a:r>
              <a:rPr lang="ru-RU" sz="2000" dirty="0" err="1">
                <a:effectLst/>
              </a:rPr>
              <a:t>повсякденному</a:t>
            </a:r>
            <a:r>
              <a:rPr lang="ru-RU" sz="2000" dirty="0">
                <a:effectLst/>
              </a:rPr>
              <a:t> </a:t>
            </a:r>
            <a:r>
              <a:rPr lang="ru-RU" sz="2000" dirty="0" err="1">
                <a:effectLst/>
              </a:rPr>
              <a:t>житті</a:t>
            </a:r>
            <a:r>
              <a:rPr lang="ru-RU" sz="2000" dirty="0">
                <a:effectLst/>
              </a:rPr>
              <a:t>. </a:t>
            </a:r>
            <a:r>
              <a:rPr lang="ru-RU" sz="2000" dirty="0" err="1">
                <a:effectLst/>
              </a:rPr>
              <a:t>Ці</a:t>
            </a:r>
            <a:r>
              <a:rPr lang="ru-RU" sz="2000" dirty="0">
                <a:effectLst/>
              </a:rPr>
              <a:t> правила </a:t>
            </a:r>
            <a:r>
              <a:rPr lang="ru-RU" sz="2000" dirty="0" err="1">
                <a:effectLst/>
              </a:rPr>
              <a:t>дають</a:t>
            </a:r>
            <a:r>
              <a:rPr lang="ru-RU" sz="2000" dirty="0">
                <a:effectLst/>
              </a:rPr>
              <a:t> </a:t>
            </a:r>
            <a:r>
              <a:rPr lang="ru-RU" sz="2000" dirty="0" err="1">
                <a:effectLst/>
              </a:rPr>
              <a:t>можливість</a:t>
            </a:r>
            <a:r>
              <a:rPr lang="ru-RU" sz="2000" dirty="0">
                <a:effectLst/>
              </a:rPr>
              <a:t> </a:t>
            </a:r>
            <a:r>
              <a:rPr lang="ru-RU" sz="2000" dirty="0" err="1">
                <a:effectLst/>
              </a:rPr>
              <a:t>суттєво</a:t>
            </a:r>
            <a:r>
              <a:rPr lang="ru-RU" sz="2000" dirty="0">
                <a:effectLst/>
              </a:rPr>
              <a:t> </a:t>
            </a:r>
            <a:r>
              <a:rPr lang="ru-RU" sz="2000" dirty="0" err="1">
                <a:effectLst/>
              </a:rPr>
              <a:t>зменшувати</a:t>
            </a:r>
            <a:r>
              <a:rPr lang="ru-RU" sz="2000" dirty="0">
                <a:effectLst/>
              </a:rPr>
              <a:t> </a:t>
            </a:r>
            <a:r>
              <a:rPr lang="ru-RU" sz="2000" dirty="0" err="1">
                <a:effectLst/>
              </a:rPr>
              <a:t>ризик</a:t>
            </a:r>
            <a:r>
              <a:rPr lang="ru-RU" sz="2000" dirty="0">
                <a:effectLst/>
              </a:rPr>
              <a:t> </a:t>
            </a:r>
            <a:r>
              <a:rPr lang="ru-RU" sz="2000" dirty="0" err="1">
                <a:effectLst/>
              </a:rPr>
              <a:t>погіршення</a:t>
            </a:r>
            <a:r>
              <a:rPr lang="ru-RU" sz="2000" dirty="0">
                <a:effectLst/>
              </a:rPr>
              <a:t> </a:t>
            </a:r>
            <a:r>
              <a:rPr lang="ru-RU" sz="2000" dirty="0" err="1">
                <a:effectLst/>
              </a:rPr>
              <a:t>здоров’я</a:t>
            </a:r>
            <a:r>
              <a:rPr lang="ru-RU" sz="2000" dirty="0">
                <a:effectLst/>
              </a:rPr>
              <a:t> і </a:t>
            </a:r>
            <a:r>
              <a:rPr lang="ru-RU" sz="2000" dirty="0" err="1">
                <a:effectLst/>
              </a:rPr>
              <a:t>дозволяють</a:t>
            </a:r>
            <a:r>
              <a:rPr lang="ru-RU" sz="2000" dirty="0">
                <a:effectLst/>
              </a:rPr>
              <a:t> </a:t>
            </a:r>
            <a:r>
              <a:rPr lang="ru-RU" sz="2000" dirty="0" err="1">
                <a:effectLst/>
              </a:rPr>
              <a:t>людині</a:t>
            </a:r>
            <a:r>
              <a:rPr lang="ru-RU" sz="2000" dirty="0">
                <a:effectLst/>
              </a:rPr>
              <a:t> </a:t>
            </a:r>
            <a:r>
              <a:rPr lang="ru-RU" sz="2000" dirty="0" err="1">
                <a:effectLst/>
              </a:rPr>
              <a:t>прожити</a:t>
            </a:r>
            <a:r>
              <a:rPr lang="ru-RU" sz="2000" dirty="0">
                <a:effectLst/>
              </a:rPr>
              <a:t> </a:t>
            </a:r>
            <a:r>
              <a:rPr lang="ru-RU" sz="2000" dirty="0" err="1">
                <a:effectLst/>
              </a:rPr>
              <a:t>довге</a:t>
            </a:r>
            <a:r>
              <a:rPr lang="ru-RU" sz="2000" dirty="0">
                <a:effectLst/>
              </a:rPr>
              <a:t> і </a:t>
            </a:r>
            <a:r>
              <a:rPr lang="ru-RU" sz="2000" dirty="0" err="1">
                <a:effectLst/>
              </a:rPr>
              <a:t>щасливе</a:t>
            </a:r>
            <a:r>
              <a:rPr lang="ru-RU" sz="2000" dirty="0">
                <a:effectLst/>
              </a:rPr>
              <a:t> </a:t>
            </a:r>
            <a:r>
              <a:rPr lang="ru-RU" sz="2000" dirty="0" err="1">
                <a:effectLst/>
              </a:rPr>
              <a:t>життя</a:t>
            </a:r>
            <a:r>
              <a:rPr lang="ru-RU" sz="2000" dirty="0">
                <a:effectLst/>
              </a:rPr>
              <a:t>. </a:t>
            </a:r>
          </a:p>
        </p:txBody>
      </p:sp>
    </p:spTree>
    <p:extLst>
      <p:ext uri="{BB962C8B-B14F-4D97-AF65-F5344CB8AC3E}">
        <p14:creationId xmlns:p14="http://schemas.microsoft.com/office/powerpoint/2010/main" val="37959843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Диаграмма 13"/>
          <p:cNvGraphicFramePr/>
          <p:nvPr>
            <p:extLst>
              <p:ext uri="{D42A27DB-BD31-4B8C-83A1-F6EECF244321}">
                <p14:modId xmlns:p14="http://schemas.microsoft.com/office/powerpoint/2010/main" val="1414502399"/>
              </p:ext>
            </p:extLst>
          </p:nvPr>
        </p:nvGraphicFramePr>
        <p:xfrm>
          <a:off x="1524000" y="1397000"/>
          <a:ext cx="6096000" cy="40640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2303295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640" y="476672"/>
            <a:ext cx="7200800" cy="20882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Прямоугольник 1"/>
          <p:cNvSpPr/>
          <p:nvPr/>
        </p:nvSpPr>
        <p:spPr>
          <a:xfrm>
            <a:off x="1331640" y="2690336"/>
            <a:ext cx="7200800" cy="923330"/>
          </a:xfrm>
          <a:prstGeom prst="rect">
            <a:avLst/>
          </a:prstGeom>
        </p:spPr>
        <p:txBody>
          <a:bodyPr wrap="square">
            <a:spAutoFit/>
          </a:bodyPr>
          <a:lstStyle/>
          <a:p>
            <a:r>
              <a:rPr lang="ru-RU" dirty="0" err="1" smtClean="0"/>
              <a:t>Фізичне</a:t>
            </a:r>
            <a:r>
              <a:rPr lang="ru-RU" dirty="0" smtClean="0"/>
              <a:t> (</a:t>
            </a:r>
            <a:r>
              <a:rPr lang="ru-RU" dirty="0" err="1" smtClean="0"/>
              <a:t>соматичне</a:t>
            </a:r>
            <a:r>
              <a:rPr lang="ru-RU" dirty="0" smtClean="0"/>
              <a:t>) </a:t>
            </a:r>
            <a:r>
              <a:rPr lang="ru-RU" dirty="0" err="1" smtClean="0"/>
              <a:t>здоров’я</a:t>
            </a:r>
            <a:r>
              <a:rPr lang="ru-RU" dirty="0" smtClean="0"/>
              <a:t> – </a:t>
            </a:r>
            <a:r>
              <a:rPr lang="ru-RU" dirty="0" err="1" smtClean="0"/>
              <a:t>це</a:t>
            </a:r>
            <a:r>
              <a:rPr lang="ru-RU" dirty="0" smtClean="0"/>
              <a:t> стан </a:t>
            </a:r>
            <a:r>
              <a:rPr lang="ru-RU" dirty="0" err="1" smtClean="0"/>
              <a:t>благополуччя</a:t>
            </a:r>
            <a:r>
              <a:rPr lang="ru-RU" dirty="0" smtClean="0"/>
              <a:t>, </a:t>
            </a:r>
            <a:r>
              <a:rPr lang="ru-RU" dirty="0" err="1" smtClean="0"/>
              <a:t>що</a:t>
            </a:r>
            <a:r>
              <a:rPr lang="ru-RU" dirty="0" smtClean="0"/>
              <a:t> </a:t>
            </a:r>
            <a:r>
              <a:rPr lang="ru-RU" dirty="0" err="1" smtClean="0"/>
              <a:t>визначається</a:t>
            </a:r>
            <a:r>
              <a:rPr lang="ru-RU" dirty="0" smtClean="0"/>
              <a:t> </a:t>
            </a:r>
            <a:r>
              <a:rPr lang="ru-RU" dirty="0" err="1" smtClean="0"/>
              <a:t>впорядкованістю</a:t>
            </a:r>
            <a:r>
              <a:rPr lang="ru-RU" dirty="0" smtClean="0"/>
              <a:t> </a:t>
            </a:r>
            <a:r>
              <a:rPr lang="ru-RU" dirty="0" err="1" smtClean="0"/>
              <a:t>будови</a:t>
            </a:r>
            <a:r>
              <a:rPr lang="ru-RU" dirty="0" smtClean="0"/>
              <a:t> й </a:t>
            </a:r>
            <a:r>
              <a:rPr lang="ru-RU" dirty="0" err="1" smtClean="0"/>
              <a:t>функцій</a:t>
            </a:r>
            <a:r>
              <a:rPr lang="ru-RU" dirty="0" smtClean="0"/>
              <a:t> </a:t>
            </a:r>
            <a:r>
              <a:rPr lang="ru-RU" dirty="0" err="1" smtClean="0"/>
              <a:t>організму</a:t>
            </a:r>
            <a:r>
              <a:rPr lang="ru-RU" dirty="0" smtClean="0"/>
              <a:t> </a:t>
            </a:r>
            <a:r>
              <a:rPr lang="ru-RU" dirty="0" err="1" smtClean="0"/>
              <a:t>людини</a:t>
            </a:r>
            <a:r>
              <a:rPr lang="ru-RU" dirty="0" smtClean="0"/>
              <a:t> та </a:t>
            </a:r>
            <a:r>
              <a:rPr lang="ru-RU" dirty="0" err="1" smtClean="0"/>
              <a:t>ступенем</a:t>
            </a:r>
            <a:r>
              <a:rPr lang="ru-RU" dirty="0" smtClean="0"/>
              <a:t> </a:t>
            </a:r>
            <a:r>
              <a:rPr lang="ru-RU" dirty="0" err="1" smtClean="0"/>
              <a:t>біологічної</a:t>
            </a:r>
            <a:r>
              <a:rPr lang="ru-RU" dirty="0" smtClean="0"/>
              <a:t> </a:t>
            </a:r>
            <a:r>
              <a:rPr lang="ru-RU" dirty="0" err="1" smtClean="0"/>
              <a:t>адаптації</a:t>
            </a:r>
            <a:r>
              <a:rPr lang="ru-RU" dirty="0" smtClean="0"/>
              <a:t> до умов </a:t>
            </a:r>
            <a:r>
              <a:rPr lang="ru-RU" dirty="0" err="1" smtClean="0"/>
              <a:t>довкілля</a:t>
            </a:r>
            <a:r>
              <a:rPr lang="ru-RU" dirty="0" smtClean="0"/>
              <a:t>. </a:t>
            </a:r>
            <a:endParaRPr lang="ru-RU" dirty="0"/>
          </a:p>
        </p:txBody>
      </p:sp>
      <p:sp>
        <p:nvSpPr>
          <p:cNvPr id="3" name="Прямоугольник 2"/>
          <p:cNvSpPr/>
          <p:nvPr/>
        </p:nvSpPr>
        <p:spPr>
          <a:xfrm>
            <a:off x="1331640" y="3717032"/>
            <a:ext cx="7200800" cy="923330"/>
          </a:xfrm>
          <a:prstGeom prst="rect">
            <a:avLst/>
          </a:prstGeom>
        </p:spPr>
        <p:txBody>
          <a:bodyPr wrap="square">
            <a:spAutoFit/>
          </a:bodyPr>
          <a:lstStyle/>
          <a:p>
            <a:r>
              <a:rPr lang="ru-RU" dirty="0" err="1" smtClean="0"/>
              <a:t>Психічне</a:t>
            </a:r>
            <a:r>
              <a:rPr lang="ru-RU" dirty="0" smtClean="0"/>
              <a:t> </a:t>
            </a:r>
            <a:r>
              <a:rPr lang="ru-RU" dirty="0" err="1" smtClean="0"/>
              <a:t>здоров’я</a:t>
            </a:r>
            <a:r>
              <a:rPr lang="ru-RU" dirty="0" smtClean="0"/>
              <a:t> – </a:t>
            </a:r>
            <a:r>
              <a:rPr lang="ru-RU" dirty="0" err="1" smtClean="0"/>
              <a:t>це</a:t>
            </a:r>
            <a:r>
              <a:rPr lang="ru-RU" dirty="0" smtClean="0"/>
              <a:t> стан </a:t>
            </a:r>
            <a:r>
              <a:rPr lang="ru-RU" dirty="0" err="1" smtClean="0"/>
              <a:t>благополуччя</a:t>
            </a:r>
            <a:r>
              <a:rPr lang="ru-RU" dirty="0" smtClean="0"/>
              <a:t>, </a:t>
            </a:r>
            <a:r>
              <a:rPr lang="ru-RU" dirty="0" err="1" smtClean="0"/>
              <a:t>що</a:t>
            </a:r>
            <a:r>
              <a:rPr lang="ru-RU" dirty="0" smtClean="0"/>
              <a:t> </a:t>
            </a:r>
            <a:r>
              <a:rPr lang="ru-RU" dirty="0" err="1" smtClean="0"/>
              <a:t>визначається</a:t>
            </a:r>
            <a:r>
              <a:rPr lang="ru-RU" dirty="0" smtClean="0"/>
              <a:t> </a:t>
            </a:r>
            <a:r>
              <a:rPr lang="ru-RU" dirty="0" err="1" smtClean="0"/>
              <a:t>впорядкованістю</a:t>
            </a:r>
            <a:r>
              <a:rPr lang="ru-RU" dirty="0" smtClean="0"/>
              <a:t> </a:t>
            </a:r>
            <a:r>
              <a:rPr lang="ru-RU" dirty="0" err="1" smtClean="0"/>
              <a:t>поведінки</a:t>
            </a:r>
            <a:r>
              <a:rPr lang="ru-RU" dirty="0" smtClean="0"/>
              <a:t> </a:t>
            </a:r>
            <a:r>
              <a:rPr lang="ru-RU" dirty="0" err="1" smtClean="0"/>
              <a:t>організму</a:t>
            </a:r>
            <a:r>
              <a:rPr lang="ru-RU" dirty="0" smtClean="0"/>
              <a:t> </a:t>
            </a:r>
            <a:r>
              <a:rPr lang="ru-RU" dirty="0" err="1" smtClean="0"/>
              <a:t>людини</a:t>
            </a:r>
            <a:r>
              <a:rPr lang="ru-RU" dirty="0" smtClean="0"/>
              <a:t> та </a:t>
            </a:r>
            <a:r>
              <a:rPr lang="ru-RU" dirty="0" err="1" smtClean="0"/>
              <a:t>психічною</a:t>
            </a:r>
            <a:r>
              <a:rPr lang="ru-RU" dirty="0" smtClean="0"/>
              <a:t> </a:t>
            </a:r>
            <a:r>
              <a:rPr lang="ru-RU" dirty="0" err="1" smtClean="0"/>
              <a:t>адаптованістю</a:t>
            </a:r>
            <a:r>
              <a:rPr lang="ru-RU" dirty="0" smtClean="0"/>
              <a:t> до </a:t>
            </a:r>
            <a:r>
              <a:rPr lang="ru-RU" dirty="0" err="1" smtClean="0"/>
              <a:t>середовища</a:t>
            </a:r>
            <a:r>
              <a:rPr lang="ru-RU" dirty="0" smtClean="0"/>
              <a:t> </a:t>
            </a:r>
            <a:r>
              <a:rPr lang="ru-RU" dirty="0" err="1" smtClean="0"/>
              <a:t>існування</a:t>
            </a:r>
            <a:r>
              <a:rPr lang="ru-RU" dirty="0" smtClean="0"/>
              <a:t>. </a:t>
            </a:r>
            <a:endParaRPr lang="ru-RU" dirty="0"/>
          </a:p>
        </p:txBody>
      </p:sp>
      <p:sp>
        <p:nvSpPr>
          <p:cNvPr id="4" name="Прямоугольник 3"/>
          <p:cNvSpPr/>
          <p:nvPr/>
        </p:nvSpPr>
        <p:spPr>
          <a:xfrm>
            <a:off x="1331640" y="4640362"/>
            <a:ext cx="7200800" cy="646331"/>
          </a:xfrm>
          <a:prstGeom prst="rect">
            <a:avLst/>
          </a:prstGeom>
        </p:spPr>
        <p:txBody>
          <a:bodyPr wrap="square">
            <a:spAutoFit/>
          </a:bodyPr>
          <a:lstStyle/>
          <a:p>
            <a:r>
              <a:rPr lang="ru-RU" dirty="0" err="1" smtClean="0"/>
              <a:t>Соціальне</a:t>
            </a:r>
            <a:r>
              <a:rPr lang="ru-RU" dirty="0" smtClean="0"/>
              <a:t> </a:t>
            </a:r>
            <a:r>
              <a:rPr lang="ru-RU" dirty="0" err="1" smtClean="0"/>
              <a:t>здоров’я</a:t>
            </a:r>
            <a:r>
              <a:rPr lang="ru-RU" dirty="0" smtClean="0"/>
              <a:t> – стан </a:t>
            </a:r>
            <a:r>
              <a:rPr lang="ru-RU" dirty="0" err="1" smtClean="0"/>
              <a:t>благополуччя</a:t>
            </a:r>
            <a:r>
              <a:rPr lang="ru-RU" dirty="0" smtClean="0"/>
              <a:t>, </a:t>
            </a:r>
            <a:r>
              <a:rPr lang="ru-RU" dirty="0" err="1" smtClean="0"/>
              <a:t>що</a:t>
            </a:r>
            <a:r>
              <a:rPr lang="ru-RU" dirty="0" smtClean="0"/>
              <a:t> </a:t>
            </a:r>
            <a:r>
              <a:rPr lang="ru-RU" dirty="0" err="1" smtClean="0"/>
              <a:t>визначає</a:t>
            </a:r>
            <a:r>
              <a:rPr lang="ru-RU" dirty="0" smtClean="0"/>
              <a:t> </a:t>
            </a:r>
            <a:r>
              <a:rPr lang="ru-RU" dirty="0" err="1" smtClean="0"/>
              <a:t>ефективність</a:t>
            </a:r>
            <a:r>
              <a:rPr lang="ru-RU" dirty="0" smtClean="0"/>
              <a:t> </a:t>
            </a:r>
            <a:r>
              <a:rPr lang="ru-RU" dirty="0" err="1" smtClean="0"/>
              <a:t>взаємодії</a:t>
            </a:r>
            <a:r>
              <a:rPr lang="ru-RU" dirty="0" smtClean="0"/>
              <a:t> </a:t>
            </a:r>
            <a:r>
              <a:rPr lang="ru-RU" dirty="0" err="1" smtClean="0"/>
              <a:t>людини</a:t>
            </a:r>
            <a:r>
              <a:rPr lang="ru-RU" dirty="0" smtClean="0"/>
              <a:t> </a:t>
            </a:r>
            <a:r>
              <a:rPr lang="ru-RU" dirty="0" err="1" smtClean="0"/>
              <a:t>із</a:t>
            </a:r>
            <a:r>
              <a:rPr lang="ru-RU" dirty="0" smtClean="0"/>
              <a:t> </a:t>
            </a:r>
            <a:r>
              <a:rPr lang="ru-RU" dirty="0" err="1" smtClean="0"/>
              <a:t>соціальним</a:t>
            </a:r>
            <a:r>
              <a:rPr lang="ru-RU" dirty="0" smtClean="0"/>
              <a:t> </a:t>
            </a:r>
            <a:r>
              <a:rPr lang="ru-RU" dirty="0" err="1" smtClean="0"/>
              <a:t>середовищем</a:t>
            </a:r>
            <a:endParaRPr lang="ru-RU" dirty="0"/>
          </a:p>
        </p:txBody>
      </p:sp>
    </p:spTree>
    <p:extLst>
      <p:ext uri="{BB962C8B-B14F-4D97-AF65-F5344CB8AC3E}">
        <p14:creationId xmlns:p14="http://schemas.microsoft.com/office/powerpoint/2010/main" val="17071980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15616" y="58847"/>
            <a:ext cx="7272808" cy="4524315"/>
          </a:xfrm>
          <a:prstGeom prst="rect">
            <a:avLst/>
          </a:prstGeom>
        </p:spPr>
        <p:txBody>
          <a:bodyPr wrap="square">
            <a:spAutoFit/>
          </a:bodyPr>
          <a:lstStyle/>
          <a:p>
            <a:r>
              <a:rPr lang="ru-RU" dirty="0" smtClean="0"/>
              <a:t>Для </a:t>
            </a:r>
            <a:r>
              <a:rPr lang="ru-RU" dirty="0" err="1" smtClean="0"/>
              <a:t>розуміння</a:t>
            </a:r>
            <a:r>
              <a:rPr lang="ru-RU" dirty="0" smtClean="0"/>
              <a:t> </a:t>
            </a:r>
            <a:r>
              <a:rPr lang="ru-RU" b="1" dirty="0" err="1" smtClean="0"/>
              <a:t>фізичного</a:t>
            </a:r>
            <a:r>
              <a:rPr lang="ru-RU" b="1" dirty="0" smtClean="0"/>
              <a:t> </a:t>
            </a:r>
            <a:r>
              <a:rPr lang="ru-RU" b="1" dirty="0" err="1" smtClean="0"/>
              <a:t>здоров’я</a:t>
            </a:r>
            <a:r>
              <a:rPr lang="ru-RU" dirty="0" smtClean="0"/>
              <a:t>, </a:t>
            </a:r>
            <a:r>
              <a:rPr lang="ru-RU" dirty="0" err="1" smtClean="0"/>
              <a:t>що</a:t>
            </a:r>
            <a:r>
              <a:rPr lang="ru-RU" dirty="0" smtClean="0"/>
              <a:t> </a:t>
            </a:r>
            <a:r>
              <a:rPr lang="ru-RU" dirty="0" err="1" smtClean="0"/>
              <a:t>відображає</a:t>
            </a:r>
            <a:r>
              <a:rPr lang="ru-RU" dirty="0" smtClean="0"/>
              <a:t> </a:t>
            </a:r>
            <a:r>
              <a:rPr lang="ru-RU" dirty="0" err="1" smtClean="0"/>
              <a:t>функціональний</a:t>
            </a:r>
            <a:r>
              <a:rPr lang="ru-RU" dirty="0" smtClean="0"/>
              <a:t> стан </a:t>
            </a:r>
            <a:r>
              <a:rPr lang="ru-RU" dirty="0" err="1" smtClean="0"/>
              <a:t>організму</a:t>
            </a:r>
            <a:r>
              <a:rPr lang="ru-RU" dirty="0" smtClean="0"/>
              <a:t> </a:t>
            </a:r>
            <a:r>
              <a:rPr lang="ru-RU" dirty="0" err="1" smtClean="0"/>
              <a:t>людини</a:t>
            </a:r>
            <a:r>
              <a:rPr lang="ru-RU" dirty="0" smtClean="0"/>
              <a:t>, </a:t>
            </a:r>
            <a:r>
              <a:rPr lang="ru-RU" dirty="0" err="1" smtClean="0"/>
              <a:t>велике</a:t>
            </a:r>
            <a:r>
              <a:rPr lang="ru-RU" dirty="0" smtClean="0"/>
              <a:t> </a:t>
            </a:r>
            <a:r>
              <a:rPr lang="ru-RU" dirty="0" err="1" smtClean="0"/>
              <a:t>значення</a:t>
            </a:r>
            <a:r>
              <a:rPr lang="ru-RU" dirty="0" smtClean="0"/>
              <a:t> </a:t>
            </a:r>
            <a:r>
              <a:rPr lang="ru-RU" dirty="0" err="1" smtClean="0"/>
              <a:t>мають</a:t>
            </a:r>
            <a:r>
              <a:rPr lang="ru-RU" dirty="0" smtClean="0"/>
              <a:t> </a:t>
            </a:r>
            <a:r>
              <a:rPr lang="ru-RU" dirty="0" err="1" smtClean="0"/>
              <a:t>передусім</a:t>
            </a:r>
            <a:r>
              <a:rPr lang="ru-RU" dirty="0" smtClean="0"/>
              <a:t> </a:t>
            </a:r>
            <a:r>
              <a:rPr lang="ru-RU" dirty="0" err="1" smtClean="0"/>
              <a:t>знання</a:t>
            </a:r>
            <a:r>
              <a:rPr lang="ru-RU" dirty="0" smtClean="0"/>
              <a:t> </a:t>
            </a:r>
            <a:r>
              <a:rPr lang="ru-RU" dirty="0" err="1" smtClean="0"/>
              <a:t>природничих</a:t>
            </a:r>
            <a:r>
              <a:rPr lang="ru-RU" dirty="0" smtClean="0"/>
              <a:t> наук: </a:t>
            </a:r>
            <a:r>
              <a:rPr lang="ru-RU" dirty="0" err="1" smtClean="0"/>
              <a:t>біології</a:t>
            </a:r>
            <a:r>
              <a:rPr lang="ru-RU" dirty="0" smtClean="0"/>
              <a:t> (</a:t>
            </a:r>
            <a:r>
              <a:rPr lang="ru-RU" dirty="0" err="1" smtClean="0"/>
              <a:t>анатомії</a:t>
            </a:r>
            <a:r>
              <a:rPr lang="ru-RU" dirty="0" smtClean="0"/>
              <a:t>, </a:t>
            </a:r>
            <a:r>
              <a:rPr lang="ru-RU" dirty="0" err="1" smtClean="0"/>
              <a:t>фізіології</a:t>
            </a:r>
            <a:r>
              <a:rPr lang="ru-RU" dirty="0" smtClean="0"/>
              <a:t>, </a:t>
            </a:r>
            <a:r>
              <a:rPr lang="ru-RU" dirty="0" err="1" smtClean="0"/>
              <a:t>біохімії</a:t>
            </a:r>
            <a:r>
              <a:rPr lang="ru-RU" dirty="0" smtClean="0"/>
              <a:t>, </a:t>
            </a:r>
            <a:r>
              <a:rPr lang="ru-RU" dirty="0" err="1" smtClean="0"/>
              <a:t>біофізики</a:t>
            </a:r>
            <a:r>
              <a:rPr lang="ru-RU" dirty="0" smtClean="0"/>
              <a:t>, генетики, </a:t>
            </a:r>
            <a:r>
              <a:rPr lang="ru-RU" dirty="0" err="1" smtClean="0"/>
              <a:t>молекулярної</a:t>
            </a:r>
            <a:r>
              <a:rPr lang="ru-RU" dirty="0" smtClean="0"/>
              <a:t> </a:t>
            </a:r>
            <a:r>
              <a:rPr lang="ru-RU" dirty="0" err="1" smtClean="0"/>
              <a:t>біології</a:t>
            </a:r>
            <a:r>
              <a:rPr lang="ru-RU" dirty="0" smtClean="0"/>
              <a:t>, </a:t>
            </a:r>
            <a:r>
              <a:rPr lang="ru-RU" dirty="0" err="1" smtClean="0"/>
              <a:t>антропології</a:t>
            </a:r>
            <a:r>
              <a:rPr lang="ru-RU" dirty="0" smtClean="0"/>
              <a:t>, </a:t>
            </a:r>
            <a:r>
              <a:rPr lang="ru-RU" dirty="0" err="1" smtClean="0"/>
              <a:t>ембріології</a:t>
            </a:r>
            <a:r>
              <a:rPr lang="ru-RU" dirty="0" smtClean="0"/>
              <a:t>, </a:t>
            </a:r>
            <a:r>
              <a:rPr lang="ru-RU" dirty="0" err="1" smtClean="0"/>
              <a:t>імунології</a:t>
            </a:r>
            <a:r>
              <a:rPr lang="ru-RU" dirty="0" smtClean="0"/>
              <a:t>), </a:t>
            </a:r>
            <a:r>
              <a:rPr lang="ru-RU" dirty="0" err="1" smtClean="0"/>
              <a:t>фізики</a:t>
            </a:r>
            <a:r>
              <a:rPr lang="ru-RU" dirty="0" smtClean="0"/>
              <a:t>, </a:t>
            </a:r>
            <a:r>
              <a:rPr lang="ru-RU" dirty="0" err="1" smtClean="0"/>
              <a:t>хімії</a:t>
            </a:r>
            <a:r>
              <a:rPr lang="ru-RU" dirty="0" smtClean="0"/>
              <a:t>, </a:t>
            </a:r>
            <a:r>
              <a:rPr lang="ru-RU" dirty="0" err="1" smtClean="0"/>
              <a:t>географії</a:t>
            </a:r>
            <a:r>
              <a:rPr lang="ru-RU" dirty="0" smtClean="0"/>
              <a:t>, </a:t>
            </a:r>
            <a:r>
              <a:rPr lang="ru-RU" dirty="0" err="1" smtClean="0"/>
              <a:t>астрономії</a:t>
            </a:r>
            <a:r>
              <a:rPr lang="ru-RU" dirty="0" smtClean="0"/>
              <a:t>. </a:t>
            </a:r>
            <a:r>
              <a:rPr lang="ru-RU" dirty="0" err="1" smtClean="0"/>
              <a:t>Лікування</a:t>
            </a:r>
            <a:r>
              <a:rPr lang="ru-RU" dirty="0" smtClean="0"/>
              <a:t> й </a:t>
            </a:r>
            <a:r>
              <a:rPr lang="ru-RU" dirty="0" err="1" smtClean="0"/>
              <a:t>профілактика</a:t>
            </a:r>
            <a:r>
              <a:rPr lang="ru-RU" dirty="0" smtClean="0"/>
              <a:t> </a:t>
            </a:r>
            <a:r>
              <a:rPr lang="ru-RU" dirty="0" err="1" smtClean="0"/>
              <a:t>захворювань</a:t>
            </a:r>
            <a:r>
              <a:rPr lang="ru-RU" dirty="0" smtClean="0"/>
              <a:t> </a:t>
            </a:r>
            <a:r>
              <a:rPr lang="ru-RU" dirty="0" err="1" smtClean="0"/>
              <a:t>неможливі</a:t>
            </a:r>
            <a:r>
              <a:rPr lang="ru-RU" dirty="0" smtClean="0"/>
              <a:t> без </a:t>
            </a:r>
            <a:r>
              <a:rPr lang="ru-RU" dirty="0" err="1" smtClean="0"/>
              <a:t>медичних</a:t>
            </a:r>
            <a:r>
              <a:rPr lang="ru-RU" dirty="0" smtClean="0"/>
              <a:t> (</a:t>
            </a:r>
            <a:r>
              <a:rPr lang="ru-RU" dirty="0" err="1" smtClean="0"/>
              <a:t>ендокринологія</a:t>
            </a:r>
            <a:r>
              <a:rPr lang="ru-RU" dirty="0" smtClean="0"/>
              <a:t>, </a:t>
            </a:r>
            <a:r>
              <a:rPr lang="ru-RU" dirty="0" err="1" smtClean="0"/>
              <a:t>кардіологія</a:t>
            </a:r>
            <a:r>
              <a:rPr lang="ru-RU" dirty="0" smtClean="0"/>
              <a:t>, </a:t>
            </a:r>
            <a:r>
              <a:rPr lang="ru-RU" dirty="0" err="1" smtClean="0"/>
              <a:t>стоматологія</a:t>
            </a:r>
            <a:r>
              <a:rPr lang="ru-RU" dirty="0" smtClean="0"/>
              <a:t>) і </a:t>
            </a:r>
            <a:r>
              <a:rPr lang="ru-RU" dirty="0" err="1" smtClean="0"/>
              <a:t>фармацевтичних</a:t>
            </a:r>
            <a:r>
              <a:rPr lang="ru-RU" dirty="0" smtClean="0"/>
              <a:t> (</a:t>
            </a:r>
            <a:r>
              <a:rPr lang="ru-RU" dirty="0" err="1" smtClean="0"/>
              <a:t>фармакологія</a:t>
            </a:r>
            <a:r>
              <a:rPr lang="ru-RU" dirty="0" smtClean="0"/>
              <a:t>, </a:t>
            </a:r>
            <a:r>
              <a:rPr lang="ru-RU" dirty="0" err="1" smtClean="0"/>
              <a:t>токсикологія</a:t>
            </a:r>
            <a:r>
              <a:rPr lang="ru-RU" dirty="0" smtClean="0"/>
              <a:t>, </a:t>
            </a:r>
            <a:r>
              <a:rPr lang="ru-RU" dirty="0" err="1" smtClean="0"/>
              <a:t>фармакогнозія</a:t>
            </a:r>
            <a:r>
              <a:rPr lang="ru-RU" dirty="0" smtClean="0"/>
              <a:t>) наук.</a:t>
            </a:r>
          </a:p>
          <a:p>
            <a:r>
              <a:rPr lang="ru-RU" dirty="0" smtClean="0"/>
              <a:t> Для </a:t>
            </a:r>
            <a:r>
              <a:rPr lang="ru-RU" dirty="0" err="1" smtClean="0"/>
              <a:t>зміцнення</a:t>
            </a:r>
            <a:r>
              <a:rPr lang="ru-RU" dirty="0" smtClean="0"/>
              <a:t> й </a:t>
            </a:r>
            <a:r>
              <a:rPr lang="ru-RU" dirty="0" err="1" smtClean="0"/>
              <a:t>збереження</a:t>
            </a:r>
            <a:r>
              <a:rPr lang="ru-RU" dirty="0" smtClean="0"/>
              <a:t> </a:t>
            </a:r>
            <a:r>
              <a:rPr lang="ru-RU" b="1" dirty="0" err="1" smtClean="0"/>
              <a:t>психічного</a:t>
            </a:r>
            <a:r>
              <a:rPr lang="ru-RU" b="1" dirty="0" smtClean="0"/>
              <a:t> </a:t>
            </a:r>
            <a:r>
              <a:rPr lang="ru-RU" b="1" dirty="0" err="1" smtClean="0"/>
              <a:t>здоров’я</a:t>
            </a:r>
            <a:r>
              <a:rPr lang="ru-RU" b="1" dirty="0" smtClean="0"/>
              <a:t> </a:t>
            </a:r>
            <a:r>
              <a:rPr lang="ru-RU" dirty="0" err="1" smtClean="0"/>
              <a:t>необхідні</a:t>
            </a:r>
            <a:r>
              <a:rPr lang="ru-RU" dirty="0" smtClean="0"/>
              <a:t> </a:t>
            </a:r>
            <a:r>
              <a:rPr lang="ru-RU" dirty="0" err="1" smtClean="0"/>
              <a:t>знання</a:t>
            </a:r>
            <a:r>
              <a:rPr lang="ru-RU" dirty="0" smtClean="0"/>
              <a:t> </a:t>
            </a:r>
            <a:r>
              <a:rPr lang="ru-RU" dirty="0" err="1" smtClean="0"/>
              <a:t>психологічних</a:t>
            </a:r>
            <a:r>
              <a:rPr lang="ru-RU" dirty="0" smtClean="0"/>
              <a:t> наук (</a:t>
            </a:r>
            <a:r>
              <a:rPr lang="ru-RU" dirty="0" err="1" smtClean="0"/>
              <a:t>нейропсихологія</a:t>
            </a:r>
            <a:r>
              <a:rPr lang="ru-RU" dirty="0" smtClean="0"/>
              <a:t>, </a:t>
            </a:r>
            <a:r>
              <a:rPr lang="ru-RU" dirty="0" err="1" smtClean="0"/>
              <a:t>психіатрія</a:t>
            </a:r>
            <a:r>
              <a:rPr lang="ru-RU" dirty="0" smtClean="0"/>
              <a:t>, </a:t>
            </a:r>
            <a:r>
              <a:rPr lang="ru-RU" dirty="0" err="1" smtClean="0"/>
              <a:t>психоекологія</a:t>
            </a:r>
            <a:r>
              <a:rPr lang="ru-RU" dirty="0" smtClean="0"/>
              <a:t>, </a:t>
            </a:r>
            <a:r>
              <a:rPr lang="ru-RU" dirty="0" err="1" smtClean="0"/>
              <a:t>психогенетика</a:t>
            </a:r>
            <a:r>
              <a:rPr lang="ru-RU" dirty="0" smtClean="0"/>
              <a:t>), </a:t>
            </a:r>
            <a:r>
              <a:rPr lang="ru-RU" dirty="0" err="1" smtClean="0"/>
              <a:t>біологічних</a:t>
            </a:r>
            <a:r>
              <a:rPr lang="ru-RU" dirty="0" smtClean="0"/>
              <a:t> (</a:t>
            </a:r>
            <a:r>
              <a:rPr lang="ru-RU" dirty="0" err="1" smtClean="0"/>
              <a:t>нейрофізіологія</a:t>
            </a:r>
            <a:r>
              <a:rPr lang="ru-RU" dirty="0" smtClean="0"/>
              <a:t>, </a:t>
            </a:r>
            <a:r>
              <a:rPr lang="ru-RU" dirty="0" err="1" smtClean="0"/>
              <a:t>етологія</a:t>
            </a:r>
            <a:r>
              <a:rPr lang="ru-RU" dirty="0" smtClean="0"/>
              <a:t>), </a:t>
            </a:r>
            <a:r>
              <a:rPr lang="ru-RU" dirty="0" err="1" smtClean="0"/>
              <a:t>медичних</a:t>
            </a:r>
            <a:r>
              <a:rPr lang="ru-RU" dirty="0" smtClean="0"/>
              <a:t> (</a:t>
            </a:r>
            <a:r>
              <a:rPr lang="ru-RU" dirty="0" err="1" smtClean="0"/>
              <a:t>ендокринологія</a:t>
            </a:r>
            <a:r>
              <a:rPr lang="ru-RU" dirty="0" smtClean="0"/>
              <a:t>) та </a:t>
            </a:r>
            <a:r>
              <a:rPr lang="ru-RU" dirty="0" err="1" smtClean="0"/>
              <a:t>філософських</a:t>
            </a:r>
            <a:r>
              <a:rPr lang="ru-RU" dirty="0" smtClean="0"/>
              <a:t> (</a:t>
            </a:r>
            <a:r>
              <a:rPr lang="ru-RU" dirty="0" err="1" smtClean="0"/>
              <a:t>логіка</a:t>
            </a:r>
            <a:r>
              <a:rPr lang="ru-RU" dirty="0" smtClean="0"/>
              <a:t>, </a:t>
            </a:r>
            <a:r>
              <a:rPr lang="ru-RU" dirty="0" err="1" smtClean="0"/>
              <a:t>релігієзнавство</a:t>
            </a:r>
            <a:r>
              <a:rPr lang="ru-RU" dirty="0" smtClean="0"/>
              <a:t>, </a:t>
            </a:r>
            <a:r>
              <a:rPr lang="ru-RU" dirty="0" err="1" smtClean="0"/>
              <a:t>естетика</a:t>
            </a:r>
            <a:r>
              <a:rPr lang="ru-RU" dirty="0" smtClean="0"/>
              <a:t>, </a:t>
            </a:r>
            <a:r>
              <a:rPr lang="ru-RU" dirty="0" err="1" smtClean="0"/>
              <a:t>етика</a:t>
            </a:r>
            <a:r>
              <a:rPr lang="ru-RU" dirty="0" smtClean="0"/>
              <a:t>) наук. </a:t>
            </a:r>
          </a:p>
          <a:p>
            <a:r>
              <a:rPr lang="ru-RU" dirty="0" smtClean="0"/>
              <a:t>Для </a:t>
            </a:r>
            <a:r>
              <a:rPr lang="ru-RU" dirty="0" err="1" smtClean="0"/>
              <a:t>вивчення</a:t>
            </a:r>
            <a:r>
              <a:rPr lang="ru-RU" dirty="0" smtClean="0"/>
              <a:t> </a:t>
            </a:r>
            <a:r>
              <a:rPr lang="ru-RU" dirty="0" err="1" smtClean="0"/>
              <a:t>компонентів</a:t>
            </a:r>
            <a:r>
              <a:rPr lang="ru-RU" dirty="0" smtClean="0"/>
              <a:t> </a:t>
            </a:r>
            <a:r>
              <a:rPr lang="ru-RU" b="1" dirty="0" err="1" smtClean="0"/>
              <a:t>соціального</a:t>
            </a:r>
            <a:r>
              <a:rPr lang="ru-RU" b="1" dirty="0" smtClean="0"/>
              <a:t> </a:t>
            </a:r>
            <a:r>
              <a:rPr lang="ru-RU" b="1" dirty="0" err="1" smtClean="0"/>
              <a:t>здоров’я</a:t>
            </a:r>
            <a:r>
              <a:rPr lang="ru-RU" b="1" dirty="0" smtClean="0"/>
              <a:t> </a:t>
            </a:r>
            <a:r>
              <a:rPr lang="ru-RU" dirty="0" err="1" smtClean="0"/>
              <a:t>необхідні</a:t>
            </a:r>
            <a:r>
              <a:rPr lang="ru-RU" dirty="0" smtClean="0"/>
              <a:t> </a:t>
            </a:r>
            <a:r>
              <a:rPr lang="ru-RU" dirty="0" err="1" smtClean="0"/>
              <a:t>знання</a:t>
            </a:r>
            <a:r>
              <a:rPr lang="ru-RU" dirty="0" smtClean="0"/>
              <a:t> </a:t>
            </a:r>
            <a:r>
              <a:rPr lang="ru-RU" dirty="0" err="1" smtClean="0"/>
              <a:t>соціологічних</a:t>
            </a:r>
            <a:r>
              <a:rPr lang="ru-RU" dirty="0" smtClean="0"/>
              <a:t> (</a:t>
            </a:r>
            <a:r>
              <a:rPr lang="ru-RU" dirty="0" err="1" smtClean="0"/>
              <a:t>соціологія</a:t>
            </a:r>
            <a:r>
              <a:rPr lang="ru-RU" dirty="0" smtClean="0"/>
              <a:t>, </a:t>
            </a:r>
            <a:r>
              <a:rPr lang="ru-RU" dirty="0" err="1" smtClean="0"/>
              <a:t>соціальна</a:t>
            </a:r>
            <a:r>
              <a:rPr lang="ru-RU" dirty="0" smtClean="0"/>
              <a:t> </a:t>
            </a:r>
            <a:r>
              <a:rPr lang="ru-RU" dirty="0" err="1" smtClean="0"/>
              <a:t>психологія</a:t>
            </a:r>
            <a:r>
              <a:rPr lang="ru-RU" dirty="0" smtClean="0"/>
              <a:t>) та </a:t>
            </a:r>
            <a:r>
              <a:rPr lang="ru-RU" dirty="0" err="1" smtClean="0"/>
              <a:t>історичних</a:t>
            </a:r>
            <a:r>
              <a:rPr lang="ru-RU" dirty="0" smtClean="0"/>
              <a:t> (</a:t>
            </a:r>
            <a:r>
              <a:rPr lang="ru-RU" dirty="0" err="1" smtClean="0"/>
              <a:t>етнологія</a:t>
            </a:r>
            <a:r>
              <a:rPr lang="ru-RU" dirty="0" smtClean="0"/>
              <a:t>, </a:t>
            </a:r>
            <a:r>
              <a:rPr lang="ru-RU" dirty="0" err="1" smtClean="0"/>
              <a:t>археологія</a:t>
            </a:r>
            <a:r>
              <a:rPr lang="ru-RU" dirty="0" smtClean="0"/>
              <a:t>) наук. </a:t>
            </a:r>
            <a:endParaRPr lang="ru-RU" dirty="0"/>
          </a:p>
        </p:txBody>
      </p:sp>
    </p:spTree>
    <p:extLst>
      <p:ext uri="{BB962C8B-B14F-4D97-AF65-F5344CB8AC3E}">
        <p14:creationId xmlns:p14="http://schemas.microsoft.com/office/powerpoint/2010/main" val="32179108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k-UA" sz="2400" dirty="0">
                <a:effectLst/>
                <a:latin typeface="Times New Roman"/>
                <a:ea typeface="Calibri"/>
              </a:rPr>
              <a:t>Здоровий спосіб життя (ЗСЖ) є комплексом заходів, які охоплюють різні аспекти життя людини.</a:t>
            </a:r>
            <a:endParaRPr lang="ru-RU" sz="2400" dirty="0"/>
          </a:p>
        </p:txBody>
      </p:sp>
      <p:sp>
        <p:nvSpPr>
          <p:cNvPr id="3" name="Прямоугольник 2"/>
          <p:cNvSpPr/>
          <p:nvPr/>
        </p:nvSpPr>
        <p:spPr>
          <a:xfrm>
            <a:off x="2987824" y="3140968"/>
            <a:ext cx="3456384"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effectLst/>
                <a:latin typeface="Times New Roman"/>
                <a:ea typeface="Calibri"/>
              </a:rPr>
              <a:t>До основних складових ЗСЖ належать </a:t>
            </a:r>
            <a:endParaRPr lang="ru-RU" dirty="0"/>
          </a:p>
        </p:txBody>
      </p:sp>
      <p:sp>
        <p:nvSpPr>
          <p:cNvPr id="4" name="Прямоугольник 3"/>
          <p:cNvSpPr/>
          <p:nvPr/>
        </p:nvSpPr>
        <p:spPr>
          <a:xfrm>
            <a:off x="1835696" y="1722512"/>
            <a:ext cx="1441585"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effectLst/>
                <a:latin typeface="Times New Roman"/>
                <a:ea typeface="Calibri"/>
              </a:rPr>
              <a:t>раціональне харчування</a:t>
            </a:r>
            <a:endParaRPr lang="ru-RU" dirty="0"/>
          </a:p>
        </p:txBody>
      </p:sp>
      <p:sp>
        <p:nvSpPr>
          <p:cNvPr id="5" name="Прямоугольник 4"/>
          <p:cNvSpPr/>
          <p:nvPr/>
        </p:nvSpPr>
        <p:spPr>
          <a:xfrm>
            <a:off x="3995936" y="1628800"/>
            <a:ext cx="1418456"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effectLst/>
                <a:latin typeface="Times New Roman"/>
                <a:ea typeface="Calibri"/>
              </a:rPr>
              <a:t>дотримання особистої гігієни</a:t>
            </a:r>
            <a:endParaRPr lang="ru-RU" dirty="0"/>
          </a:p>
        </p:txBody>
      </p:sp>
      <p:sp>
        <p:nvSpPr>
          <p:cNvPr id="6" name="Прямоугольник 5"/>
          <p:cNvSpPr/>
          <p:nvPr/>
        </p:nvSpPr>
        <p:spPr>
          <a:xfrm>
            <a:off x="6372200" y="1705891"/>
            <a:ext cx="1346448"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smtClean="0"/>
              <a:t>Гарний</a:t>
            </a:r>
            <a:r>
              <a:rPr lang="ru-RU" dirty="0" smtClean="0"/>
              <a:t> псих</a:t>
            </a:r>
            <a:r>
              <a:rPr lang="uk-UA" dirty="0" smtClean="0"/>
              <a:t>і</a:t>
            </a:r>
            <a:r>
              <a:rPr lang="ru-RU" dirty="0" err="1" smtClean="0"/>
              <a:t>чний</a:t>
            </a:r>
            <a:r>
              <a:rPr lang="ru-RU" dirty="0" smtClean="0"/>
              <a:t> стан</a:t>
            </a:r>
            <a:endParaRPr lang="ru-RU" dirty="0"/>
          </a:p>
        </p:txBody>
      </p:sp>
      <p:sp>
        <p:nvSpPr>
          <p:cNvPr id="7" name="Прямоугольник 6"/>
          <p:cNvSpPr/>
          <p:nvPr/>
        </p:nvSpPr>
        <p:spPr>
          <a:xfrm>
            <a:off x="1187624" y="5373216"/>
            <a:ext cx="2282552"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effectLst/>
                <a:latin typeface="Times New Roman"/>
                <a:ea typeface="Calibri"/>
              </a:rPr>
              <a:t>виважена оптимальна фізична активність</a:t>
            </a:r>
            <a:endParaRPr lang="ru-RU" dirty="0"/>
          </a:p>
        </p:txBody>
      </p:sp>
      <p:sp>
        <p:nvSpPr>
          <p:cNvPr id="8" name="Прямоугольник 7"/>
          <p:cNvSpPr/>
          <p:nvPr/>
        </p:nvSpPr>
        <p:spPr>
          <a:xfrm>
            <a:off x="4006788" y="5517232"/>
            <a:ext cx="2365412" cy="62636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effectLst/>
                <a:latin typeface="Times New Roman"/>
                <a:ea typeface="Calibri"/>
              </a:rPr>
              <a:t>боротьба зі шкідливими звичками</a:t>
            </a:r>
            <a:endParaRPr lang="ru-RU" dirty="0"/>
          </a:p>
        </p:txBody>
      </p:sp>
      <p:sp>
        <p:nvSpPr>
          <p:cNvPr id="9" name="Прямоугольник 8"/>
          <p:cNvSpPr/>
          <p:nvPr/>
        </p:nvSpPr>
        <p:spPr>
          <a:xfrm>
            <a:off x="1187624" y="3140968"/>
            <a:ext cx="1584176" cy="122413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effectLst/>
                <a:latin typeface="Times New Roman"/>
                <a:ea typeface="Calibri"/>
              </a:rPr>
              <a:t>правильна організація роботи і відпочинку </a:t>
            </a:r>
            <a:endParaRPr lang="ru-RU" dirty="0"/>
          </a:p>
        </p:txBody>
      </p:sp>
      <p:cxnSp>
        <p:nvCxnSpPr>
          <p:cNvPr id="11" name="Прямая со стрелкой 10"/>
          <p:cNvCxnSpPr/>
          <p:nvPr/>
        </p:nvCxnSpPr>
        <p:spPr>
          <a:xfrm>
            <a:off x="2987824" y="2636912"/>
            <a:ext cx="482352" cy="457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Прямая со стрелкой 13"/>
          <p:cNvCxnSpPr>
            <a:stCxn id="5" idx="2"/>
          </p:cNvCxnSpPr>
          <p:nvPr/>
        </p:nvCxnSpPr>
        <p:spPr>
          <a:xfrm>
            <a:off x="4705164" y="2543200"/>
            <a:ext cx="10852" cy="45375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7" name="Прямая со стрелкой 16"/>
          <p:cNvCxnSpPr/>
          <p:nvPr/>
        </p:nvCxnSpPr>
        <p:spPr>
          <a:xfrm flipH="1">
            <a:off x="6372200" y="2636912"/>
            <a:ext cx="288032" cy="457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 name="Прямая со стрелкой 19"/>
          <p:cNvCxnSpPr/>
          <p:nvPr/>
        </p:nvCxnSpPr>
        <p:spPr>
          <a:xfrm flipV="1">
            <a:off x="2915816" y="4149080"/>
            <a:ext cx="554360" cy="122413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 name="Прямая со стрелкой 22"/>
          <p:cNvCxnSpPr/>
          <p:nvPr/>
        </p:nvCxnSpPr>
        <p:spPr>
          <a:xfrm flipV="1">
            <a:off x="4880747" y="4149080"/>
            <a:ext cx="0" cy="122413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6" name="Прямая со стрелкой 25"/>
          <p:cNvCxnSpPr/>
          <p:nvPr/>
        </p:nvCxnSpPr>
        <p:spPr>
          <a:xfrm>
            <a:off x="2771800" y="3598168"/>
            <a:ext cx="144016"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8" name="Прямоугольник 27"/>
          <p:cNvSpPr/>
          <p:nvPr/>
        </p:nvSpPr>
        <p:spPr>
          <a:xfrm>
            <a:off x="7045424" y="2899792"/>
            <a:ext cx="1296144"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t>Рухова активність</a:t>
            </a:r>
            <a:endParaRPr lang="ru-RU" dirty="0"/>
          </a:p>
        </p:txBody>
      </p:sp>
      <p:sp>
        <p:nvSpPr>
          <p:cNvPr id="30" name="Прямоугольник 29"/>
          <p:cNvSpPr/>
          <p:nvPr/>
        </p:nvSpPr>
        <p:spPr>
          <a:xfrm>
            <a:off x="6804248" y="5373216"/>
            <a:ext cx="1562472" cy="77038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t>Загартування</a:t>
            </a:r>
            <a:endParaRPr lang="ru-RU" dirty="0"/>
          </a:p>
        </p:txBody>
      </p:sp>
      <p:cxnSp>
        <p:nvCxnSpPr>
          <p:cNvPr id="32" name="Прямая со стрелкой 31"/>
          <p:cNvCxnSpPr>
            <a:endCxn id="28" idx="1"/>
          </p:cNvCxnSpPr>
          <p:nvPr/>
        </p:nvCxnSpPr>
        <p:spPr>
          <a:xfrm flipV="1">
            <a:off x="6516216" y="3356992"/>
            <a:ext cx="529208" cy="24117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6" name="Прямая со стрелкой 35"/>
          <p:cNvCxnSpPr/>
          <p:nvPr/>
        </p:nvCxnSpPr>
        <p:spPr>
          <a:xfrm flipH="1" flipV="1">
            <a:off x="6372200" y="4149080"/>
            <a:ext cx="576064" cy="108012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269252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uk-UA" dirty="0" smtClean="0"/>
              <a:t>Принципи здорового способу життя</a:t>
            </a:r>
            <a:endParaRPr lang="ru-RU" dirty="0"/>
          </a:p>
        </p:txBody>
      </p:sp>
      <p:sp>
        <p:nvSpPr>
          <p:cNvPr id="3" name="Прямоугольник 2"/>
          <p:cNvSpPr/>
          <p:nvPr/>
        </p:nvSpPr>
        <p:spPr>
          <a:xfrm>
            <a:off x="179512" y="1997838"/>
            <a:ext cx="8856984" cy="4185761"/>
          </a:xfrm>
          <a:prstGeom prst="rect">
            <a:avLst/>
          </a:prstGeom>
        </p:spPr>
        <p:txBody>
          <a:bodyPr wrap="square">
            <a:spAutoFit/>
          </a:bodyPr>
          <a:lstStyle/>
          <a:p>
            <a:r>
              <a:rPr lang="ru-RU" sz="1400" b="1" dirty="0" smtClean="0"/>
              <a:t>Принцип </a:t>
            </a:r>
            <a:r>
              <a:rPr lang="ru-RU" sz="1400" b="1" dirty="0" err="1" smtClean="0"/>
              <a:t>єдності</a:t>
            </a:r>
            <a:r>
              <a:rPr lang="ru-RU" sz="1400" b="1" dirty="0" smtClean="0"/>
              <a:t> (</a:t>
            </a:r>
            <a:r>
              <a:rPr lang="ru-RU" sz="1400" b="1" dirty="0" err="1" smtClean="0"/>
              <a:t>цілісності</a:t>
            </a:r>
            <a:r>
              <a:rPr lang="ru-RU" sz="1400" b="1" dirty="0" smtClean="0"/>
              <a:t>) </a:t>
            </a:r>
            <a:r>
              <a:rPr lang="ru-RU" sz="1400" dirty="0" smtClean="0"/>
              <a:t>для </a:t>
            </a:r>
            <a:r>
              <a:rPr lang="ru-RU" sz="1400" dirty="0" err="1" smtClean="0"/>
              <a:t>людини</a:t>
            </a:r>
            <a:r>
              <a:rPr lang="ru-RU" sz="1400" dirty="0" smtClean="0"/>
              <a:t> як </a:t>
            </a:r>
            <a:r>
              <a:rPr lang="ru-RU" sz="1400" dirty="0" err="1" smtClean="0"/>
              <a:t>біосоціальної</a:t>
            </a:r>
            <a:r>
              <a:rPr lang="ru-RU" sz="1400" dirty="0" smtClean="0"/>
              <a:t> </a:t>
            </a:r>
            <a:r>
              <a:rPr lang="ru-RU" sz="1400" dirty="0" err="1" smtClean="0"/>
              <a:t>істоти</a:t>
            </a:r>
            <a:r>
              <a:rPr lang="ru-RU" sz="1400" dirty="0" smtClean="0"/>
              <a:t> </a:t>
            </a:r>
            <a:r>
              <a:rPr lang="ru-RU" sz="1400" dirty="0" err="1" smtClean="0"/>
              <a:t>стверджує</a:t>
            </a:r>
            <a:r>
              <a:rPr lang="ru-RU" sz="1400" dirty="0" smtClean="0"/>
              <a:t> </a:t>
            </a:r>
            <a:r>
              <a:rPr lang="ru-RU" sz="1400" dirty="0" err="1" smtClean="0"/>
              <a:t>взаємозв’язок</a:t>
            </a:r>
            <a:r>
              <a:rPr lang="ru-RU" sz="1400" dirty="0" smtClean="0"/>
              <a:t> і </a:t>
            </a:r>
            <a:r>
              <a:rPr lang="ru-RU" sz="1400" dirty="0" err="1" smtClean="0"/>
              <a:t>взаємозалежність</a:t>
            </a:r>
            <a:r>
              <a:rPr lang="ru-RU" sz="1400" dirty="0" smtClean="0"/>
              <a:t> </a:t>
            </a:r>
            <a:r>
              <a:rPr lang="ru-RU" sz="1400" dirty="0" err="1" smtClean="0"/>
              <a:t>фізичної</a:t>
            </a:r>
            <a:r>
              <a:rPr lang="ru-RU" sz="1400" dirty="0" smtClean="0"/>
              <a:t>, </a:t>
            </a:r>
            <a:r>
              <a:rPr lang="ru-RU" sz="1400" dirty="0" err="1" smtClean="0"/>
              <a:t>психологічної</a:t>
            </a:r>
            <a:r>
              <a:rPr lang="ru-RU" sz="1400" dirty="0" smtClean="0"/>
              <a:t> й </a:t>
            </a:r>
            <a:r>
              <a:rPr lang="ru-RU" sz="1400" dirty="0" err="1" smtClean="0"/>
              <a:t>соціальної</a:t>
            </a:r>
            <a:r>
              <a:rPr lang="ru-RU" sz="1400" dirty="0" smtClean="0"/>
              <a:t> </a:t>
            </a:r>
            <a:r>
              <a:rPr lang="ru-RU" sz="1400" dirty="0" err="1" smtClean="0"/>
              <a:t>складових</a:t>
            </a:r>
            <a:r>
              <a:rPr lang="ru-RU" sz="1400" dirty="0" smtClean="0"/>
              <a:t> </a:t>
            </a:r>
            <a:r>
              <a:rPr lang="ru-RU" sz="1400" dirty="0" err="1" smtClean="0"/>
              <a:t>здоров’я</a:t>
            </a:r>
            <a:r>
              <a:rPr lang="ru-RU" sz="1400" dirty="0" smtClean="0"/>
              <a:t> </a:t>
            </a:r>
            <a:r>
              <a:rPr lang="ru-RU" sz="1400" dirty="0" err="1" smtClean="0"/>
              <a:t>людини</a:t>
            </a:r>
            <a:r>
              <a:rPr lang="ru-RU" sz="1400" dirty="0" smtClean="0"/>
              <a:t>. </a:t>
            </a:r>
          </a:p>
          <a:p>
            <a:r>
              <a:rPr lang="ru-RU" sz="1400" b="1" dirty="0" smtClean="0"/>
              <a:t>Принцип </a:t>
            </a:r>
            <a:r>
              <a:rPr lang="ru-RU" sz="1400" b="1" dirty="0" err="1" smtClean="0"/>
              <a:t>активності</a:t>
            </a:r>
            <a:r>
              <a:rPr lang="ru-RU" sz="1400" b="1" dirty="0" smtClean="0"/>
              <a:t> </a:t>
            </a:r>
            <a:r>
              <a:rPr lang="ru-RU" sz="1400" dirty="0" err="1" smtClean="0"/>
              <a:t>вказує</a:t>
            </a:r>
            <a:r>
              <a:rPr lang="ru-RU" sz="1400" dirty="0" smtClean="0"/>
              <a:t> на </a:t>
            </a:r>
            <a:r>
              <a:rPr lang="ru-RU" sz="1400" dirty="0" err="1" smtClean="0"/>
              <a:t>необхідність</a:t>
            </a:r>
            <a:r>
              <a:rPr lang="ru-RU" sz="1400" dirty="0" smtClean="0"/>
              <a:t> </a:t>
            </a:r>
            <a:r>
              <a:rPr lang="ru-RU" sz="1400" dirty="0" err="1" smtClean="0"/>
              <a:t>рухливого</a:t>
            </a:r>
            <a:r>
              <a:rPr lang="ru-RU" sz="1400" dirty="0" smtClean="0"/>
              <a:t> способу </a:t>
            </a:r>
            <a:r>
              <a:rPr lang="ru-RU" sz="1400" dirty="0" err="1" smtClean="0"/>
              <a:t>життя</a:t>
            </a:r>
            <a:r>
              <a:rPr lang="ru-RU" sz="1400" dirty="0" smtClean="0"/>
              <a:t>, </a:t>
            </a:r>
            <a:r>
              <a:rPr lang="ru-RU" sz="1400" dirty="0" err="1" smtClean="0"/>
              <a:t>активне</a:t>
            </a:r>
            <a:r>
              <a:rPr lang="ru-RU" sz="1400" dirty="0" smtClean="0"/>
              <a:t> </a:t>
            </a:r>
            <a:r>
              <a:rPr lang="ru-RU" sz="1400" dirty="0" err="1" smtClean="0"/>
              <a:t>формування</a:t>
            </a:r>
            <a:r>
              <a:rPr lang="ru-RU" sz="1400" dirty="0" smtClean="0"/>
              <a:t> </a:t>
            </a:r>
            <a:r>
              <a:rPr lang="ru-RU" sz="1400" dirty="0" err="1" smtClean="0"/>
              <a:t>вольових</a:t>
            </a:r>
            <a:r>
              <a:rPr lang="ru-RU" sz="1400" dirty="0" smtClean="0"/>
              <a:t> </a:t>
            </a:r>
            <a:r>
              <a:rPr lang="ru-RU" sz="1400" dirty="0" err="1" smtClean="0"/>
              <a:t>якостей</a:t>
            </a:r>
            <a:r>
              <a:rPr lang="ru-RU" sz="1400" dirty="0" smtClean="0"/>
              <a:t>, </a:t>
            </a:r>
            <a:r>
              <a:rPr lang="ru-RU" sz="1400" dirty="0" err="1" smtClean="0"/>
              <a:t>що</a:t>
            </a:r>
            <a:r>
              <a:rPr lang="ru-RU" sz="1400" dirty="0" smtClean="0"/>
              <a:t> </a:t>
            </a:r>
            <a:r>
              <a:rPr lang="ru-RU" sz="1400" dirty="0" err="1" smtClean="0"/>
              <a:t>зменшують</a:t>
            </a:r>
            <a:r>
              <a:rPr lang="ru-RU" sz="1400" dirty="0" smtClean="0"/>
              <a:t> </a:t>
            </a:r>
            <a:r>
              <a:rPr lang="ru-RU" sz="1400" dirty="0" err="1" smtClean="0"/>
              <a:t>шкідливі</a:t>
            </a:r>
            <a:r>
              <a:rPr lang="ru-RU" sz="1400" dirty="0" smtClean="0"/>
              <a:t> </a:t>
            </a:r>
            <a:r>
              <a:rPr lang="ru-RU" sz="1400" dirty="0" err="1" smtClean="0"/>
              <a:t>впливи</a:t>
            </a:r>
            <a:r>
              <a:rPr lang="ru-RU" sz="1400" dirty="0" smtClean="0"/>
              <a:t> </a:t>
            </a:r>
            <a:r>
              <a:rPr lang="ru-RU" sz="1400" dirty="0" err="1" smtClean="0"/>
              <a:t>негативних</a:t>
            </a:r>
            <a:r>
              <a:rPr lang="ru-RU" sz="1400" dirty="0" smtClean="0"/>
              <a:t> </a:t>
            </a:r>
            <a:r>
              <a:rPr lang="ru-RU" sz="1400" dirty="0" err="1" smtClean="0"/>
              <a:t>емоцій</a:t>
            </a:r>
            <a:r>
              <a:rPr lang="ru-RU" sz="1400" dirty="0" smtClean="0"/>
              <a:t>, </a:t>
            </a:r>
            <a:r>
              <a:rPr lang="ru-RU" sz="1400" dirty="0" err="1" smtClean="0"/>
              <a:t>вибір</a:t>
            </a:r>
            <a:r>
              <a:rPr lang="ru-RU" sz="1400" dirty="0" smtClean="0"/>
              <a:t> </a:t>
            </a:r>
            <a:r>
              <a:rPr lang="ru-RU" sz="1400" dirty="0" err="1" smtClean="0"/>
              <a:t>активної</a:t>
            </a:r>
            <a:r>
              <a:rPr lang="ru-RU" sz="1400" dirty="0" smtClean="0"/>
              <a:t> </a:t>
            </a:r>
            <a:r>
              <a:rPr lang="ru-RU" sz="1400" dirty="0" err="1" smtClean="0"/>
              <a:t>життєвої</a:t>
            </a:r>
            <a:r>
              <a:rPr lang="ru-RU" sz="1400" dirty="0" smtClean="0"/>
              <a:t> </a:t>
            </a:r>
            <a:r>
              <a:rPr lang="ru-RU" sz="1400" dirty="0" err="1" smtClean="0"/>
              <a:t>позиції</a:t>
            </a:r>
            <a:r>
              <a:rPr lang="ru-RU" sz="1400" dirty="0" smtClean="0"/>
              <a:t> </a:t>
            </a:r>
            <a:r>
              <a:rPr lang="ru-RU" sz="1400" dirty="0" err="1" smtClean="0"/>
              <a:t>тощо</a:t>
            </a:r>
            <a:r>
              <a:rPr lang="ru-RU" sz="1400" dirty="0" smtClean="0"/>
              <a:t>.</a:t>
            </a:r>
          </a:p>
          <a:p>
            <a:r>
              <a:rPr lang="ru-RU" sz="1400" b="1" dirty="0" smtClean="0"/>
              <a:t>Принцип </a:t>
            </a:r>
            <a:r>
              <a:rPr lang="ru-RU" sz="1400" b="1" dirty="0" err="1" smtClean="0"/>
              <a:t>ритмічності</a:t>
            </a:r>
            <a:r>
              <a:rPr lang="ru-RU" sz="1400" b="1" dirty="0" smtClean="0"/>
              <a:t> </a:t>
            </a:r>
            <a:r>
              <a:rPr lang="ru-RU" sz="1400" dirty="0" err="1" smtClean="0"/>
              <a:t>передбачає</a:t>
            </a:r>
            <a:r>
              <a:rPr lang="ru-RU" sz="1400" dirty="0" smtClean="0"/>
              <a:t> </a:t>
            </a:r>
            <a:r>
              <a:rPr lang="ru-RU" sz="1400" dirty="0" err="1" smtClean="0"/>
              <a:t>вимоги</a:t>
            </a:r>
            <a:r>
              <a:rPr lang="ru-RU" sz="1400" dirty="0" smtClean="0"/>
              <a:t> </a:t>
            </a:r>
            <a:r>
              <a:rPr lang="ru-RU" sz="1400" dirty="0" err="1" smtClean="0"/>
              <a:t>щодо</a:t>
            </a:r>
            <a:r>
              <a:rPr lang="ru-RU" sz="1400" dirty="0" smtClean="0"/>
              <a:t> режиму </a:t>
            </a:r>
            <a:r>
              <a:rPr lang="ru-RU" sz="1400" dirty="0" err="1" smtClean="0"/>
              <a:t>харчування</a:t>
            </a:r>
            <a:r>
              <a:rPr lang="ru-RU" sz="1400" dirty="0" smtClean="0"/>
              <a:t>, </a:t>
            </a:r>
            <a:r>
              <a:rPr lang="ru-RU" sz="1400" dirty="0" err="1" smtClean="0"/>
              <a:t>навантажень</a:t>
            </a:r>
            <a:r>
              <a:rPr lang="ru-RU" sz="1400" dirty="0" smtClean="0"/>
              <a:t>, </a:t>
            </a:r>
            <a:r>
              <a:rPr lang="ru-RU" sz="1400" dirty="0" err="1" smtClean="0"/>
              <a:t>відпочинку</a:t>
            </a:r>
            <a:r>
              <a:rPr lang="ru-RU" sz="1400" dirty="0" smtClean="0"/>
              <a:t>, </a:t>
            </a:r>
            <a:r>
              <a:rPr lang="ru-RU" sz="1400" dirty="0" err="1" smtClean="0"/>
              <a:t>праці</a:t>
            </a:r>
            <a:r>
              <a:rPr lang="ru-RU" sz="1400" dirty="0" smtClean="0"/>
              <a:t> </a:t>
            </a:r>
            <a:r>
              <a:rPr lang="ru-RU" sz="1400" dirty="0" err="1" smtClean="0"/>
              <a:t>відповідно</a:t>
            </a:r>
            <a:r>
              <a:rPr lang="ru-RU" sz="1400" dirty="0" smtClean="0"/>
              <a:t> до </a:t>
            </a:r>
            <a:r>
              <a:rPr lang="ru-RU" sz="1400" dirty="0" err="1" smtClean="0"/>
              <a:t>внутрішніх</a:t>
            </a:r>
            <a:r>
              <a:rPr lang="ru-RU" sz="1400" dirty="0" smtClean="0"/>
              <a:t> й </a:t>
            </a:r>
            <a:r>
              <a:rPr lang="ru-RU" sz="1400" dirty="0" err="1" smtClean="0"/>
              <a:t>зовнішніх</a:t>
            </a:r>
            <a:r>
              <a:rPr lang="ru-RU" sz="1400" dirty="0" smtClean="0"/>
              <a:t> </a:t>
            </a:r>
            <a:r>
              <a:rPr lang="ru-RU" sz="1400" dirty="0" err="1" smtClean="0"/>
              <a:t>біологічних</a:t>
            </a:r>
            <a:r>
              <a:rPr lang="ru-RU" sz="1400" dirty="0"/>
              <a:t> </a:t>
            </a:r>
            <a:r>
              <a:rPr lang="ru-RU" sz="1400" dirty="0" err="1" smtClean="0"/>
              <a:t>ритмів</a:t>
            </a:r>
            <a:r>
              <a:rPr lang="ru-RU" sz="1400" dirty="0" smtClean="0"/>
              <a:t>.</a:t>
            </a:r>
          </a:p>
          <a:p>
            <a:r>
              <a:rPr lang="ru-RU" sz="1400" b="1" dirty="0" smtClean="0"/>
              <a:t>Принцип </a:t>
            </a:r>
            <a:r>
              <a:rPr lang="ru-RU" sz="1400" b="1" dirty="0" err="1" smtClean="0"/>
              <a:t>адаптивності</a:t>
            </a:r>
            <a:r>
              <a:rPr lang="ru-RU" sz="1400" b="1" dirty="0" smtClean="0"/>
              <a:t> </a:t>
            </a:r>
            <a:r>
              <a:rPr lang="ru-RU" sz="1400" dirty="0" err="1" smtClean="0"/>
              <a:t>акцентує</a:t>
            </a:r>
            <a:r>
              <a:rPr lang="ru-RU" sz="1400" dirty="0" smtClean="0"/>
              <a:t> </a:t>
            </a:r>
            <a:r>
              <a:rPr lang="ru-RU" sz="1400" dirty="0" err="1" smtClean="0"/>
              <a:t>увагу</a:t>
            </a:r>
            <a:r>
              <a:rPr lang="ru-RU" sz="1400" dirty="0" smtClean="0"/>
              <a:t> на </a:t>
            </a:r>
            <a:r>
              <a:rPr lang="ru-RU" sz="1400" dirty="0" err="1" smtClean="0"/>
              <a:t>значенні</a:t>
            </a:r>
            <a:r>
              <a:rPr lang="ru-RU" sz="1400" dirty="0" smtClean="0"/>
              <a:t> </a:t>
            </a:r>
            <a:r>
              <a:rPr lang="ru-RU" sz="1400" dirty="0" err="1" smtClean="0"/>
              <a:t>адаптивних</a:t>
            </a:r>
            <a:r>
              <a:rPr lang="ru-RU" sz="1400" dirty="0" smtClean="0"/>
              <a:t> </a:t>
            </a:r>
            <a:r>
              <a:rPr lang="ru-RU" sz="1400" dirty="0" err="1" smtClean="0"/>
              <a:t>механізмів</a:t>
            </a:r>
            <a:r>
              <a:rPr lang="ru-RU" sz="1400" dirty="0"/>
              <a:t> </a:t>
            </a:r>
            <a:r>
              <a:rPr lang="ru-RU" sz="1400" dirty="0" smtClean="0"/>
              <a:t>для </a:t>
            </a:r>
            <a:r>
              <a:rPr lang="ru-RU" sz="1400" dirty="0" err="1" smtClean="0"/>
              <a:t>підвищення</a:t>
            </a:r>
            <a:r>
              <a:rPr lang="ru-RU" sz="1400" dirty="0" smtClean="0"/>
              <a:t> </a:t>
            </a:r>
            <a:r>
              <a:rPr lang="ru-RU" sz="1400" dirty="0" err="1" smtClean="0"/>
              <a:t>власного</a:t>
            </a:r>
            <a:r>
              <a:rPr lang="ru-RU" sz="1400" dirty="0" smtClean="0"/>
              <a:t> адаптивного </a:t>
            </a:r>
            <a:r>
              <a:rPr lang="ru-RU" sz="1400" dirty="0" err="1" smtClean="0"/>
              <a:t>потенціалу</a:t>
            </a:r>
            <a:r>
              <a:rPr lang="ru-RU" sz="1400" dirty="0" smtClean="0"/>
              <a:t>, </a:t>
            </a:r>
            <a:r>
              <a:rPr lang="ru-RU" sz="1400" dirty="0" err="1" smtClean="0"/>
              <a:t>зміцнення</a:t>
            </a:r>
            <a:r>
              <a:rPr lang="ru-RU" sz="1400" dirty="0" smtClean="0"/>
              <a:t> </a:t>
            </a:r>
            <a:r>
              <a:rPr lang="ru-RU" sz="1400" dirty="0" err="1" smtClean="0"/>
              <a:t>імунітету</a:t>
            </a:r>
            <a:r>
              <a:rPr lang="ru-RU" sz="1400" dirty="0" smtClean="0"/>
              <a:t>, </a:t>
            </a:r>
            <a:r>
              <a:rPr lang="ru-RU" sz="1400" dirty="0" err="1" smtClean="0"/>
              <a:t>психологічної</a:t>
            </a:r>
            <a:r>
              <a:rPr lang="ru-RU" sz="1400" dirty="0" smtClean="0"/>
              <a:t> </a:t>
            </a:r>
            <a:r>
              <a:rPr lang="ru-RU" sz="1400" dirty="0" err="1" smtClean="0"/>
              <a:t>стійкості</a:t>
            </a:r>
            <a:r>
              <a:rPr lang="ru-RU" sz="1400" dirty="0" smtClean="0"/>
              <a:t>, </a:t>
            </a:r>
            <a:r>
              <a:rPr lang="ru-RU" sz="1400" dirty="0" err="1" smtClean="0"/>
              <a:t>пізнавального</a:t>
            </a:r>
            <a:r>
              <a:rPr lang="ru-RU" sz="1400" dirty="0" smtClean="0"/>
              <a:t> </a:t>
            </a:r>
            <a:r>
              <a:rPr lang="ru-RU" sz="1400" dirty="0" err="1" smtClean="0"/>
              <a:t>научіння</a:t>
            </a:r>
            <a:r>
              <a:rPr lang="ru-RU" sz="1400" dirty="0" smtClean="0"/>
              <a:t> й </a:t>
            </a:r>
            <a:r>
              <a:rPr lang="ru-RU" sz="1400" dirty="0" err="1" smtClean="0"/>
              <a:t>мотивації</a:t>
            </a:r>
            <a:r>
              <a:rPr lang="ru-RU" sz="1400" dirty="0" smtClean="0"/>
              <a:t> в </a:t>
            </a:r>
            <a:r>
              <a:rPr lang="ru-RU" sz="1400" dirty="0" err="1" smtClean="0"/>
              <a:t>адаптованості</a:t>
            </a:r>
            <a:r>
              <a:rPr lang="ru-RU" sz="1400" dirty="0" smtClean="0"/>
              <a:t> </a:t>
            </a:r>
            <a:r>
              <a:rPr lang="ru-RU" sz="1400" dirty="0" err="1" smtClean="0"/>
              <a:t>людини</a:t>
            </a:r>
            <a:r>
              <a:rPr lang="ru-RU" sz="1400" dirty="0" smtClean="0"/>
              <a:t>.</a:t>
            </a:r>
          </a:p>
          <a:p>
            <a:r>
              <a:rPr lang="ru-RU" sz="1400" b="1" dirty="0" smtClean="0"/>
              <a:t>Принцип </a:t>
            </a:r>
            <a:r>
              <a:rPr lang="ru-RU" sz="1400" b="1" dirty="0" err="1" smtClean="0"/>
              <a:t>відповідності</a:t>
            </a:r>
            <a:r>
              <a:rPr lang="ru-RU" sz="1400" b="1" dirty="0" smtClean="0"/>
              <a:t> </a:t>
            </a:r>
            <a:r>
              <a:rPr lang="ru-RU" sz="1400" dirty="0" err="1" smtClean="0"/>
              <a:t>підкреслює</a:t>
            </a:r>
            <a:r>
              <a:rPr lang="ru-RU" sz="1400" dirty="0" smtClean="0"/>
              <a:t> </a:t>
            </a:r>
            <a:r>
              <a:rPr lang="ru-RU" sz="1400" dirty="0" err="1" smtClean="0"/>
              <a:t>важливу</a:t>
            </a:r>
            <a:r>
              <a:rPr lang="ru-RU" sz="1400" dirty="0" smtClean="0"/>
              <a:t> роль </a:t>
            </a:r>
            <a:r>
              <a:rPr lang="ru-RU" sz="1400" dirty="0" err="1" smtClean="0"/>
              <a:t>співвіднесення</a:t>
            </a:r>
            <a:r>
              <a:rPr lang="ru-RU" sz="1400" dirty="0" smtClean="0"/>
              <a:t> </a:t>
            </a:r>
            <a:r>
              <a:rPr lang="ru-RU" sz="1400" dirty="0" err="1" smtClean="0"/>
              <a:t>обміну</a:t>
            </a:r>
            <a:r>
              <a:rPr lang="ru-RU" sz="1400" dirty="0"/>
              <a:t> </a:t>
            </a:r>
            <a:r>
              <a:rPr lang="ru-RU" sz="1400" dirty="0" err="1" smtClean="0"/>
              <a:t>речовин</a:t>
            </a:r>
            <a:r>
              <a:rPr lang="ru-RU" sz="1400" dirty="0" smtClean="0"/>
              <a:t>, </a:t>
            </a:r>
            <a:r>
              <a:rPr lang="ru-RU" sz="1400" dirty="0" err="1" smtClean="0"/>
              <a:t>енергії</a:t>
            </a:r>
            <a:r>
              <a:rPr lang="ru-RU" sz="1400" dirty="0" smtClean="0"/>
              <a:t> та </a:t>
            </a:r>
            <a:r>
              <a:rPr lang="ru-RU" sz="1400" dirty="0" err="1" smtClean="0"/>
              <a:t>інформації</a:t>
            </a:r>
            <a:r>
              <a:rPr lang="ru-RU" sz="1400" dirty="0" smtClean="0"/>
              <a:t> з потребами </a:t>
            </a:r>
            <a:r>
              <a:rPr lang="ru-RU" sz="1400" dirty="0" err="1" smtClean="0"/>
              <a:t>організму</a:t>
            </a:r>
            <a:r>
              <a:rPr lang="ru-RU" sz="1400" dirty="0" smtClean="0"/>
              <a:t>, </a:t>
            </a:r>
            <a:r>
              <a:rPr lang="ru-RU" sz="1400" dirty="0" err="1" smtClean="0"/>
              <a:t>вимог</a:t>
            </a:r>
            <a:r>
              <a:rPr lang="ru-RU" sz="1400" dirty="0" smtClean="0"/>
              <a:t> </a:t>
            </a:r>
            <a:r>
              <a:rPr lang="ru-RU" sz="1400" dirty="0" err="1" smtClean="0"/>
              <a:t>помірності</a:t>
            </a:r>
            <a:r>
              <a:rPr lang="ru-RU" sz="1400" dirty="0" smtClean="0"/>
              <a:t> й </a:t>
            </a:r>
            <a:r>
              <a:rPr lang="ru-RU" sz="1400" dirty="0" err="1" smtClean="0"/>
              <a:t>самообмеження</a:t>
            </a:r>
            <a:r>
              <a:rPr lang="ru-RU" sz="1400" dirty="0" smtClean="0"/>
              <a:t>, </a:t>
            </a:r>
            <a:r>
              <a:rPr lang="ru-RU" sz="1400" dirty="0" err="1" smtClean="0"/>
              <a:t>пов’язаних</a:t>
            </a:r>
            <a:r>
              <a:rPr lang="ru-RU" sz="1400" dirty="0" smtClean="0"/>
              <a:t> з режимом </a:t>
            </a:r>
            <a:r>
              <a:rPr lang="ru-RU" sz="1400" dirty="0" err="1" smtClean="0"/>
              <a:t>харчування</a:t>
            </a:r>
            <a:r>
              <a:rPr lang="ru-RU" sz="1400" dirty="0" smtClean="0"/>
              <a:t>, </a:t>
            </a:r>
            <a:r>
              <a:rPr lang="ru-RU" sz="1400" dirty="0" err="1" smtClean="0"/>
              <a:t>фізичним</a:t>
            </a:r>
            <a:r>
              <a:rPr lang="ru-RU" sz="1400" dirty="0"/>
              <a:t> </a:t>
            </a:r>
            <a:r>
              <a:rPr lang="ru-RU" sz="1400" dirty="0" err="1" smtClean="0"/>
              <a:t>навантаженням</a:t>
            </a:r>
            <a:r>
              <a:rPr lang="ru-RU" sz="1400" dirty="0" smtClean="0"/>
              <a:t>, </a:t>
            </a:r>
            <a:r>
              <a:rPr lang="ru-RU" sz="1400" dirty="0" err="1" smtClean="0"/>
              <a:t>віковими</a:t>
            </a:r>
            <a:r>
              <a:rPr lang="ru-RU" sz="1400" dirty="0" smtClean="0"/>
              <a:t> </a:t>
            </a:r>
            <a:r>
              <a:rPr lang="ru-RU" sz="1400" dirty="0" err="1" smtClean="0"/>
              <a:t>особливостями</a:t>
            </a:r>
            <a:r>
              <a:rPr lang="ru-RU" sz="1400" dirty="0" smtClean="0"/>
              <a:t> росту й </a:t>
            </a:r>
            <a:r>
              <a:rPr lang="ru-RU" sz="1400" dirty="0" err="1" smtClean="0"/>
              <a:t>розвитку</a:t>
            </a:r>
            <a:r>
              <a:rPr lang="ru-RU" sz="1400" dirty="0" smtClean="0"/>
              <a:t> та </a:t>
            </a:r>
            <a:r>
              <a:rPr lang="ru-RU" sz="1400" dirty="0" err="1" smtClean="0"/>
              <a:t>ін</a:t>
            </a:r>
            <a:r>
              <a:rPr lang="ru-RU" sz="1400" dirty="0" smtClean="0"/>
              <a:t>.</a:t>
            </a:r>
          </a:p>
          <a:p>
            <a:r>
              <a:rPr lang="ru-RU" sz="1400" b="1" dirty="0" smtClean="0"/>
              <a:t>Принцип </a:t>
            </a:r>
            <a:r>
              <a:rPr lang="ru-RU" sz="1400" b="1" dirty="0" err="1" smtClean="0"/>
              <a:t>самоорганізації</a:t>
            </a:r>
            <a:r>
              <a:rPr lang="ru-RU" sz="1400" b="1" dirty="0" smtClean="0"/>
              <a:t> </a:t>
            </a:r>
            <a:r>
              <a:rPr lang="ru-RU" sz="1400" dirty="0" smtClean="0"/>
              <a:t>є </a:t>
            </a:r>
            <a:r>
              <a:rPr lang="ru-RU" sz="1400" dirty="0" err="1" smtClean="0"/>
              <a:t>важливим</a:t>
            </a:r>
            <a:r>
              <a:rPr lang="ru-RU" sz="1400" dirty="0" smtClean="0"/>
              <a:t> для </a:t>
            </a:r>
            <a:r>
              <a:rPr lang="ru-RU" sz="1400" dirty="0" err="1" smtClean="0"/>
              <a:t>організації</a:t>
            </a:r>
            <a:r>
              <a:rPr lang="ru-RU" sz="1400" dirty="0" smtClean="0"/>
              <a:t> </a:t>
            </a:r>
            <a:r>
              <a:rPr lang="ru-RU" sz="1400" dirty="0" err="1" smtClean="0"/>
              <a:t>фізичного</a:t>
            </a:r>
            <a:r>
              <a:rPr lang="ru-RU" sz="1400" dirty="0" smtClean="0"/>
              <a:t> </a:t>
            </a:r>
            <a:r>
              <a:rPr lang="ru-RU" sz="1400" dirty="0" err="1" smtClean="0"/>
              <a:t>розвитку</a:t>
            </a:r>
            <a:r>
              <a:rPr lang="ru-RU" sz="1400" dirty="0"/>
              <a:t> </a:t>
            </a:r>
            <a:r>
              <a:rPr lang="ru-RU" sz="1400" dirty="0" smtClean="0"/>
              <a:t>та </a:t>
            </a:r>
            <a:r>
              <a:rPr lang="ru-RU" sz="1400" dirty="0" err="1" smtClean="0"/>
              <a:t>зміцнення</a:t>
            </a:r>
            <a:r>
              <a:rPr lang="ru-RU" sz="1400" dirty="0" smtClean="0"/>
              <a:t> </a:t>
            </a:r>
            <a:r>
              <a:rPr lang="ru-RU" sz="1400" dirty="0" err="1" smtClean="0"/>
              <a:t>адаптивних</a:t>
            </a:r>
            <a:r>
              <a:rPr lang="ru-RU" sz="1400" dirty="0" smtClean="0"/>
              <a:t> </a:t>
            </a:r>
            <a:r>
              <a:rPr lang="ru-RU" sz="1400" dirty="0" err="1" smtClean="0"/>
              <a:t>можливостей</a:t>
            </a:r>
            <a:r>
              <a:rPr lang="ru-RU" sz="1400" dirty="0" smtClean="0"/>
              <a:t> </a:t>
            </a:r>
            <a:r>
              <a:rPr lang="ru-RU" sz="1400" dirty="0" err="1" smtClean="0"/>
              <a:t>організму</a:t>
            </a:r>
            <a:r>
              <a:rPr lang="ru-RU" sz="1400" dirty="0" smtClean="0"/>
              <a:t>, </a:t>
            </a:r>
            <a:r>
              <a:rPr lang="ru-RU" sz="1400" dirty="0" err="1" smtClean="0"/>
              <a:t>професійної</a:t>
            </a:r>
            <a:r>
              <a:rPr lang="ru-RU" sz="1400" dirty="0" smtClean="0"/>
              <a:t> </a:t>
            </a:r>
            <a:r>
              <a:rPr lang="ru-RU" sz="1400" dirty="0" err="1" smtClean="0"/>
              <a:t>самодисципліни</a:t>
            </a:r>
            <a:r>
              <a:rPr lang="ru-RU" sz="1400" dirty="0" smtClean="0"/>
              <a:t>, </a:t>
            </a:r>
            <a:r>
              <a:rPr lang="ru-RU" sz="1400" dirty="0" err="1" smtClean="0"/>
              <a:t>повноцінної</a:t>
            </a:r>
            <a:r>
              <a:rPr lang="ru-RU" sz="1400" dirty="0" smtClean="0"/>
              <a:t> </a:t>
            </a:r>
            <a:r>
              <a:rPr lang="ru-RU" sz="1400" dirty="0" err="1" smtClean="0"/>
              <a:t>самореалізації</a:t>
            </a:r>
            <a:r>
              <a:rPr lang="ru-RU" sz="1400" dirty="0" smtClean="0"/>
              <a:t> </a:t>
            </a:r>
            <a:r>
              <a:rPr lang="ru-RU" sz="1400" dirty="0" err="1" smtClean="0"/>
              <a:t>своїх</a:t>
            </a:r>
            <a:r>
              <a:rPr lang="ru-RU" sz="1400" dirty="0" smtClean="0"/>
              <a:t> </a:t>
            </a:r>
            <a:r>
              <a:rPr lang="ru-RU" sz="1400" dirty="0" err="1" smtClean="0"/>
              <a:t>обдарувань</a:t>
            </a:r>
            <a:r>
              <a:rPr lang="ru-RU" sz="1400" dirty="0" smtClean="0"/>
              <a:t> і </a:t>
            </a:r>
            <a:r>
              <a:rPr lang="ru-RU" sz="1400" dirty="0" err="1" smtClean="0"/>
              <a:t>здібностей</a:t>
            </a:r>
            <a:r>
              <a:rPr lang="ru-RU" sz="1400" dirty="0" smtClean="0"/>
              <a:t>, </a:t>
            </a:r>
            <a:r>
              <a:rPr lang="ru-RU" sz="1400" dirty="0" err="1" smtClean="0"/>
              <a:t>оскільки</a:t>
            </a:r>
            <a:r>
              <a:rPr lang="ru-RU" sz="1400" dirty="0" smtClean="0"/>
              <a:t> основою здорового способу </a:t>
            </a:r>
            <a:r>
              <a:rPr lang="ru-RU" sz="1400" dirty="0" err="1" smtClean="0"/>
              <a:t>життя</a:t>
            </a:r>
            <a:r>
              <a:rPr lang="ru-RU" sz="1400" dirty="0" smtClean="0"/>
              <a:t> є </a:t>
            </a:r>
            <a:r>
              <a:rPr lang="ru-RU" sz="1400" dirty="0" err="1" smtClean="0"/>
              <a:t>саме</a:t>
            </a:r>
            <a:r>
              <a:rPr lang="ru-RU" sz="1400" dirty="0" smtClean="0"/>
              <a:t> </a:t>
            </a:r>
            <a:r>
              <a:rPr lang="ru-RU" sz="1400" dirty="0" err="1" smtClean="0"/>
              <a:t>індивідуальна</a:t>
            </a:r>
            <a:r>
              <a:rPr lang="ru-RU" sz="1400" dirty="0" smtClean="0"/>
              <a:t> система </a:t>
            </a:r>
            <a:r>
              <a:rPr lang="ru-RU" sz="1400" dirty="0" err="1" smtClean="0"/>
              <a:t>поведінки</a:t>
            </a:r>
            <a:r>
              <a:rPr lang="ru-RU" sz="1400" dirty="0" smtClean="0"/>
              <a:t> й </a:t>
            </a:r>
            <a:r>
              <a:rPr lang="ru-RU" sz="1400" dirty="0" err="1" smtClean="0"/>
              <a:t>звичок</a:t>
            </a:r>
            <a:endParaRPr lang="ru-RU" sz="1400" dirty="0" smtClean="0"/>
          </a:p>
          <a:p>
            <a:r>
              <a:rPr lang="ru-RU" sz="1400" dirty="0" err="1" smtClean="0"/>
              <a:t>кожної</a:t>
            </a:r>
            <a:r>
              <a:rPr lang="ru-RU" sz="1400" dirty="0" smtClean="0"/>
              <a:t> </a:t>
            </a:r>
            <a:r>
              <a:rPr lang="ru-RU" sz="1400" dirty="0" err="1" smtClean="0"/>
              <a:t>окремої</a:t>
            </a:r>
            <a:r>
              <a:rPr lang="ru-RU" sz="1400" dirty="0" smtClean="0"/>
              <a:t> </a:t>
            </a:r>
            <a:r>
              <a:rPr lang="ru-RU" sz="1400" dirty="0" err="1" smtClean="0"/>
              <a:t>людини</a:t>
            </a:r>
            <a:r>
              <a:rPr lang="ru-RU" sz="1400" dirty="0" smtClean="0"/>
              <a:t>. </a:t>
            </a:r>
            <a:r>
              <a:rPr lang="ru-RU" sz="1400" dirty="0" err="1" smtClean="0"/>
              <a:t>Активним</a:t>
            </a:r>
            <a:r>
              <a:rPr lang="ru-RU" sz="1400" dirty="0" smtClean="0"/>
              <a:t> </a:t>
            </a:r>
            <a:r>
              <a:rPr lang="ru-RU" sz="1400" dirty="0" err="1" smtClean="0"/>
              <a:t>носієм</a:t>
            </a:r>
            <a:r>
              <a:rPr lang="ru-RU" sz="1400" dirty="0" smtClean="0"/>
              <a:t> здорового способу </a:t>
            </a:r>
            <a:r>
              <a:rPr lang="ru-RU" sz="1400" dirty="0" err="1" smtClean="0"/>
              <a:t>життя</a:t>
            </a:r>
            <a:r>
              <a:rPr lang="ru-RU" sz="1400" dirty="0" smtClean="0"/>
              <a:t> є конкретна </a:t>
            </a:r>
            <a:r>
              <a:rPr lang="ru-RU" sz="1400" dirty="0" err="1" smtClean="0"/>
              <a:t>людина</a:t>
            </a:r>
            <a:r>
              <a:rPr lang="ru-RU" sz="1400" dirty="0" smtClean="0"/>
              <a:t> з </a:t>
            </a:r>
            <a:r>
              <a:rPr lang="ru-RU" sz="1400" dirty="0" err="1" smtClean="0"/>
              <a:t>її</a:t>
            </a:r>
            <a:r>
              <a:rPr lang="ru-RU" sz="1400" dirty="0" smtClean="0"/>
              <a:t> </a:t>
            </a:r>
            <a:r>
              <a:rPr lang="ru-RU" sz="1400" dirty="0" err="1" smtClean="0"/>
              <a:t>особливостями</a:t>
            </a:r>
            <a:r>
              <a:rPr lang="ru-RU" sz="1400" dirty="0" smtClean="0"/>
              <a:t> й </a:t>
            </a:r>
            <a:r>
              <a:rPr lang="ru-RU" sz="1400" dirty="0" err="1" smtClean="0"/>
              <a:t>соціальним</a:t>
            </a:r>
            <a:r>
              <a:rPr lang="ru-RU" sz="1400" dirty="0" smtClean="0"/>
              <a:t> статусом.</a:t>
            </a:r>
          </a:p>
          <a:p>
            <a:r>
              <a:rPr lang="ru-RU" sz="1400" b="1" dirty="0" smtClean="0"/>
              <a:t>Принцип </a:t>
            </a:r>
            <a:r>
              <a:rPr lang="ru-RU" sz="1400" b="1" dirty="0" err="1" smtClean="0"/>
              <a:t>індивідуальності</a:t>
            </a:r>
            <a:r>
              <a:rPr lang="ru-RU" sz="1400" b="1" dirty="0" smtClean="0"/>
              <a:t> </a:t>
            </a:r>
            <a:r>
              <a:rPr lang="ru-RU" sz="1400" dirty="0" err="1" smtClean="0"/>
              <a:t>вказує</a:t>
            </a:r>
            <a:r>
              <a:rPr lang="ru-RU" sz="1400" dirty="0" smtClean="0"/>
              <a:t> на </a:t>
            </a:r>
            <a:r>
              <a:rPr lang="ru-RU" sz="1400" dirty="0" err="1" smtClean="0"/>
              <a:t>необхідність</a:t>
            </a:r>
            <a:r>
              <a:rPr lang="ru-RU" sz="1400" dirty="0" smtClean="0"/>
              <a:t> </a:t>
            </a:r>
            <a:r>
              <a:rPr lang="ru-RU" sz="1400" dirty="0" err="1" smtClean="0"/>
              <a:t>розуміння</a:t>
            </a:r>
            <a:r>
              <a:rPr lang="ru-RU" sz="1400" dirty="0" smtClean="0"/>
              <a:t> </a:t>
            </a:r>
            <a:r>
              <a:rPr lang="ru-RU" sz="1400" dirty="0" err="1" smtClean="0"/>
              <a:t>біологічної</a:t>
            </a:r>
            <a:r>
              <a:rPr lang="ru-RU" sz="1400" dirty="0" smtClean="0"/>
              <a:t> </a:t>
            </a:r>
            <a:r>
              <a:rPr lang="ru-RU" sz="1400" dirty="0" err="1" smtClean="0"/>
              <a:t>неповторності</a:t>
            </a:r>
            <a:r>
              <a:rPr lang="ru-RU" sz="1400" dirty="0" smtClean="0"/>
              <a:t> </a:t>
            </a:r>
            <a:r>
              <a:rPr lang="ru-RU" sz="1400" dirty="0" err="1" smtClean="0"/>
              <a:t>кожної</a:t>
            </a:r>
            <a:r>
              <a:rPr lang="ru-RU" sz="1400" dirty="0" smtClean="0"/>
              <a:t> </a:t>
            </a:r>
            <a:r>
              <a:rPr lang="ru-RU" sz="1400" dirty="0" err="1" smtClean="0"/>
              <a:t>людини</a:t>
            </a:r>
            <a:r>
              <a:rPr lang="ru-RU" sz="1400" dirty="0" smtClean="0"/>
              <a:t>, </a:t>
            </a:r>
            <a:r>
              <a:rPr lang="ru-RU" sz="1400" dirty="0" err="1" smtClean="0"/>
              <a:t>індивідуальних</a:t>
            </a:r>
            <a:r>
              <a:rPr lang="ru-RU" sz="1400" dirty="0" smtClean="0"/>
              <a:t> </a:t>
            </a:r>
            <a:r>
              <a:rPr lang="ru-RU" sz="1400" dirty="0" err="1" smtClean="0"/>
              <a:t>проявів</a:t>
            </a:r>
            <a:r>
              <a:rPr lang="ru-RU" sz="1400" dirty="0" smtClean="0"/>
              <a:t> </a:t>
            </a:r>
            <a:r>
              <a:rPr lang="ru-RU" sz="1400" dirty="0" err="1" smtClean="0"/>
              <a:t>вищої</a:t>
            </a:r>
            <a:r>
              <a:rPr lang="ru-RU" sz="1400" dirty="0" smtClean="0"/>
              <a:t> </a:t>
            </a:r>
            <a:r>
              <a:rPr lang="ru-RU" sz="1400" dirty="0" err="1" smtClean="0"/>
              <a:t>нервової</a:t>
            </a:r>
            <a:r>
              <a:rPr lang="ru-RU" sz="1400" dirty="0" smtClean="0"/>
              <a:t> </a:t>
            </a:r>
            <a:r>
              <a:rPr lang="ru-RU" sz="1400" dirty="0" err="1" smtClean="0"/>
              <a:t>діяльності</a:t>
            </a:r>
            <a:r>
              <a:rPr lang="ru-RU" sz="1400" dirty="0"/>
              <a:t> </a:t>
            </a:r>
            <a:r>
              <a:rPr lang="ru-RU" sz="1400" dirty="0" smtClean="0"/>
              <a:t>для </a:t>
            </a:r>
            <a:r>
              <a:rPr lang="ru-RU" sz="1400" dirty="0" err="1" smtClean="0"/>
              <a:t>усвідомлення</a:t>
            </a:r>
            <a:r>
              <a:rPr lang="ru-RU" sz="1400" dirty="0" smtClean="0"/>
              <a:t> </a:t>
            </a:r>
            <a:r>
              <a:rPr lang="ru-RU" sz="1400" dirty="0" err="1" smtClean="0"/>
              <a:t>свого</a:t>
            </a:r>
            <a:r>
              <a:rPr lang="ru-RU" sz="1400" dirty="0" smtClean="0"/>
              <a:t> «Я», </a:t>
            </a:r>
            <a:r>
              <a:rPr lang="ru-RU" sz="1400" dirty="0" err="1" smtClean="0"/>
              <a:t>особливостей</a:t>
            </a:r>
            <a:r>
              <a:rPr lang="ru-RU" sz="1400" dirty="0" smtClean="0"/>
              <a:t> характеру </a:t>
            </a:r>
            <a:r>
              <a:rPr lang="ru-RU" sz="1400" dirty="0" err="1" smtClean="0"/>
              <a:t>тощо</a:t>
            </a:r>
            <a:r>
              <a:rPr lang="ru-RU" sz="1400" dirty="0" smtClean="0"/>
              <a:t>.</a:t>
            </a:r>
            <a:endParaRPr lang="ru-RU" sz="1400" dirty="0"/>
          </a:p>
        </p:txBody>
      </p:sp>
    </p:spTree>
    <p:extLst>
      <p:ext uri="{BB962C8B-B14F-4D97-AF65-F5344CB8AC3E}">
        <p14:creationId xmlns:p14="http://schemas.microsoft.com/office/powerpoint/2010/main" val="42064840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87624" y="332656"/>
            <a:ext cx="7560840" cy="923330"/>
          </a:xfrm>
          <a:prstGeom prst="rect">
            <a:avLst/>
          </a:prstGeom>
        </p:spPr>
        <p:txBody>
          <a:bodyPr wrap="square">
            <a:spAutoFit/>
          </a:bodyPr>
          <a:lstStyle/>
          <a:p>
            <a:r>
              <a:rPr lang="ru-RU" dirty="0" err="1" smtClean="0"/>
              <a:t>Раціональне</a:t>
            </a:r>
            <a:r>
              <a:rPr lang="ru-RU" dirty="0" smtClean="0"/>
              <a:t> </a:t>
            </a:r>
            <a:r>
              <a:rPr lang="ru-RU" dirty="0" err="1" smtClean="0"/>
              <a:t>харчування</a:t>
            </a:r>
            <a:r>
              <a:rPr lang="ru-RU" dirty="0" smtClean="0"/>
              <a:t> є </a:t>
            </a:r>
            <a:r>
              <a:rPr lang="ru-RU" dirty="0" err="1" smtClean="0"/>
              <a:t>основоположним</a:t>
            </a:r>
            <a:r>
              <a:rPr lang="ru-RU" dirty="0" smtClean="0"/>
              <a:t> </a:t>
            </a:r>
            <a:r>
              <a:rPr lang="ru-RU" dirty="0" err="1" smtClean="0"/>
              <a:t>складником</a:t>
            </a:r>
            <a:r>
              <a:rPr lang="ru-RU" dirty="0" smtClean="0"/>
              <a:t> здорового способу </a:t>
            </a:r>
            <a:r>
              <a:rPr lang="ru-RU" dirty="0" err="1" smtClean="0"/>
              <a:t>життя</a:t>
            </a:r>
            <a:r>
              <a:rPr lang="ru-RU" dirty="0" smtClean="0"/>
              <a:t>. </a:t>
            </a:r>
            <a:r>
              <a:rPr lang="ru-RU" dirty="0" err="1" smtClean="0"/>
              <a:t>Це</a:t>
            </a:r>
            <a:r>
              <a:rPr lang="ru-RU" dirty="0" smtClean="0"/>
              <a:t> </a:t>
            </a:r>
            <a:r>
              <a:rPr lang="ru-RU" dirty="0" err="1" smtClean="0"/>
              <a:t>фізіологічно</a:t>
            </a:r>
            <a:r>
              <a:rPr lang="ru-RU" dirty="0" smtClean="0"/>
              <a:t> </a:t>
            </a:r>
            <a:r>
              <a:rPr lang="ru-RU" dirty="0" err="1" smtClean="0"/>
              <a:t>повноцінне</a:t>
            </a:r>
            <a:r>
              <a:rPr lang="ru-RU" dirty="0" smtClean="0"/>
              <a:t> </a:t>
            </a:r>
            <a:r>
              <a:rPr lang="ru-RU" dirty="0" err="1" smtClean="0"/>
              <a:t>харчування</a:t>
            </a:r>
            <a:r>
              <a:rPr lang="ru-RU" dirty="0" smtClean="0"/>
              <a:t> </a:t>
            </a:r>
            <a:r>
              <a:rPr lang="ru-RU" dirty="0" err="1" smtClean="0"/>
              <a:t>людини</a:t>
            </a:r>
            <a:r>
              <a:rPr lang="ru-RU" dirty="0" smtClean="0"/>
              <a:t> </a:t>
            </a:r>
            <a:r>
              <a:rPr lang="ru-RU" dirty="0" err="1" smtClean="0"/>
              <a:t>із</a:t>
            </a:r>
            <a:r>
              <a:rPr lang="ru-RU" dirty="0" smtClean="0"/>
              <a:t> </a:t>
            </a:r>
            <a:r>
              <a:rPr lang="ru-RU" dirty="0" err="1" smtClean="0"/>
              <a:t>урахуванням</a:t>
            </a:r>
            <a:r>
              <a:rPr lang="ru-RU" dirty="0" smtClean="0"/>
              <a:t> </a:t>
            </a:r>
            <a:r>
              <a:rPr lang="ru-RU" dirty="0" err="1" smtClean="0"/>
              <a:t>її</a:t>
            </a:r>
            <a:r>
              <a:rPr lang="ru-RU" dirty="0" smtClean="0"/>
              <a:t> </a:t>
            </a:r>
            <a:r>
              <a:rPr lang="ru-RU" dirty="0" err="1" smtClean="0"/>
              <a:t>віку</a:t>
            </a:r>
            <a:r>
              <a:rPr lang="ru-RU" dirty="0" smtClean="0"/>
              <a:t>, </a:t>
            </a:r>
            <a:r>
              <a:rPr lang="ru-RU" dirty="0" err="1" smtClean="0"/>
              <a:t>статі</a:t>
            </a:r>
            <a:r>
              <a:rPr lang="ru-RU" dirty="0" smtClean="0"/>
              <a:t>, стану, виду </a:t>
            </a:r>
            <a:r>
              <a:rPr lang="ru-RU" dirty="0" err="1" smtClean="0"/>
              <a:t>діяльності</a:t>
            </a:r>
            <a:r>
              <a:rPr lang="ru-RU" dirty="0" smtClean="0"/>
              <a:t>. </a:t>
            </a:r>
            <a:endParaRPr lang="ru-RU"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672" y="1600200"/>
            <a:ext cx="2505075" cy="1828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5221" y="3429000"/>
            <a:ext cx="5133975" cy="2857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86795" y="1417259"/>
            <a:ext cx="2952750" cy="1962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83802" y="3986212"/>
            <a:ext cx="2619375" cy="1743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075186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47664" y="260648"/>
            <a:ext cx="7344816" cy="1477328"/>
          </a:xfrm>
          <a:prstGeom prst="rect">
            <a:avLst/>
          </a:prstGeom>
        </p:spPr>
        <p:txBody>
          <a:bodyPr wrap="square">
            <a:spAutoFit/>
          </a:bodyPr>
          <a:lstStyle/>
          <a:p>
            <a:r>
              <a:rPr lang="ru-RU" dirty="0" err="1" smtClean="0"/>
              <a:t>Рухова</a:t>
            </a:r>
            <a:r>
              <a:rPr lang="ru-RU" dirty="0" smtClean="0"/>
              <a:t> </a:t>
            </a:r>
            <a:r>
              <a:rPr lang="ru-RU" dirty="0" err="1" smtClean="0"/>
              <a:t>активність</a:t>
            </a:r>
            <a:r>
              <a:rPr lang="ru-RU" dirty="0" smtClean="0"/>
              <a:t> </a:t>
            </a:r>
            <a:r>
              <a:rPr lang="ru-RU" dirty="0" err="1" smtClean="0"/>
              <a:t>людини</a:t>
            </a:r>
            <a:r>
              <a:rPr lang="ru-RU" dirty="0" smtClean="0"/>
              <a:t> </a:t>
            </a:r>
            <a:r>
              <a:rPr lang="ru-RU" dirty="0" err="1" smtClean="0"/>
              <a:t>визначається</a:t>
            </a:r>
            <a:r>
              <a:rPr lang="ru-RU" dirty="0" smtClean="0"/>
              <a:t> станом </a:t>
            </a:r>
            <a:r>
              <a:rPr lang="ru-RU" dirty="0" err="1" smtClean="0"/>
              <a:t>м’язової</a:t>
            </a:r>
            <a:r>
              <a:rPr lang="ru-RU" dirty="0" smtClean="0"/>
              <a:t> </a:t>
            </a:r>
            <a:r>
              <a:rPr lang="ru-RU" dirty="0" err="1" smtClean="0"/>
              <a:t>системи</a:t>
            </a:r>
            <a:r>
              <a:rPr lang="ru-RU" dirty="0" smtClean="0"/>
              <a:t> і є основною </a:t>
            </a:r>
            <a:r>
              <a:rPr lang="ru-RU" dirty="0" err="1" smtClean="0"/>
              <a:t>умовою</a:t>
            </a:r>
            <a:r>
              <a:rPr lang="ru-RU" dirty="0" smtClean="0"/>
              <a:t> </a:t>
            </a:r>
            <a:r>
              <a:rPr lang="ru-RU" dirty="0" err="1" smtClean="0"/>
              <a:t>життєдіяльності</a:t>
            </a:r>
            <a:r>
              <a:rPr lang="ru-RU" dirty="0" smtClean="0"/>
              <a:t> </a:t>
            </a:r>
            <a:r>
              <a:rPr lang="ru-RU" dirty="0" err="1" smtClean="0"/>
              <a:t>організму</a:t>
            </a:r>
            <a:r>
              <a:rPr lang="ru-RU" dirty="0" smtClean="0"/>
              <a:t>. «</a:t>
            </a:r>
            <a:r>
              <a:rPr lang="ru-RU" dirty="0" err="1" smtClean="0"/>
              <a:t>Життя</a:t>
            </a:r>
            <a:r>
              <a:rPr lang="ru-RU" dirty="0" smtClean="0"/>
              <a:t> </a:t>
            </a:r>
            <a:r>
              <a:rPr lang="ru-RU" dirty="0" err="1" smtClean="0"/>
              <a:t>вимагає</a:t>
            </a:r>
            <a:r>
              <a:rPr lang="ru-RU" dirty="0" smtClean="0"/>
              <a:t> </a:t>
            </a:r>
            <a:r>
              <a:rPr lang="ru-RU" dirty="0" err="1" smtClean="0"/>
              <a:t>руху</a:t>
            </a:r>
            <a:r>
              <a:rPr lang="ru-RU" dirty="0" smtClean="0"/>
              <a:t>», – </a:t>
            </a:r>
            <a:r>
              <a:rPr lang="ru-RU" dirty="0" err="1" smtClean="0"/>
              <a:t>стверджував</a:t>
            </a:r>
            <a:r>
              <a:rPr lang="ru-RU" dirty="0" smtClean="0"/>
              <a:t> </a:t>
            </a:r>
            <a:r>
              <a:rPr lang="ru-RU" dirty="0" err="1" smtClean="0"/>
              <a:t>Арістотель</a:t>
            </a:r>
            <a:r>
              <a:rPr lang="ru-RU" dirty="0" smtClean="0"/>
              <a:t>. </a:t>
            </a:r>
            <a:r>
              <a:rPr lang="ru-RU" dirty="0" err="1" smtClean="0"/>
              <a:t>М’язові</a:t>
            </a:r>
            <a:r>
              <a:rPr lang="ru-RU" dirty="0" smtClean="0"/>
              <a:t> </a:t>
            </a:r>
            <a:r>
              <a:rPr lang="ru-RU" dirty="0" err="1" smtClean="0"/>
              <a:t>рухи</a:t>
            </a:r>
            <a:r>
              <a:rPr lang="ru-RU" dirty="0" smtClean="0"/>
              <a:t> </a:t>
            </a:r>
            <a:r>
              <a:rPr lang="ru-RU" dirty="0" err="1" smtClean="0"/>
              <a:t>впливають</a:t>
            </a:r>
            <a:r>
              <a:rPr lang="ru-RU" dirty="0" smtClean="0"/>
              <a:t> на </a:t>
            </a:r>
            <a:r>
              <a:rPr lang="ru-RU" dirty="0" err="1" smtClean="0"/>
              <a:t>фізіологічну</a:t>
            </a:r>
            <a:r>
              <a:rPr lang="ru-RU" dirty="0" smtClean="0"/>
              <a:t> </a:t>
            </a:r>
            <a:r>
              <a:rPr lang="ru-RU" dirty="0" err="1" smtClean="0"/>
              <a:t>діяльність</a:t>
            </a:r>
            <a:r>
              <a:rPr lang="ru-RU" dirty="0" smtClean="0"/>
              <a:t> </a:t>
            </a:r>
            <a:r>
              <a:rPr lang="ru-RU" dirty="0" err="1" smtClean="0"/>
              <a:t>усіх</a:t>
            </a:r>
            <a:r>
              <a:rPr lang="ru-RU" dirty="0" smtClean="0"/>
              <a:t> </a:t>
            </a:r>
            <a:r>
              <a:rPr lang="ru-RU" dirty="0" err="1" smtClean="0"/>
              <a:t>інших</a:t>
            </a:r>
            <a:r>
              <a:rPr lang="ru-RU" dirty="0" smtClean="0"/>
              <a:t> систем, </a:t>
            </a:r>
            <a:r>
              <a:rPr lang="ru-RU" dirty="0" err="1" smtClean="0"/>
              <a:t>зміцнюють</a:t>
            </a:r>
            <a:r>
              <a:rPr lang="ru-RU" dirty="0" smtClean="0"/>
              <a:t> </a:t>
            </a:r>
            <a:r>
              <a:rPr lang="ru-RU" dirty="0" err="1" smtClean="0"/>
              <a:t>імунітет</a:t>
            </a:r>
            <a:r>
              <a:rPr lang="ru-RU" dirty="0" smtClean="0"/>
              <a:t>, </a:t>
            </a:r>
            <a:r>
              <a:rPr lang="ru-RU" dirty="0" err="1" smtClean="0"/>
              <a:t>сприяють</a:t>
            </a:r>
            <a:r>
              <a:rPr lang="ru-RU" dirty="0" smtClean="0"/>
              <a:t> </a:t>
            </a:r>
            <a:r>
              <a:rPr lang="ru-RU" dirty="0" err="1" smtClean="0"/>
              <a:t>психічній</a:t>
            </a:r>
            <a:r>
              <a:rPr lang="ru-RU" dirty="0" smtClean="0"/>
              <a:t> </a:t>
            </a:r>
            <a:r>
              <a:rPr lang="ru-RU" dirty="0" err="1" smtClean="0"/>
              <a:t>діяльності</a:t>
            </a:r>
            <a:r>
              <a:rPr lang="ru-RU" dirty="0" smtClean="0"/>
              <a:t>, </a:t>
            </a:r>
            <a:r>
              <a:rPr lang="ru-RU" dirty="0" err="1" smtClean="0"/>
              <a:t>забезпечують</a:t>
            </a:r>
            <a:r>
              <a:rPr lang="ru-RU" dirty="0" smtClean="0"/>
              <a:t> </a:t>
            </a:r>
            <a:r>
              <a:rPr lang="ru-RU" dirty="0" err="1" smtClean="0"/>
              <a:t>соціальну</a:t>
            </a:r>
            <a:r>
              <a:rPr lang="ru-RU" dirty="0" smtClean="0"/>
              <a:t> </a:t>
            </a:r>
            <a:r>
              <a:rPr lang="ru-RU" dirty="0" err="1" smtClean="0"/>
              <a:t>активність</a:t>
            </a:r>
            <a:r>
              <a:rPr lang="ru-RU" dirty="0" smtClean="0"/>
              <a:t>.</a:t>
            </a:r>
            <a:endParaRPr lang="ru-RU"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664" y="2204864"/>
            <a:ext cx="2628900" cy="1743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2204863"/>
            <a:ext cx="2619375" cy="1743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47664" y="4288140"/>
            <a:ext cx="2619375" cy="1743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7"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99070" y="4261709"/>
            <a:ext cx="2962275" cy="1543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913395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403648" y="332656"/>
            <a:ext cx="7344816" cy="923330"/>
          </a:xfrm>
          <a:prstGeom prst="rect">
            <a:avLst/>
          </a:prstGeom>
        </p:spPr>
        <p:txBody>
          <a:bodyPr wrap="square">
            <a:spAutoFit/>
          </a:bodyPr>
          <a:lstStyle/>
          <a:p>
            <a:r>
              <a:rPr lang="ru-RU" dirty="0" err="1" smtClean="0"/>
              <a:t>Особиста</a:t>
            </a:r>
            <a:r>
              <a:rPr lang="ru-RU" dirty="0" smtClean="0"/>
              <a:t> </a:t>
            </a:r>
            <a:r>
              <a:rPr lang="ru-RU" dirty="0" err="1" smtClean="0"/>
              <a:t>гігієна</a:t>
            </a:r>
            <a:r>
              <a:rPr lang="ru-RU" dirty="0" smtClean="0"/>
              <a:t> </a:t>
            </a:r>
            <a:r>
              <a:rPr lang="ru-RU" dirty="0" err="1" smtClean="0"/>
              <a:t>передбачає</a:t>
            </a:r>
            <a:r>
              <a:rPr lang="ru-RU" dirty="0" smtClean="0"/>
              <a:t> догляд за </a:t>
            </a:r>
            <a:r>
              <a:rPr lang="ru-RU" dirty="0" err="1" smtClean="0"/>
              <a:t>тілом</a:t>
            </a:r>
            <a:r>
              <a:rPr lang="ru-RU" dirty="0" smtClean="0"/>
              <a:t>, </a:t>
            </a:r>
            <a:r>
              <a:rPr lang="ru-RU" dirty="0" err="1" smtClean="0"/>
              <a:t>гігієну</a:t>
            </a:r>
            <a:r>
              <a:rPr lang="ru-RU" dirty="0" smtClean="0"/>
              <a:t> </a:t>
            </a:r>
            <a:r>
              <a:rPr lang="ru-RU" dirty="0" err="1" smtClean="0"/>
              <a:t>одягу</a:t>
            </a:r>
            <a:r>
              <a:rPr lang="ru-RU" dirty="0" smtClean="0"/>
              <a:t> та </a:t>
            </a:r>
            <a:r>
              <a:rPr lang="ru-RU" dirty="0" err="1" smtClean="0"/>
              <a:t>взуття</a:t>
            </a:r>
            <a:r>
              <a:rPr lang="ru-RU" dirty="0" smtClean="0"/>
              <a:t>, </a:t>
            </a:r>
            <a:r>
              <a:rPr lang="ru-RU" dirty="0" err="1" smtClean="0"/>
              <a:t>що</a:t>
            </a:r>
            <a:endParaRPr lang="ru-RU" dirty="0" smtClean="0"/>
          </a:p>
          <a:p>
            <a:r>
              <a:rPr lang="ru-RU" dirty="0" err="1" smtClean="0"/>
              <a:t>сприяє</a:t>
            </a:r>
            <a:r>
              <a:rPr lang="ru-RU" dirty="0" smtClean="0"/>
              <a:t> </a:t>
            </a:r>
            <a:r>
              <a:rPr lang="ru-RU" dirty="0" err="1" smtClean="0"/>
              <a:t>зміцненню</a:t>
            </a:r>
            <a:r>
              <a:rPr lang="ru-RU" dirty="0" smtClean="0"/>
              <a:t> </a:t>
            </a:r>
            <a:r>
              <a:rPr lang="ru-RU" dirty="0" err="1" smtClean="0"/>
              <a:t>здоров’я</a:t>
            </a:r>
            <a:r>
              <a:rPr lang="ru-RU" dirty="0" smtClean="0"/>
              <a:t>, </a:t>
            </a:r>
            <a:r>
              <a:rPr lang="ru-RU" dirty="0" err="1" smtClean="0"/>
              <a:t>поліпшенню</a:t>
            </a:r>
            <a:r>
              <a:rPr lang="ru-RU" dirty="0" smtClean="0"/>
              <a:t> </a:t>
            </a:r>
            <a:r>
              <a:rPr lang="ru-RU" dirty="0" err="1" smtClean="0"/>
              <a:t>обміну</a:t>
            </a:r>
            <a:r>
              <a:rPr lang="ru-RU" dirty="0" smtClean="0"/>
              <a:t> </a:t>
            </a:r>
            <a:r>
              <a:rPr lang="ru-RU" dirty="0" err="1" smtClean="0"/>
              <a:t>речовин</a:t>
            </a:r>
            <a:r>
              <a:rPr lang="ru-RU" dirty="0" smtClean="0"/>
              <a:t>, </a:t>
            </a:r>
            <a:r>
              <a:rPr lang="ru-RU" dirty="0" err="1" smtClean="0"/>
              <a:t>кровообігу</a:t>
            </a:r>
            <a:r>
              <a:rPr lang="ru-RU" dirty="0" smtClean="0"/>
              <a:t>, </a:t>
            </a:r>
            <a:r>
              <a:rPr lang="ru-RU" dirty="0" err="1" smtClean="0"/>
              <a:t>травлення</a:t>
            </a:r>
            <a:r>
              <a:rPr lang="ru-RU" dirty="0" smtClean="0"/>
              <a:t>, </a:t>
            </a:r>
            <a:r>
              <a:rPr lang="ru-RU" dirty="0" err="1" smtClean="0"/>
              <a:t>дихання</a:t>
            </a:r>
            <a:r>
              <a:rPr lang="ru-RU" dirty="0" smtClean="0"/>
              <a:t>, </a:t>
            </a:r>
            <a:r>
              <a:rPr lang="ru-RU" dirty="0" err="1" smtClean="0"/>
              <a:t>розвитку</a:t>
            </a:r>
            <a:r>
              <a:rPr lang="ru-RU" dirty="0" smtClean="0"/>
              <a:t> </a:t>
            </a:r>
            <a:r>
              <a:rPr lang="ru-RU" dirty="0" err="1" smtClean="0"/>
              <a:t>фізичних</a:t>
            </a:r>
            <a:r>
              <a:rPr lang="ru-RU" dirty="0" smtClean="0"/>
              <a:t> і </a:t>
            </a:r>
            <a:r>
              <a:rPr lang="ru-RU" dirty="0" err="1" smtClean="0"/>
              <a:t>розумових</a:t>
            </a:r>
            <a:r>
              <a:rPr lang="ru-RU" dirty="0" smtClean="0"/>
              <a:t> </a:t>
            </a:r>
            <a:r>
              <a:rPr lang="ru-RU" dirty="0" err="1" smtClean="0"/>
              <a:t>здібностей</a:t>
            </a:r>
            <a:r>
              <a:rPr lang="ru-RU" dirty="0" smtClean="0"/>
              <a:t> </a:t>
            </a:r>
            <a:r>
              <a:rPr lang="ru-RU" dirty="0" err="1" smtClean="0"/>
              <a:t>людини</a:t>
            </a:r>
            <a:r>
              <a:rPr lang="ru-RU" dirty="0" smtClean="0"/>
              <a:t>. </a:t>
            </a:r>
            <a:endParaRPr lang="ru-RU"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712" y="1581150"/>
            <a:ext cx="2466975" cy="1847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46687" y="3789040"/>
            <a:ext cx="2619375" cy="1743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204347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331640" y="260649"/>
            <a:ext cx="7488832" cy="1477328"/>
          </a:xfrm>
          <a:prstGeom prst="rect">
            <a:avLst/>
          </a:prstGeom>
        </p:spPr>
        <p:txBody>
          <a:bodyPr wrap="square">
            <a:spAutoFit/>
          </a:bodyPr>
          <a:lstStyle/>
          <a:p>
            <a:r>
              <a:rPr lang="ru-RU" dirty="0" err="1" smtClean="0"/>
              <a:t>Розумне</a:t>
            </a:r>
            <a:r>
              <a:rPr lang="ru-RU" dirty="0" smtClean="0"/>
              <a:t> </a:t>
            </a:r>
            <a:r>
              <a:rPr lang="ru-RU" dirty="0" err="1" smtClean="0"/>
              <a:t>чергування</a:t>
            </a:r>
            <a:r>
              <a:rPr lang="ru-RU" dirty="0" smtClean="0"/>
              <a:t> </a:t>
            </a:r>
            <a:r>
              <a:rPr lang="ru-RU" dirty="0" err="1" smtClean="0"/>
              <a:t>праці</a:t>
            </a:r>
            <a:r>
              <a:rPr lang="ru-RU" dirty="0" smtClean="0"/>
              <a:t> та </a:t>
            </a:r>
            <a:r>
              <a:rPr lang="ru-RU" dirty="0" err="1" smtClean="0"/>
              <a:t>відпочинку</a:t>
            </a:r>
            <a:r>
              <a:rPr lang="ru-RU" dirty="0" smtClean="0"/>
              <a:t> – </a:t>
            </a:r>
            <a:r>
              <a:rPr lang="ru-RU" dirty="0" err="1" smtClean="0"/>
              <a:t>важливий</a:t>
            </a:r>
            <a:r>
              <a:rPr lang="ru-RU" dirty="0" smtClean="0"/>
              <a:t> компонент здорового способу </a:t>
            </a:r>
            <a:r>
              <a:rPr lang="ru-RU" dirty="0" err="1" smtClean="0"/>
              <a:t>життя</a:t>
            </a:r>
            <a:r>
              <a:rPr lang="ru-RU" dirty="0" smtClean="0"/>
              <a:t>. </a:t>
            </a:r>
            <a:r>
              <a:rPr lang="ru-RU" dirty="0" err="1" smtClean="0"/>
              <a:t>Сприяння</a:t>
            </a:r>
            <a:r>
              <a:rPr lang="ru-RU" dirty="0" smtClean="0"/>
              <a:t> </a:t>
            </a:r>
            <a:r>
              <a:rPr lang="ru-RU" dirty="0" err="1" smtClean="0"/>
              <a:t>ритмічному</a:t>
            </a:r>
            <a:r>
              <a:rPr lang="ru-RU" dirty="0" smtClean="0"/>
              <a:t> </a:t>
            </a:r>
            <a:r>
              <a:rPr lang="ru-RU" dirty="0" err="1" smtClean="0"/>
              <a:t>перебігу</a:t>
            </a:r>
            <a:r>
              <a:rPr lang="ru-RU" dirty="0" smtClean="0"/>
              <a:t> </a:t>
            </a:r>
            <a:r>
              <a:rPr lang="ru-RU" dirty="0" err="1" smtClean="0"/>
              <a:t>фізіологічних</a:t>
            </a:r>
            <a:r>
              <a:rPr lang="ru-RU" dirty="0" smtClean="0"/>
              <a:t> </a:t>
            </a:r>
            <a:r>
              <a:rPr lang="ru-RU" dirty="0" err="1" smtClean="0"/>
              <a:t>процесів</a:t>
            </a:r>
            <a:r>
              <a:rPr lang="ru-RU" dirty="0" smtClean="0"/>
              <a:t> – </a:t>
            </a:r>
            <a:r>
              <a:rPr lang="ru-RU" dirty="0" err="1" smtClean="0"/>
              <a:t>це</a:t>
            </a:r>
            <a:r>
              <a:rPr lang="ru-RU" dirty="0" smtClean="0"/>
              <a:t> </a:t>
            </a:r>
            <a:r>
              <a:rPr lang="ru-RU" dirty="0" err="1" smtClean="0"/>
              <a:t>основний</a:t>
            </a:r>
            <a:r>
              <a:rPr lang="ru-RU" dirty="0" smtClean="0"/>
              <a:t> принцип </a:t>
            </a:r>
            <a:r>
              <a:rPr lang="ru-RU" dirty="0" err="1" smtClean="0"/>
              <a:t>цієї</a:t>
            </a:r>
            <a:r>
              <a:rPr lang="ru-RU" dirty="0" smtClean="0"/>
              <a:t> </a:t>
            </a:r>
            <a:r>
              <a:rPr lang="ru-RU" dirty="0" err="1" smtClean="0"/>
              <a:t>складової</a:t>
            </a:r>
            <a:r>
              <a:rPr lang="ru-RU" dirty="0" smtClean="0"/>
              <a:t>. </a:t>
            </a:r>
            <a:r>
              <a:rPr lang="ru-RU" dirty="0" err="1" smtClean="0"/>
              <a:t>Біоритми</a:t>
            </a:r>
            <a:r>
              <a:rPr lang="ru-RU" dirty="0" smtClean="0"/>
              <a:t> </a:t>
            </a:r>
            <a:r>
              <a:rPr lang="ru-RU" dirty="0" err="1" smtClean="0"/>
              <a:t>окремих</a:t>
            </a:r>
            <a:r>
              <a:rPr lang="ru-RU" dirty="0" smtClean="0"/>
              <a:t> </a:t>
            </a:r>
            <a:r>
              <a:rPr lang="ru-RU" dirty="0" err="1" smtClean="0"/>
              <a:t>органів</a:t>
            </a:r>
            <a:r>
              <a:rPr lang="ru-RU" dirty="0" smtClean="0"/>
              <a:t> і систем </a:t>
            </a:r>
            <a:r>
              <a:rPr lang="ru-RU" dirty="0" err="1" smtClean="0"/>
              <a:t>взаємодіють</a:t>
            </a:r>
            <a:r>
              <a:rPr lang="ru-RU" dirty="0"/>
              <a:t> </a:t>
            </a:r>
            <a:r>
              <a:rPr lang="ru-RU" dirty="0" err="1" smtClean="0"/>
              <a:t>між</a:t>
            </a:r>
            <a:r>
              <a:rPr lang="ru-RU" dirty="0" smtClean="0"/>
              <a:t> собою й </a:t>
            </a:r>
            <a:r>
              <a:rPr lang="ru-RU" dirty="0" err="1" smtClean="0"/>
              <a:t>утворюють</a:t>
            </a:r>
            <a:r>
              <a:rPr lang="ru-RU" dirty="0" smtClean="0"/>
              <a:t> </a:t>
            </a:r>
            <a:r>
              <a:rPr lang="ru-RU" dirty="0" err="1" smtClean="0"/>
              <a:t>упорядковану</a:t>
            </a:r>
            <a:r>
              <a:rPr lang="ru-RU" dirty="0" smtClean="0"/>
              <a:t> систему </a:t>
            </a:r>
            <a:r>
              <a:rPr lang="ru-RU" dirty="0" err="1" smtClean="0"/>
              <a:t>ритмів</a:t>
            </a:r>
            <a:r>
              <a:rPr lang="ru-RU" dirty="0" smtClean="0"/>
              <a:t>, </a:t>
            </a:r>
            <a:r>
              <a:rPr lang="ru-RU" dirty="0" err="1" smtClean="0"/>
              <a:t>що</a:t>
            </a:r>
            <a:r>
              <a:rPr lang="ru-RU" dirty="0" smtClean="0"/>
              <a:t> </a:t>
            </a:r>
            <a:r>
              <a:rPr lang="ru-RU" dirty="0" err="1" smtClean="0"/>
              <a:t>сприяють</a:t>
            </a:r>
            <a:r>
              <a:rPr lang="ru-RU" dirty="0" smtClean="0"/>
              <a:t> </a:t>
            </a:r>
            <a:r>
              <a:rPr lang="ru-RU" dirty="0" err="1" smtClean="0"/>
              <a:t>оптимальній</a:t>
            </a:r>
            <a:r>
              <a:rPr lang="ru-RU" dirty="0"/>
              <a:t> </a:t>
            </a:r>
            <a:r>
              <a:rPr lang="ru-RU" dirty="0" err="1" smtClean="0"/>
              <a:t>діяльності</a:t>
            </a:r>
            <a:r>
              <a:rPr lang="ru-RU" dirty="0" smtClean="0"/>
              <a:t> </a:t>
            </a:r>
            <a:r>
              <a:rPr lang="ru-RU" dirty="0" err="1" smtClean="0"/>
              <a:t>організму</a:t>
            </a:r>
            <a:r>
              <a:rPr lang="ru-RU" dirty="0" smtClean="0"/>
              <a:t>.</a:t>
            </a:r>
            <a:endParaRPr lang="ru-RU"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3717032"/>
            <a:ext cx="2552700" cy="1790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9672" y="2060848"/>
            <a:ext cx="2495550" cy="1828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0072" y="1844824"/>
            <a:ext cx="2705100" cy="1685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5"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63688" y="4596367"/>
            <a:ext cx="2714625" cy="1685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312461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552" y="332656"/>
            <a:ext cx="8352928" cy="2308324"/>
          </a:xfrm>
          <a:prstGeom prst="rect">
            <a:avLst/>
          </a:prstGeom>
        </p:spPr>
        <p:txBody>
          <a:bodyPr wrap="square">
            <a:spAutoFit/>
          </a:bodyPr>
          <a:lstStyle/>
          <a:p>
            <a:r>
              <a:rPr lang="ru-RU" dirty="0" err="1" smtClean="0"/>
              <a:t>Загартовування</a:t>
            </a:r>
            <a:r>
              <a:rPr lang="ru-RU" dirty="0" smtClean="0"/>
              <a:t> – </a:t>
            </a:r>
            <a:r>
              <a:rPr lang="ru-RU" dirty="0" err="1" smtClean="0"/>
              <a:t>це</a:t>
            </a:r>
            <a:r>
              <a:rPr lang="ru-RU" dirty="0" smtClean="0"/>
              <a:t> </a:t>
            </a:r>
            <a:r>
              <a:rPr lang="ru-RU" dirty="0" err="1" smtClean="0"/>
              <a:t>передусім</a:t>
            </a:r>
            <a:r>
              <a:rPr lang="ru-RU" dirty="0" smtClean="0"/>
              <a:t> </a:t>
            </a:r>
            <a:r>
              <a:rPr lang="ru-RU" dirty="0" err="1" smtClean="0"/>
              <a:t>уміле</a:t>
            </a:r>
            <a:r>
              <a:rPr lang="ru-RU" dirty="0" smtClean="0"/>
              <a:t> </a:t>
            </a:r>
            <a:r>
              <a:rPr lang="ru-RU" dirty="0" err="1" smtClean="0"/>
              <a:t>вдосконалення</a:t>
            </a:r>
            <a:r>
              <a:rPr lang="ru-RU" dirty="0" smtClean="0"/>
              <a:t> </a:t>
            </a:r>
            <a:r>
              <a:rPr lang="ru-RU" dirty="0" err="1" smtClean="0"/>
              <a:t>фізіологічних</a:t>
            </a:r>
            <a:r>
              <a:rPr lang="ru-RU" dirty="0" smtClean="0"/>
              <a:t> </a:t>
            </a:r>
            <a:r>
              <a:rPr lang="ru-RU" dirty="0" err="1" smtClean="0"/>
              <a:t>механізмів</a:t>
            </a:r>
            <a:r>
              <a:rPr lang="ru-RU" dirty="0" smtClean="0"/>
              <a:t> </a:t>
            </a:r>
            <a:r>
              <a:rPr lang="ru-RU" dirty="0" err="1" smtClean="0"/>
              <a:t>захисту</a:t>
            </a:r>
            <a:r>
              <a:rPr lang="ru-RU" dirty="0" smtClean="0"/>
              <a:t> й </a:t>
            </a:r>
            <a:r>
              <a:rPr lang="ru-RU" dirty="0" err="1" smtClean="0"/>
              <a:t>адаптації</a:t>
            </a:r>
            <a:r>
              <a:rPr lang="ru-RU" dirty="0" smtClean="0"/>
              <a:t> </a:t>
            </a:r>
            <a:r>
              <a:rPr lang="ru-RU" dirty="0" err="1" smtClean="0"/>
              <a:t>організму</a:t>
            </a:r>
            <a:r>
              <a:rPr lang="ru-RU" dirty="0" smtClean="0"/>
              <a:t>. </a:t>
            </a:r>
            <a:r>
              <a:rPr lang="ru-RU" dirty="0" err="1" smtClean="0"/>
              <a:t>Перебування</a:t>
            </a:r>
            <a:r>
              <a:rPr lang="ru-RU" dirty="0" smtClean="0"/>
              <a:t> на </a:t>
            </a:r>
            <a:r>
              <a:rPr lang="ru-RU" dirty="0" err="1" smtClean="0"/>
              <a:t>свіжому</a:t>
            </a:r>
            <a:r>
              <a:rPr lang="ru-RU" dirty="0" smtClean="0"/>
              <a:t> </a:t>
            </a:r>
            <a:r>
              <a:rPr lang="ru-RU" dirty="0" err="1" smtClean="0"/>
              <a:t>повітрі</a:t>
            </a:r>
            <a:r>
              <a:rPr lang="ru-RU" dirty="0" smtClean="0"/>
              <a:t>, </a:t>
            </a:r>
            <a:r>
              <a:rPr lang="ru-RU" dirty="0" err="1" smtClean="0"/>
              <a:t>водні</a:t>
            </a:r>
            <a:r>
              <a:rPr lang="ru-RU" dirty="0" smtClean="0"/>
              <a:t> </a:t>
            </a:r>
            <a:r>
              <a:rPr lang="ru-RU" dirty="0" err="1" smtClean="0"/>
              <a:t>процедури</a:t>
            </a:r>
            <a:r>
              <a:rPr lang="ru-RU" dirty="0" smtClean="0"/>
              <a:t> та </a:t>
            </a:r>
            <a:r>
              <a:rPr lang="ru-RU" dirty="0" err="1" smtClean="0"/>
              <a:t>сонячні</a:t>
            </a:r>
            <a:r>
              <a:rPr lang="ru-RU" dirty="0" smtClean="0"/>
              <a:t> </a:t>
            </a:r>
            <a:r>
              <a:rPr lang="ru-RU" dirty="0" err="1" smtClean="0"/>
              <a:t>ванни</a:t>
            </a:r>
            <a:r>
              <a:rPr lang="ru-RU" dirty="0" smtClean="0"/>
              <a:t> </a:t>
            </a:r>
            <a:r>
              <a:rPr lang="ru-RU" dirty="0" err="1" smtClean="0"/>
              <a:t>дають</a:t>
            </a:r>
            <a:r>
              <a:rPr lang="ru-RU" dirty="0" smtClean="0"/>
              <a:t> </a:t>
            </a:r>
            <a:r>
              <a:rPr lang="ru-RU" dirty="0" err="1" smtClean="0"/>
              <a:t>змогу</a:t>
            </a:r>
            <a:r>
              <a:rPr lang="ru-RU" dirty="0" smtClean="0"/>
              <a:t> </a:t>
            </a:r>
            <a:r>
              <a:rPr lang="ru-RU" dirty="0" err="1" smtClean="0"/>
              <a:t>використовувати</a:t>
            </a:r>
            <a:r>
              <a:rPr lang="ru-RU" dirty="0" smtClean="0"/>
              <a:t> </a:t>
            </a:r>
            <a:r>
              <a:rPr lang="ru-RU" dirty="0" err="1" smtClean="0"/>
              <a:t>приховані</a:t>
            </a:r>
            <a:r>
              <a:rPr lang="ru-RU" dirty="0" smtClean="0"/>
              <a:t> </a:t>
            </a:r>
            <a:r>
              <a:rPr lang="ru-RU" dirty="0" err="1" smtClean="0"/>
              <a:t>можливості</a:t>
            </a:r>
            <a:r>
              <a:rPr lang="ru-RU" dirty="0" smtClean="0"/>
              <a:t> </a:t>
            </a:r>
            <a:r>
              <a:rPr lang="ru-RU" dirty="0" err="1" smtClean="0"/>
              <a:t>організму</a:t>
            </a:r>
            <a:r>
              <a:rPr lang="ru-RU" dirty="0" smtClean="0"/>
              <a:t>, </a:t>
            </a:r>
            <a:r>
              <a:rPr lang="ru-RU" dirty="0" err="1" smtClean="0"/>
              <a:t>мобілізувати</a:t>
            </a:r>
            <a:r>
              <a:rPr lang="ru-RU" dirty="0" smtClean="0"/>
              <a:t> в </a:t>
            </a:r>
            <a:r>
              <a:rPr lang="ru-RU" dirty="0" err="1" smtClean="0"/>
              <a:t>потрібний</a:t>
            </a:r>
            <a:r>
              <a:rPr lang="ru-RU" dirty="0" smtClean="0"/>
              <a:t> момент </a:t>
            </a:r>
            <a:r>
              <a:rPr lang="ru-RU" dirty="0" err="1" smtClean="0"/>
              <a:t>захисні</a:t>
            </a:r>
            <a:r>
              <a:rPr lang="ru-RU" dirty="0" smtClean="0"/>
              <a:t> </a:t>
            </a:r>
            <a:r>
              <a:rPr lang="ru-RU" dirty="0" err="1" smtClean="0"/>
              <a:t>сили</a:t>
            </a:r>
            <a:r>
              <a:rPr lang="ru-RU" dirty="0" smtClean="0"/>
              <a:t>, </a:t>
            </a:r>
            <a:r>
              <a:rPr lang="ru-RU" dirty="0" err="1" smtClean="0"/>
              <a:t>запобігти</a:t>
            </a:r>
            <a:r>
              <a:rPr lang="ru-RU" dirty="0" smtClean="0"/>
              <a:t> </a:t>
            </a:r>
            <a:r>
              <a:rPr lang="ru-RU" dirty="0" err="1" smtClean="0"/>
              <a:t>впливові</a:t>
            </a:r>
            <a:r>
              <a:rPr lang="ru-RU" dirty="0" smtClean="0"/>
              <a:t> </a:t>
            </a:r>
            <a:r>
              <a:rPr lang="ru-RU" dirty="0" err="1" smtClean="0"/>
              <a:t>небезпечних</a:t>
            </a:r>
            <a:r>
              <a:rPr lang="ru-RU" dirty="0" smtClean="0"/>
              <a:t> і </a:t>
            </a:r>
            <a:r>
              <a:rPr lang="ru-RU" dirty="0" err="1" smtClean="0"/>
              <a:t>шкідливих</a:t>
            </a:r>
            <a:r>
              <a:rPr lang="ru-RU" dirty="0" smtClean="0"/>
              <a:t> </a:t>
            </a:r>
            <a:r>
              <a:rPr lang="ru-RU" dirty="0" err="1" smtClean="0"/>
              <a:t>чинників</a:t>
            </a:r>
            <a:r>
              <a:rPr lang="ru-RU" dirty="0" smtClean="0"/>
              <a:t> </a:t>
            </a:r>
            <a:r>
              <a:rPr lang="ru-RU" dirty="0" err="1" smtClean="0"/>
              <a:t>середовища</a:t>
            </a:r>
            <a:r>
              <a:rPr lang="ru-RU" dirty="0" smtClean="0"/>
              <a:t> . </a:t>
            </a:r>
            <a:r>
              <a:rPr lang="ru-RU" dirty="0" err="1" smtClean="0"/>
              <a:t>Під</a:t>
            </a:r>
            <a:r>
              <a:rPr lang="ru-RU" dirty="0" smtClean="0"/>
              <a:t> час </a:t>
            </a:r>
            <a:r>
              <a:rPr lang="ru-RU" dirty="0" err="1" smtClean="0"/>
              <a:t>загартовування</a:t>
            </a:r>
            <a:r>
              <a:rPr lang="ru-RU" dirty="0" smtClean="0"/>
              <a:t> </a:t>
            </a:r>
            <a:r>
              <a:rPr lang="ru-RU" dirty="0" err="1" smtClean="0"/>
              <a:t>слід</a:t>
            </a:r>
            <a:r>
              <a:rPr lang="ru-RU" dirty="0" smtClean="0"/>
              <a:t> </a:t>
            </a:r>
            <a:r>
              <a:rPr lang="ru-RU" dirty="0" err="1" smtClean="0"/>
              <a:t>дотримуватись</a:t>
            </a:r>
            <a:r>
              <a:rPr lang="ru-RU" dirty="0" smtClean="0"/>
              <a:t> таких </a:t>
            </a:r>
            <a:r>
              <a:rPr lang="ru-RU" dirty="0" err="1" smtClean="0"/>
              <a:t>принципів</a:t>
            </a:r>
            <a:r>
              <a:rPr lang="ru-RU" dirty="0" smtClean="0"/>
              <a:t>, як </a:t>
            </a:r>
            <a:r>
              <a:rPr lang="ru-RU" dirty="0" err="1" smtClean="0"/>
              <a:t>систематичність</a:t>
            </a:r>
            <a:r>
              <a:rPr lang="ru-RU" dirty="0" smtClean="0"/>
              <a:t> </a:t>
            </a:r>
            <a:r>
              <a:rPr lang="ru-RU" dirty="0" err="1" smtClean="0"/>
              <a:t>використання</a:t>
            </a:r>
            <a:r>
              <a:rPr lang="ru-RU" dirty="0" smtClean="0"/>
              <a:t> </a:t>
            </a:r>
            <a:r>
              <a:rPr lang="ru-RU" dirty="0" err="1" smtClean="0"/>
              <a:t>всіх</a:t>
            </a:r>
            <a:r>
              <a:rPr lang="ru-RU" dirty="0" smtClean="0"/>
              <a:t> процедур, </a:t>
            </a:r>
            <a:r>
              <a:rPr lang="ru-RU" dirty="0" err="1" smtClean="0"/>
              <a:t>поступовість</a:t>
            </a:r>
            <a:r>
              <a:rPr lang="ru-RU" dirty="0" smtClean="0"/>
              <a:t> </a:t>
            </a:r>
            <a:r>
              <a:rPr lang="ru-RU" dirty="0" err="1" smtClean="0"/>
              <a:t>збільшення</a:t>
            </a:r>
            <a:r>
              <a:rPr lang="ru-RU" dirty="0" smtClean="0"/>
              <a:t> </a:t>
            </a:r>
            <a:r>
              <a:rPr lang="ru-RU" dirty="0" err="1" smtClean="0"/>
              <a:t>їхньої</a:t>
            </a:r>
            <a:r>
              <a:rPr lang="ru-RU" dirty="0" smtClean="0"/>
              <a:t> </a:t>
            </a:r>
            <a:r>
              <a:rPr lang="ru-RU" dirty="0" err="1" smtClean="0"/>
              <a:t>подразнювальної</a:t>
            </a:r>
            <a:r>
              <a:rPr lang="ru-RU" dirty="0" smtClean="0"/>
              <a:t> </a:t>
            </a:r>
            <a:r>
              <a:rPr lang="ru-RU" dirty="0" err="1" smtClean="0"/>
              <a:t>дії</a:t>
            </a:r>
            <a:r>
              <a:rPr lang="ru-RU" dirty="0" smtClean="0"/>
              <a:t>, </a:t>
            </a:r>
            <a:r>
              <a:rPr lang="ru-RU" dirty="0" err="1" smtClean="0"/>
              <a:t>послідовність</a:t>
            </a:r>
            <a:r>
              <a:rPr lang="ru-RU" dirty="0" smtClean="0"/>
              <a:t> </a:t>
            </a:r>
            <a:r>
              <a:rPr lang="ru-RU" dirty="0" err="1" smtClean="0"/>
              <a:t>їхнього</a:t>
            </a:r>
            <a:r>
              <a:rPr lang="ru-RU" dirty="0" smtClean="0"/>
              <a:t> </a:t>
            </a:r>
            <a:r>
              <a:rPr lang="ru-RU" dirty="0" err="1" smtClean="0"/>
              <a:t>проведення</a:t>
            </a:r>
            <a:r>
              <a:rPr lang="ru-RU" dirty="0" smtClean="0"/>
              <a:t>, </a:t>
            </a:r>
            <a:r>
              <a:rPr lang="ru-RU" dirty="0" err="1" smtClean="0"/>
              <a:t>відповідність</a:t>
            </a:r>
            <a:r>
              <a:rPr lang="ru-RU" dirty="0" smtClean="0"/>
              <a:t> стану </a:t>
            </a:r>
            <a:r>
              <a:rPr lang="ru-RU" dirty="0" err="1" smtClean="0"/>
              <a:t>здоров’я</a:t>
            </a:r>
            <a:r>
              <a:rPr lang="ru-RU" dirty="0" smtClean="0"/>
              <a:t>, </a:t>
            </a:r>
            <a:r>
              <a:rPr lang="ru-RU" dirty="0" err="1" smtClean="0"/>
              <a:t>комплексність</a:t>
            </a:r>
            <a:r>
              <a:rPr lang="ru-RU" dirty="0" smtClean="0"/>
              <a:t> </a:t>
            </a:r>
            <a:r>
              <a:rPr lang="ru-RU" dirty="0" err="1" smtClean="0"/>
              <a:t>дії</a:t>
            </a:r>
            <a:r>
              <a:rPr lang="ru-RU" dirty="0" smtClean="0"/>
              <a:t> </a:t>
            </a:r>
            <a:r>
              <a:rPr lang="ru-RU" dirty="0" err="1" smtClean="0"/>
              <a:t>природних</a:t>
            </a:r>
            <a:r>
              <a:rPr lang="ru-RU" dirty="0" smtClean="0"/>
              <a:t> </a:t>
            </a:r>
            <a:r>
              <a:rPr lang="ru-RU" dirty="0" err="1" smtClean="0"/>
              <a:t>чинників</a:t>
            </a:r>
            <a:r>
              <a:rPr lang="ru-RU" dirty="0" smtClean="0"/>
              <a:t>.</a:t>
            </a:r>
            <a:endParaRPr lang="ru-RU"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3212976"/>
            <a:ext cx="2609850" cy="1752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5976" y="2852936"/>
            <a:ext cx="2714625" cy="1685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67944" y="4725144"/>
            <a:ext cx="2714625" cy="1685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66381" y="5014067"/>
            <a:ext cx="2828925" cy="1619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575273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5536" y="260648"/>
            <a:ext cx="8352928" cy="2308324"/>
          </a:xfrm>
          <a:prstGeom prst="rect">
            <a:avLst/>
          </a:prstGeom>
        </p:spPr>
        <p:txBody>
          <a:bodyPr wrap="square">
            <a:spAutoFit/>
          </a:bodyPr>
          <a:lstStyle/>
          <a:p>
            <a:r>
              <a:rPr lang="ru-RU" dirty="0" err="1" smtClean="0"/>
              <a:t>Відмова</a:t>
            </a:r>
            <a:r>
              <a:rPr lang="ru-RU" dirty="0" smtClean="0"/>
              <a:t> </a:t>
            </a:r>
            <a:r>
              <a:rPr lang="ru-RU" dirty="0" err="1" smtClean="0"/>
              <a:t>від</a:t>
            </a:r>
            <a:r>
              <a:rPr lang="ru-RU" dirty="0" smtClean="0"/>
              <a:t> </a:t>
            </a:r>
            <a:r>
              <a:rPr lang="ru-RU" dirty="0" err="1" smtClean="0"/>
              <a:t>шкідливих</a:t>
            </a:r>
            <a:r>
              <a:rPr lang="ru-RU" dirty="0" smtClean="0"/>
              <a:t> </a:t>
            </a:r>
            <a:r>
              <a:rPr lang="ru-RU" dirty="0" err="1" smtClean="0"/>
              <a:t>звичок</a:t>
            </a:r>
            <a:r>
              <a:rPr lang="ru-RU" dirty="0" smtClean="0"/>
              <a:t>, </a:t>
            </a:r>
            <a:r>
              <a:rPr lang="ru-RU" dirty="0" err="1" smtClean="0"/>
              <a:t>якими</a:t>
            </a:r>
            <a:r>
              <a:rPr lang="ru-RU" dirty="0" smtClean="0"/>
              <a:t> є </a:t>
            </a:r>
            <a:r>
              <a:rPr lang="ru-RU" dirty="0" err="1" smtClean="0"/>
              <a:t>зволікання</a:t>
            </a:r>
            <a:r>
              <a:rPr lang="ru-RU" dirty="0" smtClean="0"/>
              <a:t> (</a:t>
            </a:r>
            <a:r>
              <a:rPr lang="ru-RU" dirty="0" err="1" smtClean="0"/>
              <a:t>звична</a:t>
            </a:r>
            <a:r>
              <a:rPr lang="ru-RU" dirty="0" smtClean="0"/>
              <a:t> </a:t>
            </a:r>
            <a:r>
              <a:rPr lang="ru-RU" dirty="0" err="1" smtClean="0"/>
              <a:t>або</a:t>
            </a:r>
            <a:r>
              <a:rPr lang="ru-RU" dirty="0" smtClean="0"/>
              <a:t> </a:t>
            </a:r>
            <a:r>
              <a:rPr lang="ru-RU" dirty="0" err="1" smtClean="0"/>
              <a:t>навмисна</a:t>
            </a:r>
            <a:endParaRPr lang="ru-RU" dirty="0" smtClean="0"/>
          </a:p>
          <a:p>
            <a:r>
              <a:rPr lang="ru-RU" dirty="0" err="1" smtClean="0"/>
              <a:t>затримка</a:t>
            </a:r>
            <a:r>
              <a:rPr lang="ru-RU" dirty="0" smtClean="0"/>
              <a:t> початку </a:t>
            </a:r>
            <a:r>
              <a:rPr lang="ru-RU" dirty="0" err="1" smtClean="0"/>
              <a:t>чи</a:t>
            </a:r>
            <a:r>
              <a:rPr lang="ru-RU" dirty="0" smtClean="0"/>
              <a:t> </a:t>
            </a:r>
            <a:r>
              <a:rPr lang="ru-RU" dirty="0" err="1" smtClean="0"/>
              <a:t>завершення</a:t>
            </a:r>
            <a:r>
              <a:rPr lang="ru-RU" dirty="0" smtClean="0"/>
              <a:t> </a:t>
            </a:r>
            <a:r>
              <a:rPr lang="ru-RU" dirty="0" err="1" smtClean="0"/>
              <a:t>завдання</a:t>
            </a:r>
            <a:r>
              <a:rPr lang="ru-RU" dirty="0" smtClean="0"/>
              <a:t>, </a:t>
            </a:r>
            <a:r>
              <a:rPr lang="ru-RU" dirty="0" err="1" smtClean="0"/>
              <a:t>незважаючи</a:t>
            </a:r>
            <a:r>
              <a:rPr lang="ru-RU" dirty="0" smtClean="0"/>
              <a:t> на </a:t>
            </a:r>
            <a:r>
              <a:rPr lang="ru-RU" dirty="0" err="1" smtClean="0"/>
              <a:t>негативні</a:t>
            </a:r>
            <a:r>
              <a:rPr lang="ru-RU" dirty="0" smtClean="0"/>
              <a:t> </a:t>
            </a:r>
            <a:r>
              <a:rPr lang="ru-RU" dirty="0" err="1" smtClean="0"/>
              <a:t>наслідки</a:t>
            </a:r>
            <a:r>
              <a:rPr lang="ru-RU" dirty="0" smtClean="0"/>
              <a:t> </a:t>
            </a:r>
            <a:r>
              <a:rPr lang="ru-RU" dirty="0" err="1" smtClean="0"/>
              <a:t>цього</a:t>
            </a:r>
            <a:r>
              <a:rPr lang="ru-RU" dirty="0" smtClean="0"/>
              <a:t>), </a:t>
            </a:r>
            <a:r>
              <a:rPr lang="ru-RU" dirty="0" err="1" smtClean="0"/>
              <a:t>надмірні</a:t>
            </a:r>
            <a:r>
              <a:rPr lang="ru-RU" dirty="0" smtClean="0"/>
              <a:t> </a:t>
            </a:r>
            <a:r>
              <a:rPr lang="ru-RU" dirty="0" err="1" smtClean="0"/>
              <a:t>витрати</a:t>
            </a:r>
            <a:r>
              <a:rPr lang="ru-RU" dirty="0" smtClean="0"/>
              <a:t> </a:t>
            </a:r>
            <a:r>
              <a:rPr lang="ru-RU" dirty="0" err="1" smtClean="0"/>
              <a:t>коштів</a:t>
            </a:r>
            <a:r>
              <a:rPr lang="ru-RU" dirty="0" smtClean="0"/>
              <a:t>, </a:t>
            </a:r>
            <a:r>
              <a:rPr lang="ru-RU" dirty="0" err="1" smtClean="0"/>
              <a:t>ігроманія</a:t>
            </a:r>
            <a:r>
              <a:rPr lang="ru-RU" dirty="0" smtClean="0"/>
              <a:t>, </a:t>
            </a:r>
            <a:r>
              <a:rPr lang="ru-RU" dirty="0" err="1" smtClean="0"/>
              <a:t>обкусування</a:t>
            </a:r>
            <a:r>
              <a:rPr lang="ru-RU" dirty="0" smtClean="0"/>
              <a:t> </a:t>
            </a:r>
            <a:r>
              <a:rPr lang="ru-RU" dirty="0" err="1" smtClean="0"/>
              <a:t>нігтів</a:t>
            </a:r>
            <a:r>
              <a:rPr lang="ru-RU" dirty="0" smtClean="0"/>
              <a:t>, </a:t>
            </a:r>
            <a:r>
              <a:rPr lang="ru-RU" dirty="0" err="1" smtClean="0"/>
              <a:t>надмірне</a:t>
            </a:r>
            <a:endParaRPr lang="ru-RU" dirty="0" smtClean="0"/>
          </a:p>
          <a:p>
            <a:r>
              <a:rPr lang="ru-RU" dirty="0" err="1" smtClean="0"/>
              <a:t>витрачання</a:t>
            </a:r>
            <a:r>
              <a:rPr lang="ru-RU" dirty="0" smtClean="0"/>
              <a:t> часу на перегляд </a:t>
            </a:r>
            <a:r>
              <a:rPr lang="ru-RU" dirty="0" err="1" smtClean="0"/>
              <a:t>телевізійних</a:t>
            </a:r>
            <a:r>
              <a:rPr lang="ru-RU" dirty="0" smtClean="0"/>
              <a:t> передач, роботу з </a:t>
            </a:r>
            <a:r>
              <a:rPr lang="ru-RU" dirty="0" err="1" smtClean="0"/>
              <a:t>комп’ютером</a:t>
            </a:r>
            <a:endParaRPr lang="ru-RU" dirty="0" smtClean="0"/>
          </a:p>
          <a:p>
            <a:r>
              <a:rPr lang="ru-RU" dirty="0" smtClean="0"/>
              <a:t>і гаджетами, </a:t>
            </a:r>
            <a:r>
              <a:rPr lang="ru-RU" dirty="0" err="1" smtClean="0"/>
              <a:t>постійне</a:t>
            </a:r>
            <a:r>
              <a:rPr lang="ru-RU" dirty="0" smtClean="0"/>
              <a:t> </a:t>
            </a:r>
            <a:r>
              <a:rPr lang="ru-RU" dirty="0" err="1" smtClean="0"/>
              <a:t>смоктання</a:t>
            </a:r>
            <a:r>
              <a:rPr lang="ru-RU" dirty="0" smtClean="0"/>
              <a:t> великого </a:t>
            </a:r>
            <a:r>
              <a:rPr lang="ru-RU" dirty="0" err="1" smtClean="0"/>
              <a:t>пальця</a:t>
            </a:r>
            <a:r>
              <a:rPr lang="ru-RU" dirty="0" smtClean="0"/>
              <a:t> та </a:t>
            </a:r>
            <a:r>
              <a:rPr lang="ru-RU" dirty="0" err="1" smtClean="0"/>
              <a:t>ін</a:t>
            </a:r>
            <a:r>
              <a:rPr lang="ru-RU" dirty="0" smtClean="0"/>
              <a:t>. Особливо </a:t>
            </a:r>
            <a:r>
              <a:rPr lang="ru-RU" dirty="0" err="1" smtClean="0"/>
              <a:t>шкідливими</a:t>
            </a:r>
            <a:endParaRPr lang="ru-RU" dirty="0" smtClean="0"/>
          </a:p>
          <a:p>
            <a:r>
              <a:rPr lang="ru-RU" dirty="0" smtClean="0"/>
              <a:t>є </a:t>
            </a:r>
            <a:r>
              <a:rPr lang="ru-RU" dirty="0" err="1" smtClean="0"/>
              <a:t>наркоманія</a:t>
            </a:r>
            <a:r>
              <a:rPr lang="ru-RU" dirty="0" smtClean="0"/>
              <a:t>, </a:t>
            </a:r>
            <a:r>
              <a:rPr lang="ru-RU" dirty="0" err="1" smtClean="0"/>
              <a:t>зловживання</a:t>
            </a:r>
            <a:r>
              <a:rPr lang="ru-RU" dirty="0" smtClean="0"/>
              <a:t> алкоголем, </a:t>
            </a:r>
            <a:r>
              <a:rPr lang="ru-RU" dirty="0" err="1" smtClean="0"/>
              <a:t>токсикоманія</a:t>
            </a:r>
            <a:r>
              <a:rPr lang="ru-RU" dirty="0" smtClean="0"/>
              <a:t> та </a:t>
            </a:r>
            <a:r>
              <a:rPr lang="ru-RU" dirty="0" err="1" smtClean="0"/>
              <a:t>куріння</a:t>
            </a:r>
            <a:r>
              <a:rPr lang="ru-RU" dirty="0" smtClean="0"/>
              <a:t>. </a:t>
            </a:r>
            <a:r>
              <a:rPr lang="ru-RU" dirty="0" err="1" smtClean="0"/>
              <a:t>Кожна</a:t>
            </a:r>
            <a:r>
              <a:rPr lang="ru-RU" dirty="0" smtClean="0"/>
              <a:t> </a:t>
            </a:r>
            <a:r>
              <a:rPr lang="ru-RU" dirty="0" err="1" smtClean="0"/>
              <a:t>зі</a:t>
            </a:r>
            <a:endParaRPr lang="ru-RU" dirty="0" smtClean="0"/>
          </a:p>
          <a:p>
            <a:r>
              <a:rPr lang="ru-RU" dirty="0" err="1" smtClean="0"/>
              <a:t>шкідливих</a:t>
            </a:r>
            <a:r>
              <a:rPr lang="ru-RU" dirty="0" smtClean="0"/>
              <a:t> </a:t>
            </a:r>
            <a:r>
              <a:rPr lang="ru-RU" dirty="0" err="1" smtClean="0"/>
              <a:t>звичок</a:t>
            </a:r>
            <a:r>
              <a:rPr lang="ru-RU" dirty="0" smtClean="0"/>
              <a:t> </a:t>
            </a:r>
            <a:r>
              <a:rPr lang="ru-RU" dirty="0" err="1" smtClean="0"/>
              <a:t>спричиняє</a:t>
            </a:r>
            <a:r>
              <a:rPr lang="ru-RU" dirty="0" smtClean="0"/>
              <a:t> </a:t>
            </a:r>
            <a:r>
              <a:rPr lang="ru-RU" dirty="0" err="1" smtClean="0"/>
              <a:t>залежність</a:t>
            </a:r>
            <a:r>
              <a:rPr lang="ru-RU" dirty="0" smtClean="0"/>
              <a:t> </a:t>
            </a:r>
            <a:r>
              <a:rPr lang="ru-RU" dirty="0" err="1" smtClean="0"/>
              <a:t>або</a:t>
            </a:r>
            <a:r>
              <a:rPr lang="ru-RU" dirty="0" smtClean="0"/>
              <a:t> </a:t>
            </a:r>
            <a:r>
              <a:rPr lang="ru-RU" dirty="0" err="1" smtClean="0"/>
              <a:t>поведінкові</a:t>
            </a:r>
            <a:r>
              <a:rPr lang="ru-RU" dirty="0" smtClean="0"/>
              <a:t> </a:t>
            </a:r>
            <a:r>
              <a:rPr lang="ru-RU" dirty="0" err="1" smtClean="0"/>
              <a:t>розлади</a:t>
            </a:r>
            <a:r>
              <a:rPr lang="ru-RU" dirty="0" smtClean="0"/>
              <a:t> </a:t>
            </a:r>
            <a:r>
              <a:rPr lang="ru-RU" dirty="0" err="1" smtClean="0"/>
              <a:t>людини</a:t>
            </a:r>
            <a:r>
              <a:rPr lang="ru-RU" dirty="0" smtClean="0"/>
              <a:t>, </a:t>
            </a:r>
            <a:r>
              <a:rPr lang="ru-RU" dirty="0" err="1" smtClean="0"/>
              <a:t>що</a:t>
            </a:r>
            <a:endParaRPr lang="ru-RU" dirty="0" smtClean="0"/>
          </a:p>
          <a:p>
            <a:r>
              <a:rPr lang="ru-RU" dirty="0" err="1" smtClean="0"/>
              <a:t>можуть</a:t>
            </a:r>
            <a:r>
              <a:rPr lang="ru-RU" dirty="0" smtClean="0"/>
              <a:t> стати причиною </a:t>
            </a:r>
            <a:r>
              <a:rPr lang="ru-RU" dirty="0" err="1" smtClean="0"/>
              <a:t>захворювань</a:t>
            </a:r>
            <a:r>
              <a:rPr lang="ru-RU" dirty="0" smtClean="0"/>
              <a:t>.</a:t>
            </a:r>
            <a:endParaRPr lang="ru-RU"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2780928"/>
            <a:ext cx="2143125" cy="2143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12273" y="2781854"/>
            <a:ext cx="2828925" cy="1619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70133" y="2568972"/>
            <a:ext cx="2628900" cy="1743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44208" y="4521523"/>
            <a:ext cx="2143125" cy="2143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4"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21823" y="4750122"/>
            <a:ext cx="2714625" cy="1685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5"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51334" y="4921573"/>
            <a:ext cx="2619375" cy="1743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963356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474345"/>
            <a:ext cx="8712968" cy="2862322"/>
          </a:xfrm>
          <a:prstGeom prst="rect">
            <a:avLst/>
          </a:prstGeom>
        </p:spPr>
        <p:txBody>
          <a:bodyPr wrap="square">
            <a:spAutoFit/>
          </a:bodyPr>
          <a:lstStyle/>
          <a:p>
            <a:r>
              <a:rPr lang="ru-RU" dirty="0" smtClean="0"/>
              <a:t>Культура </a:t>
            </a:r>
            <a:r>
              <a:rPr lang="ru-RU" dirty="0" err="1" smtClean="0"/>
              <a:t>здоров’я</a:t>
            </a:r>
            <a:r>
              <a:rPr lang="ru-RU" dirty="0" smtClean="0"/>
              <a:t> </a:t>
            </a:r>
            <a:r>
              <a:rPr lang="ru-RU" dirty="0" err="1" smtClean="0"/>
              <a:t>включає</a:t>
            </a:r>
            <a:r>
              <a:rPr lang="ru-RU" dirty="0" smtClean="0"/>
              <a:t> </a:t>
            </a:r>
            <a:r>
              <a:rPr lang="ru-RU" dirty="0" err="1" smtClean="0"/>
              <a:t>знання</a:t>
            </a:r>
            <a:r>
              <a:rPr lang="ru-RU" dirty="0" smtClean="0"/>
              <a:t> (</a:t>
            </a:r>
            <a:r>
              <a:rPr lang="ru-RU" dirty="0" err="1" smtClean="0"/>
              <a:t>пізнавальний</a:t>
            </a:r>
            <a:r>
              <a:rPr lang="ru-RU" dirty="0" smtClean="0"/>
              <a:t> компонент), </a:t>
            </a:r>
            <a:r>
              <a:rPr lang="ru-RU" dirty="0" err="1" smtClean="0"/>
              <a:t>уміння</a:t>
            </a:r>
            <a:r>
              <a:rPr lang="ru-RU" dirty="0" smtClean="0"/>
              <a:t> й </a:t>
            </a:r>
            <a:r>
              <a:rPr lang="ru-RU" dirty="0" err="1" smtClean="0"/>
              <a:t>навички</a:t>
            </a:r>
            <a:r>
              <a:rPr lang="ru-RU" dirty="0" smtClean="0"/>
              <a:t> (практично </a:t>
            </a:r>
            <a:r>
              <a:rPr lang="ru-RU" dirty="0" err="1" smtClean="0"/>
              <a:t>дійовий</a:t>
            </a:r>
            <a:r>
              <a:rPr lang="ru-RU" dirty="0" smtClean="0"/>
              <a:t> компонент) та </a:t>
            </a:r>
            <a:r>
              <a:rPr lang="ru-RU" dirty="0" err="1" smtClean="0"/>
              <a:t>уявлення</a:t>
            </a:r>
            <a:r>
              <a:rPr lang="ru-RU" dirty="0" smtClean="0"/>
              <a:t> й </a:t>
            </a:r>
            <a:r>
              <a:rPr lang="ru-RU" dirty="0" err="1" smtClean="0"/>
              <a:t>переконання</a:t>
            </a:r>
            <a:r>
              <a:rPr lang="ru-RU" dirty="0" smtClean="0"/>
              <a:t> (</a:t>
            </a:r>
            <a:r>
              <a:rPr lang="ru-RU" dirty="0" err="1" smtClean="0"/>
              <a:t>ціннісноемоційний</a:t>
            </a:r>
            <a:r>
              <a:rPr lang="ru-RU" dirty="0" smtClean="0"/>
              <a:t> компонент) </a:t>
            </a:r>
            <a:r>
              <a:rPr lang="ru-RU" dirty="0" err="1" smtClean="0"/>
              <a:t>людини</a:t>
            </a:r>
            <a:r>
              <a:rPr lang="ru-RU" dirty="0" smtClean="0"/>
              <a:t> з </a:t>
            </a:r>
            <a:r>
              <a:rPr lang="ru-RU" dirty="0" err="1" smtClean="0"/>
              <a:t>питань</a:t>
            </a:r>
            <a:r>
              <a:rPr lang="ru-RU" dirty="0" smtClean="0"/>
              <a:t> </a:t>
            </a:r>
            <a:r>
              <a:rPr lang="ru-RU" dirty="0" err="1" smtClean="0"/>
              <a:t>формування</a:t>
            </a:r>
            <a:r>
              <a:rPr lang="ru-RU" dirty="0" smtClean="0"/>
              <a:t>, </a:t>
            </a:r>
            <a:r>
              <a:rPr lang="ru-RU" dirty="0" err="1" smtClean="0"/>
              <a:t>збереження</a:t>
            </a:r>
            <a:r>
              <a:rPr lang="ru-RU" dirty="0" smtClean="0"/>
              <a:t> та </a:t>
            </a:r>
            <a:r>
              <a:rPr lang="ru-RU" dirty="0" err="1" smtClean="0"/>
              <a:t>зміцнення</a:t>
            </a:r>
            <a:r>
              <a:rPr lang="ru-RU" dirty="0" smtClean="0"/>
              <a:t> </a:t>
            </a:r>
            <a:r>
              <a:rPr lang="ru-RU" dirty="0" err="1" smtClean="0"/>
              <a:t>власного</a:t>
            </a:r>
            <a:r>
              <a:rPr lang="ru-RU" dirty="0" smtClean="0"/>
              <a:t> </a:t>
            </a:r>
            <a:r>
              <a:rPr lang="ru-RU" dirty="0" err="1" smtClean="0"/>
              <a:t>здоров’я</a:t>
            </a:r>
            <a:r>
              <a:rPr lang="ru-RU" dirty="0" smtClean="0"/>
              <a:t> і </a:t>
            </a:r>
            <a:r>
              <a:rPr lang="ru-RU" dirty="0" err="1" smtClean="0"/>
              <a:t>здоров’я</a:t>
            </a:r>
            <a:r>
              <a:rPr lang="ru-RU" dirty="0" smtClean="0"/>
              <a:t> </a:t>
            </a:r>
            <a:r>
              <a:rPr lang="ru-RU" dirty="0" err="1" smtClean="0"/>
              <a:t>оточуючих</a:t>
            </a:r>
            <a:r>
              <a:rPr lang="ru-RU" dirty="0" smtClean="0"/>
              <a:t>. </a:t>
            </a:r>
            <a:r>
              <a:rPr lang="ru-RU" dirty="0" err="1" smtClean="0"/>
              <a:t>Високий</a:t>
            </a:r>
            <a:r>
              <a:rPr lang="ru-RU" dirty="0" smtClean="0"/>
              <a:t> </a:t>
            </a:r>
            <a:r>
              <a:rPr lang="ru-RU" dirty="0" err="1" smtClean="0"/>
              <a:t>рівень</a:t>
            </a:r>
            <a:r>
              <a:rPr lang="ru-RU" dirty="0" smtClean="0"/>
              <a:t> </a:t>
            </a:r>
            <a:r>
              <a:rPr lang="ru-RU" dirty="0" err="1" smtClean="0"/>
              <a:t>культури</a:t>
            </a:r>
            <a:r>
              <a:rPr lang="ru-RU" dirty="0" smtClean="0"/>
              <a:t> </a:t>
            </a:r>
            <a:r>
              <a:rPr lang="ru-RU" dirty="0" err="1" smtClean="0"/>
              <a:t>здоров’я</a:t>
            </a:r>
            <a:r>
              <a:rPr lang="ru-RU" dirty="0" smtClean="0"/>
              <a:t> </a:t>
            </a:r>
            <a:r>
              <a:rPr lang="ru-RU" dirty="0" err="1" smtClean="0"/>
              <a:t>людини</a:t>
            </a:r>
            <a:r>
              <a:rPr lang="ru-RU" dirty="0" smtClean="0"/>
              <a:t> </a:t>
            </a:r>
            <a:r>
              <a:rPr lang="ru-RU" dirty="0" err="1" smtClean="0"/>
              <a:t>передбачає</a:t>
            </a:r>
            <a:r>
              <a:rPr lang="ru-RU" dirty="0" smtClean="0"/>
              <a:t> </a:t>
            </a:r>
            <a:r>
              <a:rPr lang="ru-RU" dirty="0" err="1" smtClean="0"/>
              <a:t>її</a:t>
            </a:r>
            <a:r>
              <a:rPr lang="ru-RU" dirty="0" smtClean="0"/>
              <a:t> </a:t>
            </a:r>
            <a:r>
              <a:rPr lang="ru-RU" dirty="0" err="1" smtClean="0"/>
              <a:t>гармонійне</a:t>
            </a:r>
            <a:r>
              <a:rPr lang="ru-RU" dirty="0" smtClean="0"/>
              <a:t> </a:t>
            </a:r>
            <a:r>
              <a:rPr lang="ru-RU" dirty="0" err="1" smtClean="0"/>
              <a:t>спілкування</a:t>
            </a:r>
            <a:r>
              <a:rPr lang="ru-RU" dirty="0" smtClean="0"/>
              <a:t> з природою й </a:t>
            </a:r>
            <a:r>
              <a:rPr lang="ru-RU" dirty="0" err="1" smtClean="0"/>
              <a:t>тими</a:t>
            </a:r>
            <a:r>
              <a:rPr lang="ru-RU" dirty="0" smtClean="0"/>
              <a:t>, </a:t>
            </a:r>
            <a:r>
              <a:rPr lang="ru-RU" dirty="0" err="1" smtClean="0"/>
              <a:t>хто</a:t>
            </a:r>
            <a:r>
              <a:rPr lang="ru-RU" dirty="0" smtClean="0"/>
              <a:t> </a:t>
            </a:r>
            <a:r>
              <a:rPr lang="ru-RU" dirty="0" err="1" smtClean="0"/>
              <a:t>її</a:t>
            </a:r>
            <a:r>
              <a:rPr lang="ru-RU" dirty="0" smtClean="0"/>
              <a:t> </a:t>
            </a:r>
            <a:r>
              <a:rPr lang="ru-RU" dirty="0" err="1" smtClean="0"/>
              <a:t>оточує</a:t>
            </a:r>
            <a:r>
              <a:rPr lang="ru-RU" dirty="0" smtClean="0"/>
              <a:t>. </a:t>
            </a:r>
            <a:r>
              <a:rPr lang="ru-RU" dirty="0" err="1" smtClean="0"/>
              <a:t>Серед</a:t>
            </a:r>
            <a:r>
              <a:rPr lang="ru-RU" dirty="0" smtClean="0"/>
              <a:t> </a:t>
            </a:r>
            <a:r>
              <a:rPr lang="ru-RU" dirty="0" err="1" smtClean="0"/>
              <a:t>найважливіших</a:t>
            </a:r>
            <a:r>
              <a:rPr lang="ru-RU" dirty="0" smtClean="0"/>
              <a:t> </a:t>
            </a:r>
            <a:r>
              <a:rPr lang="ru-RU" dirty="0" err="1" smtClean="0"/>
              <a:t>складових</a:t>
            </a:r>
            <a:r>
              <a:rPr lang="ru-RU" dirty="0" smtClean="0"/>
              <a:t> </a:t>
            </a:r>
            <a:r>
              <a:rPr lang="ru-RU" dirty="0" err="1" smtClean="0"/>
              <a:t>культури</a:t>
            </a:r>
            <a:r>
              <a:rPr lang="ru-RU" dirty="0" smtClean="0"/>
              <a:t> </a:t>
            </a:r>
            <a:r>
              <a:rPr lang="ru-RU" dirty="0" err="1" smtClean="0"/>
              <a:t>здоров’я</a:t>
            </a:r>
            <a:r>
              <a:rPr lang="ru-RU" dirty="0" smtClean="0"/>
              <a:t> </a:t>
            </a:r>
            <a:r>
              <a:rPr lang="ru-RU" dirty="0" err="1" smtClean="0"/>
              <a:t>виокремлюють</a:t>
            </a:r>
            <a:r>
              <a:rPr lang="ru-RU" dirty="0" smtClean="0"/>
              <a:t> культуру </a:t>
            </a:r>
            <a:r>
              <a:rPr lang="ru-RU" dirty="0" err="1" smtClean="0"/>
              <a:t>харчування</a:t>
            </a:r>
            <a:r>
              <a:rPr lang="ru-RU" dirty="0" smtClean="0"/>
              <a:t>, культуру </a:t>
            </a:r>
            <a:r>
              <a:rPr lang="ru-RU" dirty="0" err="1" smtClean="0"/>
              <a:t>рухової</a:t>
            </a:r>
            <a:r>
              <a:rPr lang="ru-RU" dirty="0" smtClean="0"/>
              <a:t> </a:t>
            </a:r>
            <a:r>
              <a:rPr lang="ru-RU" dirty="0" err="1" smtClean="0"/>
              <a:t>активності</a:t>
            </a:r>
            <a:r>
              <a:rPr lang="ru-RU" dirty="0" smtClean="0"/>
              <a:t>, </a:t>
            </a:r>
            <a:r>
              <a:rPr lang="ru-RU" dirty="0" err="1" smtClean="0"/>
              <a:t>статеву</a:t>
            </a:r>
            <a:r>
              <a:rPr lang="ru-RU" dirty="0" smtClean="0"/>
              <a:t> культуру. </a:t>
            </a:r>
            <a:r>
              <a:rPr lang="ru-RU" dirty="0" err="1" smtClean="0"/>
              <a:t>Варто</a:t>
            </a:r>
            <a:r>
              <a:rPr lang="ru-RU" dirty="0" smtClean="0"/>
              <a:t> </a:t>
            </a:r>
            <a:r>
              <a:rPr lang="ru-RU" dirty="0" err="1" smtClean="0"/>
              <a:t>пам’ятати</a:t>
            </a:r>
            <a:r>
              <a:rPr lang="ru-RU" dirty="0" smtClean="0"/>
              <a:t>, </a:t>
            </a:r>
            <a:r>
              <a:rPr lang="ru-RU" dirty="0" err="1" smtClean="0"/>
              <a:t>що</a:t>
            </a:r>
            <a:r>
              <a:rPr lang="ru-RU" dirty="0" smtClean="0"/>
              <a:t> </a:t>
            </a:r>
            <a:r>
              <a:rPr lang="ru-RU" dirty="0" err="1" smtClean="0"/>
              <a:t>організація</a:t>
            </a:r>
            <a:r>
              <a:rPr lang="ru-RU" dirty="0" smtClean="0"/>
              <a:t> здорового способу </a:t>
            </a:r>
            <a:r>
              <a:rPr lang="ru-RU" dirty="0" err="1" smtClean="0"/>
              <a:t>життя</a:t>
            </a:r>
            <a:r>
              <a:rPr lang="ru-RU" dirty="0" smtClean="0"/>
              <a:t> </a:t>
            </a:r>
            <a:r>
              <a:rPr lang="ru-RU" dirty="0" err="1" smtClean="0"/>
              <a:t>вимагає</a:t>
            </a:r>
            <a:r>
              <a:rPr lang="ru-RU" dirty="0" smtClean="0"/>
              <a:t> </a:t>
            </a:r>
            <a:r>
              <a:rPr lang="ru-RU" dirty="0" err="1" smtClean="0"/>
              <a:t>організованості</a:t>
            </a:r>
            <a:r>
              <a:rPr lang="ru-RU" dirty="0" smtClean="0"/>
              <a:t> й </a:t>
            </a:r>
            <a:r>
              <a:rPr lang="ru-RU" dirty="0" err="1" smtClean="0"/>
              <a:t>зусиль</a:t>
            </a:r>
            <a:r>
              <a:rPr lang="ru-RU" dirty="0" smtClean="0"/>
              <a:t>. Нова парадигма </a:t>
            </a:r>
            <a:r>
              <a:rPr lang="ru-RU" dirty="0" err="1" smtClean="0"/>
              <a:t>здоров’я</a:t>
            </a:r>
            <a:r>
              <a:rPr lang="ru-RU" dirty="0" smtClean="0"/>
              <a:t> </a:t>
            </a:r>
            <a:r>
              <a:rPr lang="ru-RU" dirty="0" err="1" smtClean="0"/>
              <a:t>чітко</a:t>
            </a:r>
            <a:r>
              <a:rPr lang="ru-RU" dirty="0" smtClean="0"/>
              <a:t> </a:t>
            </a:r>
            <a:r>
              <a:rPr lang="ru-RU" dirty="0" err="1" smtClean="0"/>
              <a:t>сформульована</a:t>
            </a:r>
            <a:r>
              <a:rPr lang="ru-RU" dirty="0" smtClean="0"/>
              <a:t> </a:t>
            </a:r>
            <a:r>
              <a:rPr lang="ru-RU" dirty="0" err="1" smtClean="0"/>
              <a:t>академіком</a:t>
            </a:r>
            <a:r>
              <a:rPr lang="ru-RU" dirty="0" smtClean="0"/>
              <a:t> М. М. </a:t>
            </a:r>
            <a:r>
              <a:rPr lang="ru-RU" dirty="0" err="1" smtClean="0"/>
              <a:t>Амосовим</a:t>
            </a:r>
            <a:r>
              <a:rPr lang="ru-RU" dirty="0" smtClean="0"/>
              <a:t>: «</a:t>
            </a:r>
            <a:r>
              <a:rPr lang="ru-RU" dirty="0" err="1" smtClean="0"/>
              <a:t>Щоб</a:t>
            </a:r>
            <a:r>
              <a:rPr lang="ru-RU" dirty="0" smtClean="0"/>
              <a:t> стати </a:t>
            </a:r>
            <a:r>
              <a:rPr lang="ru-RU" dirty="0" err="1" smtClean="0"/>
              <a:t>здоровим</a:t>
            </a:r>
            <a:r>
              <a:rPr lang="ru-RU" dirty="0" smtClean="0"/>
              <a:t>, </a:t>
            </a:r>
            <a:r>
              <a:rPr lang="ru-RU" dirty="0" err="1" smtClean="0"/>
              <a:t>потрібні</a:t>
            </a:r>
            <a:r>
              <a:rPr lang="ru-RU" dirty="0" smtClean="0"/>
              <a:t> </a:t>
            </a:r>
            <a:r>
              <a:rPr lang="ru-RU" dirty="0" err="1" smtClean="0"/>
              <a:t>власні</a:t>
            </a:r>
            <a:r>
              <a:rPr lang="ru-RU" dirty="0" smtClean="0"/>
              <a:t> </a:t>
            </a:r>
            <a:r>
              <a:rPr lang="ru-RU" dirty="0" err="1" smtClean="0"/>
              <a:t>зусилля</a:t>
            </a:r>
            <a:r>
              <a:rPr lang="ru-RU" dirty="0" smtClean="0"/>
              <a:t>, </a:t>
            </a:r>
            <a:r>
              <a:rPr lang="ru-RU" dirty="0" err="1" smtClean="0"/>
              <a:t>постійні</a:t>
            </a:r>
            <a:r>
              <a:rPr lang="ru-RU" dirty="0" smtClean="0"/>
              <a:t> й </a:t>
            </a:r>
            <a:r>
              <a:rPr lang="ru-RU" dirty="0" err="1" smtClean="0"/>
              <a:t>значні</a:t>
            </a:r>
            <a:r>
              <a:rPr lang="ru-RU" dirty="0" smtClean="0"/>
              <a:t>. </a:t>
            </a:r>
            <a:r>
              <a:rPr lang="ru-RU" dirty="0" err="1" smtClean="0"/>
              <a:t>Замінити</a:t>
            </a:r>
            <a:r>
              <a:rPr lang="ru-RU" dirty="0" smtClean="0"/>
              <a:t> </a:t>
            </a:r>
            <a:r>
              <a:rPr lang="ru-RU" dirty="0" err="1" smtClean="0"/>
              <a:t>їх</a:t>
            </a:r>
            <a:r>
              <a:rPr lang="ru-RU" dirty="0" smtClean="0"/>
              <a:t> </a:t>
            </a:r>
            <a:r>
              <a:rPr lang="ru-RU" dirty="0" err="1" smtClean="0"/>
              <a:t>чимось</a:t>
            </a:r>
            <a:r>
              <a:rPr lang="ru-RU" dirty="0" smtClean="0"/>
              <a:t> </a:t>
            </a:r>
            <a:r>
              <a:rPr lang="ru-RU" dirty="0" err="1" smtClean="0"/>
              <a:t>іншим</a:t>
            </a:r>
            <a:r>
              <a:rPr lang="ru-RU" dirty="0" smtClean="0"/>
              <a:t> </a:t>
            </a:r>
            <a:r>
              <a:rPr lang="ru-RU" dirty="0" err="1" smtClean="0"/>
              <a:t>неможливо</a:t>
            </a:r>
            <a:r>
              <a:rPr lang="ru-RU" dirty="0" smtClean="0"/>
              <a:t>».</a:t>
            </a:r>
            <a:endParaRPr lang="ru-RU"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3284279"/>
            <a:ext cx="2466975" cy="15848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67577" y="3336667"/>
            <a:ext cx="2619375" cy="1743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2919" y="5071746"/>
            <a:ext cx="5905500" cy="16696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7"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20664" y="3471546"/>
            <a:ext cx="2857500" cy="1600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668503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43608" y="188640"/>
            <a:ext cx="7848872" cy="2031325"/>
          </a:xfrm>
          <a:prstGeom prst="rect">
            <a:avLst/>
          </a:prstGeom>
        </p:spPr>
        <p:txBody>
          <a:bodyPr wrap="square">
            <a:spAutoFit/>
          </a:bodyPr>
          <a:lstStyle/>
          <a:p>
            <a:r>
              <a:rPr lang="ru-RU" dirty="0" err="1" smtClean="0"/>
              <a:t>Стародавні</a:t>
            </a:r>
            <a:r>
              <a:rPr lang="ru-RU" dirty="0" smtClean="0"/>
              <a:t> греки </a:t>
            </a:r>
            <a:r>
              <a:rPr lang="ru-RU" dirty="0" err="1" smtClean="0"/>
              <a:t>особливу</a:t>
            </a:r>
            <a:r>
              <a:rPr lang="ru-RU" dirty="0" smtClean="0"/>
              <a:t> </a:t>
            </a:r>
            <a:r>
              <a:rPr lang="ru-RU" dirty="0" err="1" smtClean="0"/>
              <a:t>увагу</a:t>
            </a:r>
            <a:r>
              <a:rPr lang="ru-RU" dirty="0" smtClean="0"/>
              <a:t> </a:t>
            </a:r>
            <a:r>
              <a:rPr lang="ru-RU" dirty="0" err="1" smtClean="0"/>
              <a:t>приділяли</a:t>
            </a:r>
            <a:r>
              <a:rPr lang="ru-RU" dirty="0" smtClean="0"/>
              <a:t> </a:t>
            </a:r>
            <a:r>
              <a:rPr lang="ru-RU" dirty="0" err="1" smtClean="0"/>
              <a:t>збереженню</a:t>
            </a:r>
            <a:r>
              <a:rPr lang="ru-RU" dirty="0" smtClean="0"/>
              <a:t> </a:t>
            </a:r>
            <a:r>
              <a:rPr lang="ru-RU" dirty="0" err="1" smtClean="0"/>
              <a:t>здоров’я</a:t>
            </a:r>
            <a:r>
              <a:rPr lang="ru-RU" dirty="0" smtClean="0"/>
              <a:t> за </a:t>
            </a:r>
            <a:r>
              <a:rPr lang="ru-RU" dirty="0" err="1" smtClean="0"/>
              <a:t>допомогою</a:t>
            </a:r>
            <a:r>
              <a:rPr lang="ru-RU" dirty="0" smtClean="0"/>
              <a:t> </a:t>
            </a:r>
            <a:r>
              <a:rPr lang="ru-RU" dirty="0" err="1" smtClean="0"/>
              <a:t>бігу</a:t>
            </a:r>
            <a:r>
              <a:rPr lang="ru-RU" dirty="0" smtClean="0"/>
              <a:t>. На </a:t>
            </a:r>
            <a:r>
              <a:rPr lang="ru-RU" dirty="0" err="1" smtClean="0"/>
              <a:t>стіні</a:t>
            </a:r>
            <a:r>
              <a:rPr lang="ru-RU" dirty="0" smtClean="0"/>
              <a:t> Форуму в </a:t>
            </a:r>
            <a:r>
              <a:rPr lang="ru-RU" dirty="0" err="1" smtClean="0"/>
              <a:t>Елладі</a:t>
            </a:r>
            <a:r>
              <a:rPr lang="ru-RU" dirty="0" smtClean="0"/>
              <a:t> </a:t>
            </a:r>
            <a:r>
              <a:rPr lang="ru-RU" dirty="0" err="1" smtClean="0"/>
              <a:t>було</a:t>
            </a:r>
            <a:r>
              <a:rPr lang="ru-RU" dirty="0" smtClean="0"/>
              <a:t> </a:t>
            </a:r>
            <a:r>
              <a:rPr lang="ru-RU" dirty="0" err="1" smtClean="0"/>
              <a:t>викарбувано</a:t>
            </a:r>
            <a:r>
              <a:rPr lang="ru-RU" dirty="0" smtClean="0"/>
              <a:t>: «</a:t>
            </a:r>
            <a:r>
              <a:rPr lang="ru-RU" dirty="0" err="1" smtClean="0"/>
              <a:t>Якщо</a:t>
            </a:r>
            <a:r>
              <a:rPr lang="ru-RU" dirty="0" smtClean="0"/>
              <a:t> </a:t>
            </a:r>
            <a:r>
              <a:rPr lang="ru-RU" dirty="0" err="1" smtClean="0"/>
              <a:t>хочеш</a:t>
            </a:r>
            <a:r>
              <a:rPr lang="ru-RU" dirty="0" smtClean="0"/>
              <a:t> бути </a:t>
            </a:r>
            <a:r>
              <a:rPr lang="ru-RU" dirty="0" err="1" smtClean="0"/>
              <a:t>сильним</a:t>
            </a:r>
            <a:r>
              <a:rPr lang="ru-RU" dirty="0" smtClean="0"/>
              <a:t>, </a:t>
            </a:r>
            <a:r>
              <a:rPr lang="ru-RU" dirty="0" err="1" smtClean="0"/>
              <a:t>бігай</a:t>
            </a:r>
            <a:r>
              <a:rPr lang="ru-RU" dirty="0" smtClean="0"/>
              <a:t>! </a:t>
            </a:r>
            <a:r>
              <a:rPr lang="ru-RU" dirty="0" err="1" smtClean="0"/>
              <a:t>Якщо</a:t>
            </a:r>
            <a:r>
              <a:rPr lang="ru-RU" dirty="0" smtClean="0"/>
              <a:t> </a:t>
            </a:r>
            <a:r>
              <a:rPr lang="ru-RU" dirty="0" err="1" smtClean="0"/>
              <a:t>хочеш</a:t>
            </a:r>
            <a:r>
              <a:rPr lang="ru-RU" dirty="0" smtClean="0"/>
              <a:t> бути </a:t>
            </a:r>
            <a:r>
              <a:rPr lang="ru-RU" dirty="0" err="1" smtClean="0"/>
              <a:t>красивим</a:t>
            </a:r>
            <a:r>
              <a:rPr lang="ru-RU" dirty="0" smtClean="0"/>
              <a:t>, </a:t>
            </a:r>
            <a:r>
              <a:rPr lang="ru-RU" dirty="0" err="1" smtClean="0"/>
              <a:t>бігай</a:t>
            </a:r>
            <a:r>
              <a:rPr lang="ru-RU" dirty="0" smtClean="0"/>
              <a:t>! </a:t>
            </a:r>
            <a:r>
              <a:rPr lang="ru-RU" dirty="0" err="1" smtClean="0"/>
              <a:t>Якщо</a:t>
            </a:r>
            <a:r>
              <a:rPr lang="ru-RU" dirty="0" smtClean="0"/>
              <a:t> </a:t>
            </a:r>
            <a:r>
              <a:rPr lang="ru-RU" dirty="0" err="1" smtClean="0"/>
              <a:t>хочеш</a:t>
            </a:r>
            <a:r>
              <a:rPr lang="ru-RU" dirty="0" smtClean="0"/>
              <a:t> бути </a:t>
            </a:r>
            <a:r>
              <a:rPr lang="ru-RU" dirty="0" err="1" smtClean="0"/>
              <a:t>розумним</a:t>
            </a:r>
            <a:r>
              <a:rPr lang="ru-RU" dirty="0" smtClean="0"/>
              <a:t>, </a:t>
            </a:r>
            <a:r>
              <a:rPr lang="ru-RU" dirty="0" err="1" smtClean="0"/>
              <a:t>бігай</a:t>
            </a:r>
            <a:r>
              <a:rPr lang="ru-RU" dirty="0" smtClean="0"/>
              <a:t>!», «</a:t>
            </a:r>
            <a:r>
              <a:rPr lang="ru-RU" dirty="0" err="1" smtClean="0"/>
              <a:t>Якщо</a:t>
            </a:r>
            <a:r>
              <a:rPr lang="ru-RU" dirty="0" smtClean="0"/>
              <a:t> не </a:t>
            </a:r>
            <a:r>
              <a:rPr lang="ru-RU" dirty="0" err="1" smtClean="0"/>
              <a:t>бігаєш</a:t>
            </a:r>
            <a:r>
              <a:rPr lang="ru-RU" dirty="0" smtClean="0"/>
              <a:t>, </a:t>
            </a:r>
            <a:r>
              <a:rPr lang="ru-RU" dirty="0" err="1" smtClean="0"/>
              <a:t>поки</a:t>
            </a:r>
            <a:r>
              <a:rPr lang="ru-RU" dirty="0" smtClean="0"/>
              <a:t> здоровий, </a:t>
            </a:r>
            <a:r>
              <a:rPr lang="ru-RU" dirty="0" err="1" smtClean="0"/>
              <a:t>доведеться</a:t>
            </a:r>
            <a:r>
              <a:rPr lang="ru-RU" dirty="0" smtClean="0"/>
              <a:t> </a:t>
            </a:r>
            <a:r>
              <a:rPr lang="ru-RU" dirty="0" err="1" smtClean="0"/>
              <a:t>побігати</a:t>
            </a:r>
            <a:r>
              <a:rPr lang="ru-RU" dirty="0" smtClean="0"/>
              <a:t>, коли </a:t>
            </a:r>
            <a:r>
              <a:rPr lang="ru-RU" dirty="0" err="1" smtClean="0"/>
              <a:t>захворієш</a:t>
            </a:r>
            <a:r>
              <a:rPr lang="ru-RU" dirty="0" smtClean="0"/>
              <a:t>!» (</a:t>
            </a:r>
            <a:r>
              <a:rPr lang="ru-RU" dirty="0" err="1" smtClean="0"/>
              <a:t>Горацій</a:t>
            </a:r>
            <a:r>
              <a:rPr lang="ru-RU" dirty="0" smtClean="0"/>
              <a:t>), «</a:t>
            </a:r>
            <a:r>
              <a:rPr lang="ru-RU" dirty="0" err="1" smtClean="0"/>
              <a:t>Ніщо</a:t>
            </a:r>
            <a:r>
              <a:rPr lang="ru-RU" dirty="0" smtClean="0"/>
              <a:t> так сильно не </a:t>
            </a:r>
            <a:r>
              <a:rPr lang="ru-RU" dirty="0" err="1" smtClean="0"/>
              <a:t>руйнує</a:t>
            </a:r>
            <a:r>
              <a:rPr lang="ru-RU" dirty="0" smtClean="0"/>
              <a:t> </a:t>
            </a:r>
            <a:r>
              <a:rPr lang="ru-RU" dirty="0" err="1" smtClean="0"/>
              <a:t>людину</a:t>
            </a:r>
            <a:r>
              <a:rPr lang="ru-RU" dirty="0" smtClean="0"/>
              <a:t>, як </a:t>
            </a:r>
            <a:r>
              <a:rPr lang="ru-RU" dirty="0" err="1" smtClean="0"/>
              <a:t>тривала</a:t>
            </a:r>
            <a:r>
              <a:rPr lang="ru-RU" dirty="0" smtClean="0"/>
              <a:t> </a:t>
            </a:r>
            <a:r>
              <a:rPr lang="ru-RU" dirty="0" err="1" smtClean="0"/>
              <a:t>фізична</a:t>
            </a:r>
            <a:r>
              <a:rPr lang="ru-RU" dirty="0" smtClean="0"/>
              <a:t> </a:t>
            </a:r>
            <a:r>
              <a:rPr lang="ru-RU" dirty="0" err="1" smtClean="0"/>
              <a:t>бездіяльність</a:t>
            </a:r>
            <a:r>
              <a:rPr lang="ru-RU" dirty="0" smtClean="0"/>
              <a:t>» (</a:t>
            </a:r>
            <a:r>
              <a:rPr lang="ru-RU" dirty="0" err="1" smtClean="0"/>
              <a:t>Арістотель</a:t>
            </a:r>
            <a:r>
              <a:rPr lang="ru-RU" dirty="0" smtClean="0"/>
              <a:t>). </a:t>
            </a:r>
            <a:r>
              <a:rPr lang="ru-RU" dirty="0" err="1" smtClean="0"/>
              <a:t>Оцініть</a:t>
            </a:r>
            <a:r>
              <a:rPr lang="ru-RU" dirty="0" smtClean="0"/>
              <a:t> </a:t>
            </a:r>
            <a:r>
              <a:rPr lang="ru-RU" dirty="0" err="1" smtClean="0"/>
              <a:t>вплив</a:t>
            </a:r>
            <a:r>
              <a:rPr lang="ru-RU" dirty="0" smtClean="0"/>
              <a:t> </a:t>
            </a:r>
            <a:r>
              <a:rPr lang="ru-RU" dirty="0" err="1" smtClean="0"/>
              <a:t>бігу</a:t>
            </a:r>
            <a:r>
              <a:rPr lang="ru-RU" dirty="0" smtClean="0"/>
              <a:t> на </a:t>
            </a:r>
            <a:r>
              <a:rPr lang="ru-RU" dirty="0" err="1" smtClean="0"/>
              <a:t>фізичне</a:t>
            </a:r>
            <a:r>
              <a:rPr lang="ru-RU" dirty="0" smtClean="0"/>
              <a:t>, </a:t>
            </a:r>
            <a:r>
              <a:rPr lang="ru-RU" dirty="0" err="1" smtClean="0"/>
              <a:t>психічне</a:t>
            </a:r>
            <a:r>
              <a:rPr lang="ru-RU" dirty="0" smtClean="0"/>
              <a:t> та </a:t>
            </a:r>
            <a:r>
              <a:rPr lang="ru-RU" dirty="0" err="1" smtClean="0"/>
              <a:t>соціальне</a:t>
            </a:r>
            <a:r>
              <a:rPr lang="ru-RU" dirty="0" smtClean="0"/>
              <a:t> </a:t>
            </a:r>
            <a:r>
              <a:rPr lang="ru-RU" dirty="0" err="1" smtClean="0"/>
              <a:t>здоров’я</a:t>
            </a:r>
            <a:r>
              <a:rPr lang="ru-RU" dirty="0" smtClean="0"/>
              <a:t> </a:t>
            </a:r>
            <a:r>
              <a:rPr lang="ru-RU" dirty="0" err="1" smtClean="0"/>
              <a:t>людини</a:t>
            </a:r>
            <a:r>
              <a:rPr lang="ru-RU" dirty="0" smtClean="0"/>
              <a:t>.</a:t>
            </a:r>
            <a:endParaRPr lang="ru-RU" dirty="0"/>
          </a:p>
        </p:txBody>
      </p:sp>
      <p:sp>
        <p:nvSpPr>
          <p:cNvPr id="3" name="AutoShape 2" descr="Біг і його користь: чи бігати марафони та як підтримати мотивацію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92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2662238"/>
            <a:ext cx="6480720" cy="2062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300620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188640"/>
            <a:ext cx="3744416" cy="29523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64088" y="805983"/>
            <a:ext cx="2571750" cy="1771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99992" y="3140966"/>
            <a:ext cx="4320480" cy="30963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5576" y="3645024"/>
            <a:ext cx="3600400" cy="1962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2412314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106</TotalTime>
  <Words>1199</Words>
  <Application>Microsoft Office PowerPoint</Application>
  <PresentationFormat>Экран (4:3)</PresentationFormat>
  <Paragraphs>44</Paragraphs>
  <Slides>17</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17</vt:i4>
      </vt:variant>
    </vt:vector>
  </HeadingPairs>
  <TitlesOfParts>
    <vt:vector size="18" baseType="lpstr">
      <vt:lpstr>Солнцестояние</vt:lpstr>
      <vt:lpstr>Тема:  Науки, що вивчають здоров'я людини. Принципи здорового способу життя. Складові здорового способу життя: раціональне харчування, рухова активність, особиста і побутова гігієна, відпочинок.</vt:lpstr>
      <vt:lpstr> Мета: Сформувати поняття здоров'я, здоровий спосіб життя. Визначити принципи та складові здорового способу життя. План. 1. Поняття здоров’я. Здоровий спосіб життя. 2. Складові здорового способу життя. 3. Біологічна роль складників здорового способу життя. </vt:lpstr>
      <vt:lpstr>Здоров’я є комплексним поняттям. Це не лише відсутність захворювань та фізичних вад організму, це ще й повне психічне та соціальне благополуччя. Здоров’я кожної людини залежить від її генетичних особливостей, які вона отримує у спадок від батьків. Але реальний стан здоров’я формується протягом існування кожного з нас і суттєво залежить від того способу життя, звичок, поведінки і соціальних умов, у яких ми перебуваємо. Стан, у якому опиняється організм, коли порушено його будову, обмін речовин чи власне функціонування в цілому або його частин, називають хворобою. Причини такого процесу можуть бути різні. Інколи вони пов’язані зі спадковими особливостями організму, але в більшості випадків хвороби виникають як реакції на певний спосіб життя людини, її необачну поведінку, фактори зовнішнього середовища тощо. Аби зберегти здоров’я, людина повинна дотримуватися певних правил у своєму повсякденному житті. Ці правила дають можливість суттєво зменшувати ризик погіршення здоров’я і дозволяють людині прожити довге і щасливе життя. </vt:lpstr>
      <vt:lpstr>Презентация PowerPoint</vt:lpstr>
      <vt:lpstr>Презентация PowerPoint</vt:lpstr>
      <vt:lpstr>Презентация PowerPoint</vt:lpstr>
      <vt:lpstr>Здоровий спосіб життя (ЗСЖ) є комплексом заходів, які охоплюють різні аспекти життя людини.</vt:lpstr>
      <vt:lpstr>Принципи здорового способу життя</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Тема:  Науки, що вивчають здоров'я людини. Принципи здорового способу життя. Складові здорового способу життя: раціональне харчування, рухова активність, особиста і побутова гігієна, відпочинок.</dc:title>
  <dc:creator>User</dc:creator>
  <cp:lastModifiedBy>User</cp:lastModifiedBy>
  <cp:revision>12</cp:revision>
  <dcterms:created xsi:type="dcterms:W3CDTF">2020-05-12T20:36:16Z</dcterms:created>
  <dcterms:modified xsi:type="dcterms:W3CDTF">2022-02-23T21:09:59Z</dcterms:modified>
</cp:coreProperties>
</file>