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6.xml" ContentType="application/vnd.openxmlformats-officedocument.presentationml.slideMaster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slideMasters/slideMaster7.xml" ContentType="application/vnd.openxmlformats-officedocument.presentationml.slideMaster+xml"/>
  <Override PartName="/ppt/diagrams/data3.xml" ContentType="application/vnd.openxmlformats-officedocument.drawingml.diagramData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3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87" r:id="rId7"/>
  </p:sldMasterIdLst>
  <p:sldIdLst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9" r:id="rId17"/>
    <p:sldId id="281" r:id="rId18"/>
    <p:sldId id="287" r:id="rId19"/>
    <p:sldId id="288" r:id="rId20"/>
    <p:sldId id="286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00B4"/>
    <a:srgbClr val="00319E"/>
    <a:srgbClr val="284BFC"/>
    <a:srgbClr val="4300FE"/>
    <a:srgbClr val="007E39"/>
    <a:srgbClr val="00AC66"/>
    <a:srgbClr val="2E0252"/>
    <a:srgbClr val="AC006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F888BA-8E4B-4BD8-813A-9A194C72A98A}" type="doc">
      <dgm:prSet loTypeId="urn:microsoft.com/office/officeart/2005/8/layout/hierarchy2" loCatId="hierarchy" qsTypeId="urn:microsoft.com/office/officeart/2005/8/quickstyle/3d4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67C054A-3E5B-4251-B173-C54E56674172}">
      <dgm:prSet phldrT="[Текст]"/>
      <dgm:spPr/>
      <dgm:t>
        <a:bodyPr/>
        <a:lstStyle/>
        <a:p>
          <a:r>
            <a:rPr lang="uk-UA" dirty="0" smtClean="0"/>
            <a:t>Речовини </a:t>
          </a:r>
          <a:endParaRPr lang="ru-RU" dirty="0"/>
        </a:p>
      </dgm:t>
    </dgm:pt>
    <dgm:pt modelId="{B349B0F3-133C-444E-9F87-AFACC3F409FF}" type="parTrans" cxnId="{F54609D6-5813-48AB-BBF5-3486512B9834}">
      <dgm:prSet/>
      <dgm:spPr/>
      <dgm:t>
        <a:bodyPr/>
        <a:lstStyle/>
        <a:p>
          <a:endParaRPr lang="ru-RU"/>
        </a:p>
      </dgm:t>
    </dgm:pt>
    <dgm:pt modelId="{B9ADAE92-C375-47C3-8CB7-DB9C273CBFB0}" type="sibTrans" cxnId="{F54609D6-5813-48AB-BBF5-3486512B9834}">
      <dgm:prSet/>
      <dgm:spPr/>
      <dgm:t>
        <a:bodyPr/>
        <a:lstStyle/>
        <a:p>
          <a:endParaRPr lang="ru-RU"/>
        </a:p>
      </dgm:t>
    </dgm:pt>
    <dgm:pt modelId="{1EAED968-DE2F-4DD0-8F35-BC61526371B2}">
      <dgm:prSet phldrT="[Текст]"/>
      <dgm:spPr/>
      <dgm:t>
        <a:bodyPr/>
        <a:lstStyle/>
        <a:p>
          <a:r>
            <a:rPr lang="uk-UA" dirty="0" smtClean="0"/>
            <a:t>Прості </a:t>
          </a:r>
          <a:endParaRPr lang="ru-RU" dirty="0"/>
        </a:p>
      </dgm:t>
    </dgm:pt>
    <dgm:pt modelId="{E8B0FC88-6F4D-4496-9094-E9A7DF9426D6}" type="parTrans" cxnId="{D93258DF-304E-4BFE-A7A1-957CAC2BFAB0}">
      <dgm:prSet/>
      <dgm:spPr/>
      <dgm:t>
        <a:bodyPr/>
        <a:lstStyle/>
        <a:p>
          <a:endParaRPr lang="ru-RU"/>
        </a:p>
      </dgm:t>
    </dgm:pt>
    <dgm:pt modelId="{E402901F-3418-4705-9F04-B72800E76993}" type="sibTrans" cxnId="{D93258DF-304E-4BFE-A7A1-957CAC2BFAB0}">
      <dgm:prSet/>
      <dgm:spPr/>
      <dgm:t>
        <a:bodyPr/>
        <a:lstStyle/>
        <a:p>
          <a:endParaRPr lang="ru-RU"/>
        </a:p>
      </dgm:t>
    </dgm:pt>
    <dgm:pt modelId="{E34AF288-AB03-4AB8-AF2B-C44545A009E8}">
      <dgm:prSet phldrT="[Текст]"/>
      <dgm:spPr/>
      <dgm:t>
        <a:bodyPr/>
        <a:lstStyle/>
        <a:p>
          <a:r>
            <a:rPr lang="uk-UA" dirty="0" smtClean="0"/>
            <a:t>?</a:t>
          </a:r>
          <a:endParaRPr lang="ru-RU" dirty="0"/>
        </a:p>
      </dgm:t>
    </dgm:pt>
    <dgm:pt modelId="{0C4187EE-B1D1-4390-9757-2D16828E90B6}" type="parTrans" cxnId="{796C3586-7884-4A09-9E87-E119333EC7F7}">
      <dgm:prSet/>
      <dgm:spPr/>
      <dgm:t>
        <a:bodyPr/>
        <a:lstStyle/>
        <a:p>
          <a:endParaRPr lang="ru-RU"/>
        </a:p>
      </dgm:t>
    </dgm:pt>
    <dgm:pt modelId="{5B2FCC03-87F9-4001-9590-9A8AAA130F73}" type="sibTrans" cxnId="{796C3586-7884-4A09-9E87-E119333EC7F7}">
      <dgm:prSet/>
      <dgm:spPr/>
      <dgm:t>
        <a:bodyPr/>
        <a:lstStyle/>
        <a:p>
          <a:endParaRPr lang="ru-RU"/>
        </a:p>
      </dgm:t>
    </dgm:pt>
    <dgm:pt modelId="{0D2FF8EC-1320-43B1-970D-C9B0532FEF75}">
      <dgm:prSet phldrT="[Текст]"/>
      <dgm:spPr/>
      <dgm:t>
        <a:bodyPr/>
        <a:lstStyle/>
        <a:p>
          <a:r>
            <a:rPr lang="uk-UA" dirty="0" smtClean="0"/>
            <a:t>?</a:t>
          </a:r>
          <a:endParaRPr lang="ru-RU" dirty="0"/>
        </a:p>
      </dgm:t>
    </dgm:pt>
    <dgm:pt modelId="{1C2E0418-CA60-4A76-9B76-3D0F5E4ADD7E}" type="parTrans" cxnId="{DDDDD2C1-58CD-492B-88F1-EC1CA0151D90}">
      <dgm:prSet/>
      <dgm:spPr/>
      <dgm:t>
        <a:bodyPr/>
        <a:lstStyle/>
        <a:p>
          <a:endParaRPr lang="ru-RU"/>
        </a:p>
      </dgm:t>
    </dgm:pt>
    <dgm:pt modelId="{A29F95F8-7347-498E-B3F4-4F7BF0E60C35}" type="sibTrans" cxnId="{DDDDD2C1-58CD-492B-88F1-EC1CA0151D90}">
      <dgm:prSet/>
      <dgm:spPr/>
      <dgm:t>
        <a:bodyPr/>
        <a:lstStyle/>
        <a:p>
          <a:endParaRPr lang="ru-RU"/>
        </a:p>
      </dgm:t>
    </dgm:pt>
    <dgm:pt modelId="{BD224594-E2C4-425E-BA2A-EFD611116C9E}">
      <dgm:prSet phldrT="[Текст]"/>
      <dgm:spPr/>
      <dgm:t>
        <a:bodyPr/>
        <a:lstStyle/>
        <a:p>
          <a:r>
            <a:rPr lang="uk-UA" dirty="0" smtClean="0"/>
            <a:t>?</a:t>
          </a:r>
          <a:endParaRPr lang="ru-RU" dirty="0"/>
        </a:p>
      </dgm:t>
    </dgm:pt>
    <dgm:pt modelId="{E71E10B7-62E5-486D-8772-A6133C0C472D}" type="parTrans" cxnId="{BB382757-F373-4443-8B62-0531156790DC}">
      <dgm:prSet/>
      <dgm:spPr/>
      <dgm:t>
        <a:bodyPr/>
        <a:lstStyle/>
        <a:p>
          <a:endParaRPr lang="ru-RU"/>
        </a:p>
      </dgm:t>
    </dgm:pt>
    <dgm:pt modelId="{86241BC5-BC2D-467F-9FC8-4C61088051EE}" type="sibTrans" cxnId="{BB382757-F373-4443-8B62-0531156790DC}">
      <dgm:prSet/>
      <dgm:spPr/>
      <dgm:t>
        <a:bodyPr/>
        <a:lstStyle/>
        <a:p>
          <a:endParaRPr lang="ru-RU"/>
        </a:p>
      </dgm:t>
    </dgm:pt>
    <dgm:pt modelId="{A95658AE-2219-4FE3-AA7A-EFF4C45115CD}">
      <dgm:prSet phldrT="[Текст]"/>
      <dgm:spPr/>
      <dgm:t>
        <a:bodyPr/>
        <a:lstStyle/>
        <a:p>
          <a:r>
            <a:rPr lang="uk-UA" dirty="0" smtClean="0"/>
            <a:t>?</a:t>
          </a:r>
          <a:endParaRPr lang="ru-RU" dirty="0"/>
        </a:p>
      </dgm:t>
    </dgm:pt>
    <dgm:pt modelId="{9B006239-6166-484C-B2EE-2564F261D639}" type="parTrans" cxnId="{239B42E2-344A-4059-A7ED-E0350BD2AFE8}">
      <dgm:prSet/>
      <dgm:spPr/>
      <dgm:t>
        <a:bodyPr/>
        <a:lstStyle/>
        <a:p>
          <a:endParaRPr lang="ru-RU"/>
        </a:p>
      </dgm:t>
    </dgm:pt>
    <dgm:pt modelId="{98063F9D-A675-4485-A40C-126BFF281868}" type="sibTrans" cxnId="{239B42E2-344A-4059-A7ED-E0350BD2AFE8}">
      <dgm:prSet/>
      <dgm:spPr/>
      <dgm:t>
        <a:bodyPr/>
        <a:lstStyle/>
        <a:p>
          <a:endParaRPr lang="ru-RU"/>
        </a:p>
      </dgm:t>
    </dgm:pt>
    <dgm:pt modelId="{F2F63E78-A406-4E9E-B20A-E6403394E142}">
      <dgm:prSet/>
      <dgm:spPr/>
      <dgm:t>
        <a:bodyPr/>
        <a:lstStyle/>
        <a:p>
          <a:r>
            <a:rPr lang="uk-UA" dirty="0" smtClean="0"/>
            <a:t>?</a:t>
          </a:r>
          <a:endParaRPr lang="ru-RU" dirty="0"/>
        </a:p>
      </dgm:t>
    </dgm:pt>
    <dgm:pt modelId="{055A5B14-3BA3-4850-A540-34E58FA91239}" type="parTrans" cxnId="{2135E051-1555-4F88-A90D-D07578B50DE7}">
      <dgm:prSet/>
      <dgm:spPr/>
      <dgm:t>
        <a:bodyPr/>
        <a:lstStyle/>
        <a:p>
          <a:endParaRPr lang="ru-RU"/>
        </a:p>
      </dgm:t>
    </dgm:pt>
    <dgm:pt modelId="{B666EE75-70E8-4C2D-A6FF-4C1532FAEA8A}" type="sibTrans" cxnId="{2135E051-1555-4F88-A90D-D07578B50DE7}">
      <dgm:prSet/>
      <dgm:spPr/>
      <dgm:t>
        <a:bodyPr/>
        <a:lstStyle/>
        <a:p>
          <a:endParaRPr lang="ru-RU"/>
        </a:p>
      </dgm:t>
    </dgm:pt>
    <dgm:pt modelId="{BA347465-6826-4325-8AEB-3FB0F7568835}">
      <dgm:prSet/>
      <dgm:spPr/>
      <dgm:t>
        <a:bodyPr/>
        <a:lstStyle/>
        <a:p>
          <a:r>
            <a:rPr lang="uk-UA" dirty="0" smtClean="0"/>
            <a:t>?</a:t>
          </a:r>
          <a:endParaRPr lang="ru-RU" dirty="0"/>
        </a:p>
      </dgm:t>
    </dgm:pt>
    <dgm:pt modelId="{89E32AC9-32E2-4BA4-A79E-9443EA30D223}" type="parTrans" cxnId="{57553056-A6A5-4076-9200-079431215861}">
      <dgm:prSet/>
      <dgm:spPr/>
      <dgm:t>
        <a:bodyPr/>
        <a:lstStyle/>
        <a:p>
          <a:endParaRPr lang="ru-RU"/>
        </a:p>
      </dgm:t>
    </dgm:pt>
    <dgm:pt modelId="{6CFDBF8F-C449-431D-AFC3-BA3B99215008}" type="sibTrans" cxnId="{57553056-A6A5-4076-9200-079431215861}">
      <dgm:prSet/>
      <dgm:spPr/>
      <dgm:t>
        <a:bodyPr/>
        <a:lstStyle/>
        <a:p>
          <a:endParaRPr lang="ru-RU"/>
        </a:p>
      </dgm:t>
    </dgm:pt>
    <dgm:pt modelId="{AF5456E7-91B3-4495-8D2A-4FDAEBC1DD93}">
      <dgm:prSet/>
      <dgm:spPr/>
      <dgm:t>
        <a:bodyPr/>
        <a:lstStyle/>
        <a:p>
          <a:r>
            <a:rPr lang="uk-UA" dirty="0" smtClean="0"/>
            <a:t>?</a:t>
          </a:r>
          <a:endParaRPr lang="ru-RU" dirty="0"/>
        </a:p>
      </dgm:t>
    </dgm:pt>
    <dgm:pt modelId="{84FFEBD8-4A9D-4F1E-B03E-C39F271EA592}" type="parTrans" cxnId="{A29144D4-2F6B-4583-B052-D998C76D8688}">
      <dgm:prSet/>
      <dgm:spPr/>
      <dgm:t>
        <a:bodyPr/>
        <a:lstStyle/>
        <a:p>
          <a:endParaRPr lang="ru-RU"/>
        </a:p>
      </dgm:t>
    </dgm:pt>
    <dgm:pt modelId="{F50B8658-366C-447B-A345-8CBA1D528739}" type="sibTrans" cxnId="{A29144D4-2F6B-4583-B052-D998C76D8688}">
      <dgm:prSet/>
      <dgm:spPr/>
      <dgm:t>
        <a:bodyPr/>
        <a:lstStyle/>
        <a:p>
          <a:endParaRPr lang="ru-RU"/>
        </a:p>
      </dgm:t>
    </dgm:pt>
    <dgm:pt modelId="{E3111C28-BE54-4DFF-A074-0D94C1A2D4D4}" type="pres">
      <dgm:prSet presAssocID="{BEF888BA-8E4B-4BD8-813A-9A194C72A98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E8891D-CD5A-4ED9-A3CB-C19A118C21FB}" type="pres">
      <dgm:prSet presAssocID="{B67C054A-3E5B-4251-B173-C54E56674172}" presName="root1" presStyleCnt="0"/>
      <dgm:spPr/>
      <dgm:t>
        <a:bodyPr/>
        <a:lstStyle/>
        <a:p>
          <a:endParaRPr lang="ru-RU"/>
        </a:p>
      </dgm:t>
    </dgm:pt>
    <dgm:pt modelId="{C17B1C78-E0A9-4FB2-A6B2-937E1A00550E}" type="pres">
      <dgm:prSet presAssocID="{B67C054A-3E5B-4251-B173-C54E56674172}" presName="LevelOneTextNode" presStyleLbl="node0" presStyleIdx="0" presStyleCnt="1" custLinFactNeighborX="-44315" custLinFactNeighborY="38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C5F1A8-DA1A-47B7-B295-CD101BAF803A}" type="pres">
      <dgm:prSet presAssocID="{B67C054A-3E5B-4251-B173-C54E56674172}" presName="level2hierChild" presStyleCnt="0"/>
      <dgm:spPr/>
      <dgm:t>
        <a:bodyPr/>
        <a:lstStyle/>
        <a:p>
          <a:endParaRPr lang="ru-RU"/>
        </a:p>
      </dgm:t>
    </dgm:pt>
    <dgm:pt modelId="{ACDC6BFE-DCB1-4EE4-8CC0-BA573567A6BB}" type="pres">
      <dgm:prSet presAssocID="{E8B0FC88-6F4D-4496-9094-E9A7DF9426D6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4EAECCBE-594C-412C-B78F-611C8404B45D}" type="pres">
      <dgm:prSet presAssocID="{E8B0FC88-6F4D-4496-9094-E9A7DF9426D6}" presName="connTx" presStyleLbl="parChTrans1D2" presStyleIdx="0" presStyleCnt="2"/>
      <dgm:spPr/>
      <dgm:t>
        <a:bodyPr/>
        <a:lstStyle/>
        <a:p>
          <a:endParaRPr lang="ru-RU"/>
        </a:p>
      </dgm:t>
    </dgm:pt>
    <dgm:pt modelId="{F58148C6-6C60-46CB-9281-4FD1D6F2984D}" type="pres">
      <dgm:prSet presAssocID="{1EAED968-DE2F-4DD0-8F35-BC61526371B2}" presName="root2" presStyleCnt="0"/>
      <dgm:spPr/>
      <dgm:t>
        <a:bodyPr/>
        <a:lstStyle/>
        <a:p>
          <a:endParaRPr lang="ru-RU"/>
        </a:p>
      </dgm:t>
    </dgm:pt>
    <dgm:pt modelId="{2FE8BD58-111F-4CD1-92B2-D23762E29C9E}" type="pres">
      <dgm:prSet presAssocID="{1EAED968-DE2F-4DD0-8F35-BC61526371B2}" presName="LevelTwoTextNode" presStyleLbl="node2" presStyleIdx="0" presStyleCnt="2" custLinFactNeighborX="-4917" custLinFactNeighborY="11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168E21B-929F-4AF9-9FED-C3ECFCACB598}" type="pres">
      <dgm:prSet presAssocID="{1EAED968-DE2F-4DD0-8F35-BC61526371B2}" presName="level3hierChild" presStyleCnt="0"/>
      <dgm:spPr/>
      <dgm:t>
        <a:bodyPr/>
        <a:lstStyle/>
        <a:p>
          <a:endParaRPr lang="ru-RU"/>
        </a:p>
      </dgm:t>
    </dgm:pt>
    <dgm:pt modelId="{1D2B5864-7CCD-4A23-B18D-F388B04EF1A2}" type="pres">
      <dgm:prSet presAssocID="{0C4187EE-B1D1-4390-9757-2D16828E90B6}" presName="conn2-1" presStyleLbl="parChTrans1D3" presStyleIdx="0" presStyleCnt="6"/>
      <dgm:spPr/>
      <dgm:t>
        <a:bodyPr/>
        <a:lstStyle/>
        <a:p>
          <a:endParaRPr lang="ru-RU"/>
        </a:p>
      </dgm:t>
    </dgm:pt>
    <dgm:pt modelId="{39260CD3-B7E3-4B2F-BDB6-EEB443C5F81F}" type="pres">
      <dgm:prSet presAssocID="{0C4187EE-B1D1-4390-9757-2D16828E90B6}" presName="connTx" presStyleLbl="parChTrans1D3" presStyleIdx="0" presStyleCnt="6"/>
      <dgm:spPr/>
      <dgm:t>
        <a:bodyPr/>
        <a:lstStyle/>
        <a:p>
          <a:endParaRPr lang="ru-RU"/>
        </a:p>
      </dgm:t>
    </dgm:pt>
    <dgm:pt modelId="{0585D6DB-E5C5-42F0-9D00-A41A806B627A}" type="pres">
      <dgm:prSet presAssocID="{E34AF288-AB03-4AB8-AF2B-C44545A009E8}" presName="root2" presStyleCnt="0"/>
      <dgm:spPr/>
      <dgm:t>
        <a:bodyPr/>
        <a:lstStyle/>
        <a:p>
          <a:endParaRPr lang="ru-RU"/>
        </a:p>
      </dgm:t>
    </dgm:pt>
    <dgm:pt modelId="{330C4F01-1305-41F5-A524-0C348952EEC8}" type="pres">
      <dgm:prSet presAssocID="{E34AF288-AB03-4AB8-AF2B-C44545A009E8}" presName="LevelTwoTextNode" presStyleLbl="node3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EDFB82-0F17-4F26-8E00-3681BF0AD5DD}" type="pres">
      <dgm:prSet presAssocID="{E34AF288-AB03-4AB8-AF2B-C44545A009E8}" presName="level3hierChild" presStyleCnt="0"/>
      <dgm:spPr/>
      <dgm:t>
        <a:bodyPr/>
        <a:lstStyle/>
        <a:p>
          <a:endParaRPr lang="ru-RU"/>
        </a:p>
      </dgm:t>
    </dgm:pt>
    <dgm:pt modelId="{202B4A3B-2993-4FBD-A0AD-2A346C41C346}" type="pres">
      <dgm:prSet presAssocID="{1C2E0418-CA60-4A76-9B76-3D0F5E4ADD7E}" presName="conn2-1" presStyleLbl="parChTrans1D3" presStyleIdx="1" presStyleCnt="6"/>
      <dgm:spPr/>
      <dgm:t>
        <a:bodyPr/>
        <a:lstStyle/>
        <a:p>
          <a:endParaRPr lang="ru-RU"/>
        </a:p>
      </dgm:t>
    </dgm:pt>
    <dgm:pt modelId="{B5E48ED7-E6C0-4555-8640-145F492968A4}" type="pres">
      <dgm:prSet presAssocID="{1C2E0418-CA60-4A76-9B76-3D0F5E4ADD7E}" presName="connTx" presStyleLbl="parChTrans1D3" presStyleIdx="1" presStyleCnt="6"/>
      <dgm:spPr/>
      <dgm:t>
        <a:bodyPr/>
        <a:lstStyle/>
        <a:p>
          <a:endParaRPr lang="ru-RU"/>
        </a:p>
      </dgm:t>
    </dgm:pt>
    <dgm:pt modelId="{ECEA3B4E-1D34-4162-AFE8-8CEAF372AA90}" type="pres">
      <dgm:prSet presAssocID="{0D2FF8EC-1320-43B1-970D-C9B0532FEF75}" presName="root2" presStyleCnt="0"/>
      <dgm:spPr/>
      <dgm:t>
        <a:bodyPr/>
        <a:lstStyle/>
        <a:p>
          <a:endParaRPr lang="ru-RU"/>
        </a:p>
      </dgm:t>
    </dgm:pt>
    <dgm:pt modelId="{8486D806-3F30-451A-AF25-0A4F4C1547EF}" type="pres">
      <dgm:prSet presAssocID="{0D2FF8EC-1320-43B1-970D-C9B0532FEF75}" presName="LevelTwoTextNode" presStyleLbl="node3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0B2D391-D10A-424F-B4BB-140776F97C50}" type="pres">
      <dgm:prSet presAssocID="{0D2FF8EC-1320-43B1-970D-C9B0532FEF75}" presName="level3hierChild" presStyleCnt="0"/>
      <dgm:spPr/>
      <dgm:t>
        <a:bodyPr/>
        <a:lstStyle/>
        <a:p>
          <a:endParaRPr lang="ru-RU"/>
        </a:p>
      </dgm:t>
    </dgm:pt>
    <dgm:pt modelId="{199644D2-60EB-4C39-9E51-071AAA6C9963}" type="pres">
      <dgm:prSet presAssocID="{E71E10B7-62E5-486D-8772-A6133C0C472D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A97846D9-D16C-4C9D-A297-B7A172954754}" type="pres">
      <dgm:prSet presAssocID="{E71E10B7-62E5-486D-8772-A6133C0C472D}" presName="connTx" presStyleLbl="parChTrans1D2" presStyleIdx="1" presStyleCnt="2"/>
      <dgm:spPr/>
      <dgm:t>
        <a:bodyPr/>
        <a:lstStyle/>
        <a:p>
          <a:endParaRPr lang="ru-RU"/>
        </a:p>
      </dgm:t>
    </dgm:pt>
    <dgm:pt modelId="{F68B7ECE-2E1D-44EB-A375-D2045DE9E868}" type="pres">
      <dgm:prSet presAssocID="{BD224594-E2C4-425E-BA2A-EFD611116C9E}" presName="root2" presStyleCnt="0"/>
      <dgm:spPr/>
      <dgm:t>
        <a:bodyPr/>
        <a:lstStyle/>
        <a:p>
          <a:endParaRPr lang="ru-RU"/>
        </a:p>
      </dgm:t>
    </dgm:pt>
    <dgm:pt modelId="{7DB1E497-0663-4538-9221-5828C984A215}" type="pres">
      <dgm:prSet presAssocID="{BD224594-E2C4-425E-BA2A-EFD611116C9E}" presName="LevelTwoTextNode" presStyleLbl="node2" presStyleIdx="1" presStyleCnt="2" custLinFactNeighborX="-693" custLinFactNeighborY="25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8370464-F05F-4F74-9565-2A35DD5ECC6F}" type="pres">
      <dgm:prSet presAssocID="{BD224594-E2C4-425E-BA2A-EFD611116C9E}" presName="level3hierChild" presStyleCnt="0"/>
      <dgm:spPr/>
      <dgm:t>
        <a:bodyPr/>
        <a:lstStyle/>
        <a:p>
          <a:endParaRPr lang="ru-RU"/>
        </a:p>
      </dgm:t>
    </dgm:pt>
    <dgm:pt modelId="{B5AEB129-B4BF-4458-AAE6-0611E0B22512}" type="pres">
      <dgm:prSet presAssocID="{9B006239-6166-484C-B2EE-2564F261D639}" presName="conn2-1" presStyleLbl="parChTrans1D3" presStyleIdx="2" presStyleCnt="6"/>
      <dgm:spPr/>
      <dgm:t>
        <a:bodyPr/>
        <a:lstStyle/>
        <a:p>
          <a:endParaRPr lang="ru-RU"/>
        </a:p>
      </dgm:t>
    </dgm:pt>
    <dgm:pt modelId="{445D6675-D345-4B77-A31B-0B92BD78CECB}" type="pres">
      <dgm:prSet presAssocID="{9B006239-6166-484C-B2EE-2564F261D639}" presName="connTx" presStyleLbl="parChTrans1D3" presStyleIdx="2" presStyleCnt="6"/>
      <dgm:spPr/>
      <dgm:t>
        <a:bodyPr/>
        <a:lstStyle/>
        <a:p>
          <a:endParaRPr lang="ru-RU"/>
        </a:p>
      </dgm:t>
    </dgm:pt>
    <dgm:pt modelId="{D6198C45-4733-4CA6-9A01-5FB6B6936BBC}" type="pres">
      <dgm:prSet presAssocID="{A95658AE-2219-4FE3-AA7A-EFF4C45115CD}" presName="root2" presStyleCnt="0"/>
      <dgm:spPr/>
      <dgm:t>
        <a:bodyPr/>
        <a:lstStyle/>
        <a:p>
          <a:endParaRPr lang="ru-RU"/>
        </a:p>
      </dgm:t>
    </dgm:pt>
    <dgm:pt modelId="{973FCE05-8AB8-43CD-9B6E-AF354435B12D}" type="pres">
      <dgm:prSet presAssocID="{A95658AE-2219-4FE3-AA7A-EFF4C45115CD}" presName="LevelTwoTextNode" presStyleLbl="node3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EAC385-A008-4CDB-8684-A50370A484BF}" type="pres">
      <dgm:prSet presAssocID="{A95658AE-2219-4FE3-AA7A-EFF4C45115CD}" presName="level3hierChild" presStyleCnt="0"/>
      <dgm:spPr/>
      <dgm:t>
        <a:bodyPr/>
        <a:lstStyle/>
        <a:p>
          <a:endParaRPr lang="ru-RU"/>
        </a:p>
      </dgm:t>
    </dgm:pt>
    <dgm:pt modelId="{E7E35311-98E6-46FB-91A8-2A1CC5B16DA1}" type="pres">
      <dgm:prSet presAssocID="{055A5B14-3BA3-4850-A540-34E58FA91239}" presName="conn2-1" presStyleLbl="parChTrans1D3" presStyleIdx="3" presStyleCnt="6"/>
      <dgm:spPr/>
      <dgm:t>
        <a:bodyPr/>
        <a:lstStyle/>
        <a:p>
          <a:endParaRPr lang="ru-RU"/>
        </a:p>
      </dgm:t>
    </dgm:pt>
    <dgm:pt modelId="{813C69B7-8FE2-47CD-96E2-DFC037AD7C22}" type="pres">
      <dgm:prSet presAssocID="{055A5B14-3BA3-4850-A540-34E58FA91239}" presName="connTx" presStyleLbl="parChTrans1D3" presStyleIdx="3" presStyleCnt="6"/>
      <dgm:spPr/>
      <dgm:t>
        <a:bodyPr/>
        <a:lstStyle/>
        <a:p>
          <a:endParaRPr lang="ru-RU"/>
        </a:p>
      </dgm:t>
    </dgm:pt>
    <dgm:pt modelId="{4EF57E5D-CB62-40B8-B141-EEB84D60A0CA}" type="pres">
      <dgm:prSet presAssocID="{F2F63E78-A406-4E9E-B20A-E6403394E142}" presName="root2" presStyleCnt="0"/>
      <dgm:spPr/>
      <dgm:t>
        <a:bodyPr/>
        <a:lstStyle/>
        <a:p>
          <a:endParaRPr lang="ru-RU"/>
        </a:p>
      </dgm:t>
    </dgm:pt>
    <dgm:pt modelId="{DE3B5AAD-9A15-4053-9C5A-F7F8E1FA696A}" type="pres">
      <dgm:prSet presAssocID="{F2F63E78-A406-4E9E-B20A-E6403394E142}" presName="LevelTwoTextNode" presStyleLbl="node3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DD87F2-A90A-4890-97A7-A792C9B9601F}" type="pres">
      <dgm:prSet presAssocID="{F2F63E78-A406-4E9E-B20A-E6403394E142}" presName="level3hierChild" presStyleCnt="0"/>
      <dgm:spPr/>
      <dgm:t>
        <a:bodyPr/>
        <a:lstStyle/>
        <a:p>
          <a:endParaRPr lang="ru-RU"/>
        </a:p>
      </dgm:t>
    </dgm:pt>
    <dgm:pt modelId="{D3051C75-08C7-4BE5-B29D-EB99D37983FF}" type="pres">
      <dgm:prSet presAssocID="{89E32AC9-32E2-4BA4-A79E-9443EA30D223}" presName="conn2-1" presStyleLbl="parChTrans1D3" presStyleIdx="4" presStyleCnt="6"/>
      <dgm:spPr/>
      <dgm:t>
        <a:bodyPr/>
        <a:lstStyle/>
        <a:p>
          <a:endParaRPr lang="ru-RU"/>
        </a:p>
      </dgm:t>
    </dgm:pt>
    <dgm:pt modelId="{946AE5D4-AD84-4477-B316-EB3F7A178BBE}" type="pres">
      <dgm:prSet presAssocID="{89E32AC9-32E2-4BA4-A79E-9443EA30D223}" presName="connTx" presStyleLbl="parChTrans1D3" presStyleIdx="4" presStyleCnt="6"/>
      <dgm:spPr/>
      <dgm:t>
        <a:bodyPr/>
        <a:lstStyle/>
        <a:p>
          <a:endParaRPr lang="ru-RU"/>
        </a:p>
      </dgm:t>
    </dgm:pt>
    <dgm:pt modelId="{91B82B8D-AAEB-45C3-8CA7-04206589F075}" type="pres">
      <dgm:prSet presAssocID="{BA347465-6826-4325-8AEB-3FB0F7568835}" presName="root2" presStyleCnt="0"/>
      <dgm:spPr/>
      <dgm:t>
        <a:bodyPr/>
        <a:lstStyle/>
        <a:p>
          <a:endParaRPr lang="ru-RU"/>
        </a:p>
      </dgm:t>
    </dgm:pt>
    <dgm:pt modelId="{367C1137-E598-4084-A433-9119EBAFCEBA}" type="pres">
      <dgm:prSet presAssocID="{BA347465-6826-4325-8AEB-3FB0F7568835}" presName="LevelTwoTextNode" presStyleLbl="node3" presStyleIdx="4" presStyleCnt="6" custLinFactNeighborX="-1287" custLinFactNeighborY="42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AD3073-773C-40BF-B12F-F952C259D627}" type="pres">
      <dgm:prSet presAssocID="{BA347465-6826-4325-8AEB-3FB0F7568835}" presName="level3hierChild" presStyleCnt="0"/>
      <dgm:spPr/>
      <dgm:t>
        <a:bodyPr/>
        <a:lstStyle/>
        <a:p>
          <a:endParaRPr lang="ru-RU"/>
        </a:p>
      </dgm:t>
    </dgm:pt>
    <dgm:pt modelId="{9227D490-CB5E-45D1-819D-CEB39F075937}" type="pres">
      <dgm:prSet presAssocID="{84FFEBD8-4A9D-4F1E-B03E-C39F271EA592}" presName="conn2-1" presStyleLbl="parChTrans1D3" presStyleIdx="5" presStyleCnt="6"/>
      <dgm:spPr/>
      <dgm:t>
        <a:bodyPr/>
        <a:lstStyle/>
        <a:p>
          <a:endParaRPr lang="ru-RU"/>
        </a:p>
      </dgm:t>
    </dgm:pt>
    <dgm:pt modelId="{8A053807-AAAE-4B51-83C9-2651DFBE98D5}" type="pres">
      <dgm:prSet presAssocID="{84FFEBD8-4A9D-4F1E-B03E-C39F271EA592}" presName="connTx" presStyleLbl="parChTrans1D3" presStyleIdx="5" presStyleCnt="6"/>
      <dgm:spPr/>
      <dgm:t>
        <a:bodyPr/>
        <a:lstStyle/>
        <a:p>
          <a:endParaRPr lang="ru-RU"/>
        </a:p>
      </dgm:t>
    </dgm:pt>
    <dgm:pt modelId="{4C6C4279-EC46-4BA7-B0F3-5AA7E1C26CDE}" type="pres">
      <dgm:prSet presAssocID="{AF5456E7-91B3-4495-8D2A-4FDAEBC1DD93}" presName="root2" presStyleCnt="0"/>
      <dgm:spPr/>
      <dgm:t>
        <a:bodyPr/>
        <a:lstStyle/>
        <a:p>
          <a:endParaRPr lang="ru-RU"/>
        </a:p>
      </dgm:t>
    </dgm:pt>
    <dgm:pt modelId="{281B8932-F375-44CA-8C78-CA3E4BBAEB9D}" type="pres">
      <dgm:prSet presAssocID="{AF5456E7-91B3-4495-8D2A-4FDAEBC1DD93}" presName="LevelTwoTextNode" presStyleLbl="node3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A318D2-D510-4F05-9B85-7A2F1609CE6F}" type="pres">
      <dgm:prSet presAssocID="{AF5456E7-91B3-4495-8D2A-4FDAEBC1DD93}" presName="level3hierChild" presStyleCnt="0"/>
      <dgm:spPr/>
      <dgm:t>
        <a:bodyPr/>
        <a:lstStyle/>
        <a:p>
          <a:endParaRPr lang="ru-RU"/>
        </a:p>
      </dgm:t>
    </dgm:pt>
  </dgm:ptLst>
  <dgm:cxnLst>
    <dgm:cxn modelId="{2135E051-1555-4F88-A90D-D07578B50DE7}" srcId="{BD224594-E2C4-425E-BA2A-EFD611116C9E}" destId="{F2F63E78-A406-4E9E-B20A-E6403394E142}" srcOrd="1" destOrd="0" parTransId="{055A5B14-3BA3-4850-A540-34E58FA91239}" sibTransId="{B666EE75-70E8-4C2D-A6FF-4C1532FAEA8A}"/>
    <dgm:cxn modelId="{38927ED8-6100-482A-AB24-59A63C56D748}" type="presOf" srcId="{AF5456E7-91B3-4495-8D2A-4FDAEBC1DD93}" destId="{281B8932-F375-44CA-8C78-CA3E4BBAEB9D}" srcOrd="0" destOrd="0" presId="urn:microsoft.com/office/officeart/2005/8/layout/hierarchy2"/>
    <dgm:cxn modelId="{7407B876-3B9E-412A-BB67-282B2E670C1C}" type="presOf" srcId="{BA347465-6826-4325-8AEB-3FB0F7568835}" destId="{367C1137-E598-4084-A433-9119EBAFCEBA}" srcOrd="0" destOrd="0" presId="urn:microsoft.com/office/officeart/2005/8/layout/hierarchy2"/>
    <dgm:cxn modelId="{67F9ED08-78D3-4017-BB9E-CF92D309AAA6}" type="presOf" srcId="{F2F63E78-A406-4E9E-B20A-E6403394E142}" destId="{DE3B5AAD-9A15-4053-9C5A-F7F8E1FA696A}" srcOrd="0" destOrd="0" presId="urn:microsoft.com/office/officeart/2005/8/layout/hierarchy2"/>
    <dgm:cxn modelId="{BB382757-F373-4443-8B62-0531156790DC}" srcId="{B67C054A-3E5B-4251-B173-C54E56674172}" destId="{BD224594-E2C4-425E-BA2A-EFD611116C9E}" srcOrd="1" destOrd="0" parTransId="{E71E10B7-62E5-486D-8772-A6133C0C472D}" sibTransId="{86241BC5-BC2D-467F-9FC8-4C61088051EE}"/>
    <dgm:cxn modelId="{127F377C-3103-4787-96D4-332963200793}" type="presOf" srcId="{84FFEBD8-4A9D-4F1E-B03E-C39F271EA592}" destId="{9227D490-CB5E-45D1-819D-CEB39F075937}" srcOrd="0" destOrd="0" presId="urn:microsoft.com/office/officeart/2005/8/layout/hierarchy2"/>
    <dgm:cxn modelId="{EA8F4C63-887D-4902-821B-F0950EAF93EF}" type="presOf" srcId="{A95658AE-2219-4FE3-AA7A-EFF4C45115CD}" destId="{973FCE05-8AB8-43CD-9B6E-AF354435B12D}" srcOrd="0" destOrd="0" presId="urn:microsoft.com/office/officeart/2005/8/layout/hierarchy2"/>
    <dgm:cxn modelId="{57553056-A6A5-4076-9200-079431215861}" srcId="{BD224594-E2C4-425E-BA2A-EFD611116C9E}" destId="{BA347465-6826-4325-8AEB-3FB0F7568835}" srcOrd="2" destOrd="0" parTransId="{89E32AC9-32E2-4BA4-A79E-9443EA30D223}" sibTransId="{6CFDBF8F-C449-431D-AFC3-BA3B99215008}"/>
    <dgm:cxn modelId="{59DB25A3-326B-481D-8EBB-139365F49125}" type="presOf" srcId="{E8B0FC88-6F4D-4496-9094-E9A7DF9426D6}" destId="{ACDC6BFE-DCB1-4EE4-8CC0-BA573567A6BB}" srcOrd="0" destOrd="0" presId="urn:microsoft.com/office/officeart/2005/8/layout/hierarchy2"/>
    <dgm:cxn modelId="{9EF32580-D166-482A-9B73-2F5A697D7016}" type="presOf" srcId="{E34AF288-AB03-4AB8-AF2B-C44545A009E8}" destId="{330C4F01-1305-41F5-A524-0C348952EEC8}" srcOrd="0" destOrd="0" presId="urn:microsoft.com/office/officeart/2005/8/layout/hierarchy2"/>
    <dgm:cxn modelId="{A29144D4-2F6B-4583-B052-D998C76D8688}" srcId="{BD224594-E2C4-425E-BA2A-EFD611116C9E}" destId="{AF5456E7-91B3-4495-8D2A-4FDAEBC1DD93}" srcOrd="3" destOrd="0" parTransId="{84FFEBD8-4A9D-4F1E-B03E-C39F271EA592}" sibTransId="{F50B8658-366C-447B-A345-8CBA1D528739}"/>
    <dgm:cxn modelId="{2AA68BE7-A12A-4733-B381-6531A8A9FA24}" type="presOf" srcId="{E71E10B7-62E5-486D-8772-A6133C0C472D}" destId="{199644D2-60EB-4C39-9E51-071AAA6C9963}" srcOrd="0" destOrd="0" presId="urn:microsoft.com/office/officeart/2005/8/layout/hierarchy2"/>
    <dgm:cxn modelId="{C6D36073-A016-4969-9CF9-59A243A2223A}" type="presOf" srcId="{B67C054A-3E5B-4251-B173-C54E56674172}" destId="{C17B1C78-E0A9-4FB2-A6B2-937E1A00550E}" srcOrd="0" destOrd="0" presId="urn:microsoft.com/office/officeart/2005/8/layout/hierarchy2"/>
    <dgm:cxn modelId="{A9DBCCBD-5B93-4A3A-B0A6-25A139A675B0}" type="presOf" srcId="{BD224594-E2C4-425E-BA2A-EFD611116C9E}" destId="{7DB1E497-0663-4538-9221-5828C984A215}" srcOrd="0" destOrd="0" presId="urn:microsoft.com/office/officeart/2005/8/layout/hierarchy2"/>
    <dgm:cxn modelId="{F54609D6-5813-48AB-BBF5-3486512B9834}" srcId="{BEF888BA-8E4B-4BD8-813A-9A194C72A98A}" destId="{B67C054A-3E5B-4251-B173-C54E56674172}" srcOrd="0" destOrd="0" parTransId="{B349B0F3-133C-444E-9F87-AFACC3F409FF}" sibTransId="{B9ADAE92-C375-47C3-8CB7-DB9C273CBFB0}"/>
    <dgm:cxn modelId="{976CB0A0-BA10-47D1-BF87-5E95644A6ACA}" type="presOf" srcId="{E71E10B7-62E5-486D-8772-A6133C0C472D}" destId="{A97846D9-D16C-4C9D-A297-B7A172954754}" srcOrd="1" destOrd="0" presId="urn:microsoft.com/office/officeart/2005/8/layout/hierarchy2"/>
    <dgm:cxn modelId="{28AE2ECB-F35A-4611-BCB2-655DC2FE6CDE}" type="presOf" srcId="{9B006239-6166-484C-B2EE-2564F261D639}" destId="{B5AEB129-B4BF-4458-AAE6-0611E0B22512}" srcOrd="0" destOrd="0" presId="urn:microsoft.com/office/officeart/2005/8/layout/hierarchy2"/>
    <dgm:cxn modelId="{2CD1F317-6673-4C64-B044-71DAF4270450}" type="presOf" srcId="{84FFEBD8-4A9D-4F1E-B03E-C39F271EA592}" destId="{8A053807-AAAE-4B51-83C9-2651DFBE98D5}" srcOrd="1" destOrd="0" presId="urn:microsoft.com/office/officeart/2005/8/layout/hierarchy2"/>
    <dgm:cxn modelId="{9EBFE1D9-F7F6-45D6-9829-F0C9C7DEDCF0}" type="presOf" srcId="{89E32AC9-32E2-4BA4-A79E-9443EA30D223}" destId="{946AE5D4-AD84-4477-B316-EB3F7A178BBE}" srcOrd="1" destOrd="0" presId="urn:microsoft.com/office/officeart/2005/8/layout/hierarchy2"/>
    <dgm:cxn modelId="{239B42E2-344A-4059-A7ED-E0350BD2AFE8}" srcId="{BD224594-E2C4-425E-BA2A-EFD611116C9E}" destId="{A95658AE-2219-4FE3-AA7A-EFF4C45115CD}" srcOrd="0" destOrd="0" parTransId="{9B006239-6166-484C-B2EE-2564F261D639}" sibTransId="{98063F9D-A675-4485-A40C-126BFF281868}"/>
    <dgm:cxn modelId="{8D6E00BA-A71F-4BDD-936F-2E025E136928}" type="presOf" srcId="{1EAED968-DE2F-4DD0-8F35-BC61526371B2}" destId="{2FE8BD58-111F-4CD1-92B2-D23762E29C9E}" srcOrd="0" destOrd="0" presId="urn:microsoft.com/office/officeart/2005/8/layout/hierarchy2"/>
    <dgm:cxn modelId="{5E5E0D78-DC33-463C-9A92-90C291501752}" type="presOf" srcId="{0C4187EE-B1D1-4390-9757-2D16828E90B6}" destId="{1D2B5864-7CCD-4A23-B18D-F388B04EF1A2}" srcOrd="0" destOrd="0" presId="urn:microsoft.com/office/officeart/2005/8/layout/hierarchy2"/>
    <dgm:cxn modelId="{DF5DD33E-E1CC-42CD-B726-059E4BF07DB9}" type="presOf" srcId="{9B006239-6166-484C-B2EE-2564F261D639}" destId="{445D6675-D345-4B77-A31B-0B92BD78CECB}" srcOrd="1" destOrd="0" presId="urn:microsoft.com/office/officeart/2005/8/layout/hierarchy2"/>
    <dgm:cxn modelId="{09E21701-8673-43EC-BD7A-50E08A08D1C6}" type="presOf" srcId="{055A5B14-3BA3-4850-A540-34E58FA91239}" destId="{813C69B7-8FE2-47CD-96E2-DFC037AD7C22}" srcOrd="1" destOrd="0" presId="urn:microsoft.com/office/officeart/2005/8/layout/hierarchy2"/>
    <dgm:cxn modelId="{D93258DF-304E-4BFE-A7A1-957CAC2BFAB0}" srcId="{B67C054A-3E5B-4251-B173-C54E56674172}" destId="{1EAED968-DE2F-4DD0-8F35-BC61526371B2}" srcOrd="0" destOrd="0" parTransId="{E8B0FC88-6F4D-4496-9094-E9A7DF9426D6}" sibTransId="{E402901F-3418-4705-9F04-B72800E76993}"/>
    <dgm:cxn modelId="{D4056D0F-8944-4A67-B221-B7AB98169395}" type="presOf" srcId="{E8B0FC88-6F4D-4496-9094-E9A7DF9426D6}" destId="{4EAECCBE-594C-412C-B78F-611C8404B45D}" srcOrd="1" destOrd="0" presId="urn:microsoft.com/office/officeart/2005/8/layout/hierarchy2"/>
    <dgm:cxn modelId="{947C0F49-66A8-44CC-AB48-5AC1AD2F0E3F}" type="presOf" srcId="{1C2E0418-CA60-4A76-9B76-3D0F5E4ADD7E}" destId="{B5E48ED7-E6C0-4555-8640-145F492968A4}" srcOrd="1" destOrd="0" presId="urn:microsoft.com/office/officeart/2005/8/layout/hierarchy2"/>
    <dgm:cxn modelId="{262A25D0-3E15-4C50-94AE-BE604C72CEC0}" type="presOf" srcId="{89E32AC9-32E2-4BA4-A79E-9443EA30D223}" destId="{D3051C75-08C7-4BE5-B29D-EB99D37983FF}" srcOrd="0" destOrd="0" presId="urn:microsoft.com/office/officeart/2005/8/layout/hierarchy2"/>
    <dgm:cxn modelId="{6B71337F-AF32-499E-B48F-563A46747339}" type="presOf" srcId="{0D2FF8EC-1320-43B1-970D-C9B0532FEF75}" destId="{8486D806-3F30-451A-AF25-0A4F4C1547EF}" srcOrd="0" destOrd="0" presId="urn:microsoft.com/office/officeart/2005/8/layout/hierarchy2"/>
    <dgm:cxn modelId="{009F0A91-D425-42E6-B852-07B9601A7791}" type="presOf" srcId="{0C4187EE-B1D1-4390-9757-2D16828E90B6}" destId="{39260CD3-B7E3-4B2F-BDB6-EEB443C5F81F}" srcOrd="1" destOrd="0" presId="urn:microsoft.com/office/officeart/2005/8/layout/hierarchy2"/>
    <dgm:cxn modelId="{FE1EFA55-1356-42E8-9A22-451CB9C00DDB}" type="presOf" srcId="{BEF888BA-8E4B-4BD8-813A-9A194C72A98A}" destId="{E3111C28-BE54-4DFF-A074-0D94C1A2D4D4}" srcOrd="0" destOrd="0" presId="urn:microsoft.com/office/officeart/2005/8/layout/hierarchy2"/>
    <dgm:cxn modelId="{DDDDD2C1-58CD-492B-88F1-EC1CA0151D90}" srcId="{1EAED968-DE2F-4DD0-8F35-BC61526371B2}" destId="{0D2FF8EC-1320-43B1-970D-C9B0532FEF75}" srcOrd="1" destOrd="0" parTransId="{1C2E0418-CA60-4A76-9B76-3D0F5E4ADD7E}" sibTransId="{A29F95F8-7347-498E-B3F4-4F7BF0E60C35}"/>
    <dgm:cxn modelId="{0AE4C362-BFA5-4A84-865F-361830F8AD59}" type="presOf" srcId="{055A5B14-3BA3-4850-A540-34E58FA91239}" destId="{E7E35311-98E6-46FB-91A8-2A1CC5B16DA1}" srcOrd="0" destOrd="0" presId="urn:microsoft.com/office/officeart/2005/8/layout/hierarchy2"/>
    <dgm:cxn modelId="{796C3586-7884-4A09-9E87-E119333EC7F7}" srcId="{1EAED968-DE2F-4DD0-8F35-BC61526371B2}" destId="{E34AF288-AB03-4AB8-AF2B-C44545A009E8}" srcOrd="0" destOrd="0" parTransId="{0C4187EE-B1D1-4390-9757-2D16828E90B6}" sibTransId="{5B2FCC03-87F9-4001-9590-9A8AAA130F73}"/>
    <dgm:cxn modelId="{26849C9E-ABEE-4199-BB8A-785CAB7F32D6}" type="presOf" srcId="{1C2E0418-CA60-4A76-9B76-3D0F5E4ADD7E}" destId="{202B4A3B-2993-4FBD-A0AD-2A346C41C346}" srcOrd="0" destOrd="0" presId="urn:microsoft.com/office/officeart/2005/8/layout/hierarchy2"/>
    <dgm:cxn modelId="{AE46A328-3100-454D-8536-E173BA8A28DD}" type="presParOf" srcId="{E3111C28-BE54-4DFF-A074-0D94C1A2D4D4}" destId="{6AE8891D-CD5A-4ED9-A3CB-C19A118C21FB}" srcOrd="0" destOrd="0" presId="urn:microsoft.com/office/officeart/2005/8/layout/hierarchy2"/>
    <dgm:cxn modelId="{AF839364-3286-4C4C-82D0-FBF4FE4AB7CE}" type="presParOf" srcId="{6AE8891D-CD5A-4ED9-A3CB-C19A118C21FB}" destId="{C17B1C78-E0A9-4FB2-A6B2-937E1A00550E}" srcOrd="0" destOrd="0" presId="urn:microsoft.com/office/officeart/2005/8/layout/hierarchy2"/>
    <dgm:cxn modelId="{511CF7FC-D5FD-40D9-A2E8-A067C5C1AFD1}" type="presParOf" srcId="{6AE8891D-CD5A-4ED9-A3CB-C19A118C21FB}" destId="{BEC5F1A8-DA1A-47B7-B295-CD101BAF803A}" srcOrd="1" destOrd="0" presId="urn:microsoft.com/office/officeart/2005/8/layout/hierarchy2"/>
    <dgm:cxn modelId="{FC3CD731-CA26-41B6-AA40-2FA6A7AFCC65}" type="presParOf" srcId="{BEC5F1A8-DA1A-47B7-B295-CD101BAF803A}" destId="{ACDC6BFE-DCB1-4EE4-8CC0-BA573567A6BB}" srcOrd="0" destOrd="0" presId="urn:microsoft.com/office/officeart/2005/8/layout/hierarchy2"/>
    <dgm:cxn modelId="{E4790508-2590-4E22-818B-3ACFBED096C9}" type="presParOf" srcId="{ACDC6BFE-DCB1-4EE4-8CC0-BA573567A6BB}" destId="{4EAECCBE-594C-412C-B78F-611C8404B45D}" srcOrd="0" destOrd="0" presId="urn:microsoft.com/office/officeart/2005/8/layout/hierarchy2"/>
    <dgm:cxn modelId="{976B0908-AF6E-461A-B6CC-AC0FB2918748}" type="presParOf" srcId="{BEC5F1A8-DA1A-47B7-B295-CD101BAF803A}" destId="{F58148C6-6C60-46CB-9281-4FD1D6F2984D}" srcOrd="1" destOrd="0" presId="urn:microsoft.com/office/officeart/2005/8/layout/hierarchy2"/>
    <dgm:cxn modelId="{D26F36EB-A5DF-47A0-8845-B23F1DCEE6D7}" type="presParOf" srcId="{F58148C6-6C60-46CB-9281-4FD1D6F2984D}" destId="{2FE8BD58-111F-4CD1-92B2-D23762E29C9E}" srcOrd="0" destOrd="0" presId="urn:microsoft.com/office/officeart/2005/8/layout/hierarchy2"/>
    <dgm:cxn modelId="{79263FCB-1E83-4D5D-9048-FABF7A229060}" type="presParOf" srcId="{F58148C6-6C60-46CB-9281-4FD1D6F2984D}" destId="{2168E21B-929F-4AF9-9FED-C3ECFCACB598}" srcOrd="1" destOrd="0" presId="urn:microsoft.com/office/officeart/2005/8/layout/hierarchy2"/>
    <dgm:cxn modelId="{0563A7BD-BC34-4EED-B461-7D697277DC64}" type="presParOf" srcId="{2168E21B-929F-4AF9-9FED-C3ECFCACB598}" destId="{1D2B5864-7CCD-4A23-B18D-F388B04EF1A2}" srcOrd="0" destOrd="0" presId="urn:microsoft.com/office/officeart/2005/8/layout/hierarchy2"/>
    <dgm:cxn modelId="{ED1A0452-0BF5-42FE-B57A-5C9B1910EA21}" type="presParOf" srcId="{1D2B5864-7CCD-4A23-B18D-F388B04EF1A2}" destId="{39260CD3-B7E3-4B2F-BDB6-EEB443C5F81F}" srcOrd="0" destOrd="0" presId="urn:microsoft.com/office/officeart/2005/8/layout/hierarchy2"/>
    <dgm:cxn modelId="{3ACBA7B8-A43F-4AAB-84F4-A7E6D1DDD89D}" type="presParOf" srcId="{2168E21B-929F-4AF9-9FED-C3ECFCACB598}" destId="{0585D6DB-E5C5-42F0-9D00-A41A806B627A}" srcOrd="1" destOrd="0" presId="urn:microsoft.com/office/officeart/2005/8/layout/hierarchy2"/>
    <dgm:cxn modelId="{20F11178-F252-4358-AB1C-63AFA2A9FF3F}" type="presParOf" srcId="{0585D6DB-E5C5-42F0-9D00-A41A806B627A}" destId="{330C4F01-1305-41F5-A524-0C348952EEC8}" srcOrd="0" destOrd="0" presId="urn:microsoft.com/office/officeart/2005/8/layout/hierarchy2"/>
    <dgm:cxn modelId="{4EC6B6ED-19C4-4A82-BDCE-D53961D0D409}" type="presParOf" srcId="{0585D6DB-E5C5-42F0-9D00-A41A806B627A}" destId="{9AEDFB82-0F17-4F26-8E00-3681BF0AD5DD}" srcOrd="1" destOrd="0" presId="urn:microsoft.com/office/officeart/2005/8/layout/hierarchy2"/>
    <dgm:cxn modelId="{955E554C-2F78-4CD2-93B8-FD39D6B13B91}" type="presParOf" srcId="{2168E21B-929F-4AF9-9FED-C3ECFCACB598}" destId="{202B4A3B-2993-4FBD-A0AD-2A346C41C346}" srcOrd="2" destOrd="0" presId="urn:microsoft.com/office/officeart/2005/8/layout/hierarchy2"/>
    <dgm:cxn modelId="{3FCE6FCA-4C5E-4CA8-B351-798E0243635C}" type="presParOf" srcId="{202B4A3B-2993-4FBD-A0AD-2A346C41C346}" destId="{B5E48ED7-E6C0-4555-8640-145F492968A4}" srcOrd="0" destOrd="0" presId="urn:microsoft.com/office/officeart/2005/8/layout/hierarchy2"/>
    <dgm:cxn modelId="{7659BED3-7468-40C9-B124-6ED81CEB2C8F}" type="presParOf" srcId="{2168E21B-929F-4AF9-9FED-C3ECFCACB598}" destId="{ECEA3B4E-1D34-4162-AFE8-8CEAF372AA90}" srcOrd="3" destOrd="0" presId="urn:microsoft.com/office/officeart/2005/8/layout/hierarchy2"/>
    <dgm:cxn modelId="{D422073F-E114-424C-BB3D-C898659FEA9F}" type="presParOf" srcId="{ECEA3B4E-1D34-4162-AFE8-8CEAF372AA90}" destId="{8486D806-3F30-451A-AF25-0A4F4C1547EF}" srcOrd="0" destOrd="0" presId="urn:microsoft.com/office/officeart/2005/8/layout/hierarchy2"/>
    <dgm:cxn modelId="{68883902-A5BB-4E70-9715-2B677754EBC7}" type="presParOf" srcId="{ECEA3B4E-1D34-4162-AFE8-8CEAF372AA90}" destId="{40B2D391-D10A-424F-B4BB-140776F97C50}" srcOrd="1" destOrd="0" presId="urn:microsoft.com/office/officeart/2005/8/layout/hierarchy2"/>
    <dgm:cxn modelId="{23B2787F-A1FC-4273-BC3D-A1B89E2D46A1}" type="presParOf" srcId="{BEC5F1A8-DA1A-47B7-B295-CD101BAF803A}" destId="{199644D2-60EB-4C39-9E51-071AAA6C9963}" srcOrd="2" destOrd="0" presId="urn:microsoft.com/office/officeart/2005/8/layout/hierarchy2"/>
    <dgm:cxn modelId="{5AC9B5C5-2E1B-4362-92DB-A76864DE0F07}" type="presParOf" srcId="{199644D2-60EB-4C39-9E51-071AAA6C9963}" destId="{A97846D9-D16C-4C9D-A297-B7A172954754}" srcOrd="0" destOrd="0" presId="urn:microsoft.com/office/officeart/2005/8/layout/hierarchy2"/>
    <dgm:cxn modelId="{44F66259-3D8D-4D79-B4D9-C3F8172050FF}" type="presParOf" srcId="{BEC5F1A8-DA1A-47B7-B295-CD101BAF803A}" destId="{F68B7ECE-2E1D-44EB-A375-D2045DE9E868}" srcOrd="3" destOrd="0" presId="urn:microsoft.com/office/officeart/2005/8/layout/hierarchy2"/>
    <dgm:cxn modelId="{C642BB6F-2885-435C-B4F1-43D55A2B8757}" type="presParOf" srcId="{F68B7ECE-2E1D-44EB-A375-D2045DE9E868}" destId="{7DB1E497-0663-4538-9221-5828C984A215}" srcOrd="0" destOrd="0" presId="urn:microsoft.com/office/officeart/2005/8/layout/hierarchy2"/>
    <dgm:cxn modelId="{F8897FAA-45FF-4E02-BAAE-6906AEFD1776}" type="presParOf" srcId="{F68B7ECE-2E1D-44EB-A375-D2045DE9E868}" destId="{C8370464-F05F-4F74-9565-2A35DD5ECC6F}" srcOrd="1" destOrd="0" presId="urn:microsoft.com/office/officeart/2005/8/layout/hierarchy2"/>
    <dgm:cxn modelId="{2C48D24D-4402-4A74-B5A8-E7991BFC8DC7}" type="presParOf" srcId="{C8370464-F05F-4F74-9565-2A35DD5ECC6F}" destId="{B5AEB129-B4BF-4458-AAE6-0611E0B22512}" srcOrd="0" destOrd="0" presId="urn:microsoft.com/office/officeart/2005/8/layout/hierarchy2"/>
    <dgm:cxn modelId="{67C19FD6-F64C-4B6D-A22C-19358B9D555B}" type="presParOf" srcId="{B5AEB129-B4BF-4458-AAE6-0611E0B22512}" destId="{445D6675-D345-4B77-A31B-0B92BD78CECB}" srcOrd="0" destOrd="0" presId="urn:microsoft.com/office/officeart/2005/8/layout/hierarchy2"/>
    <dgm:cxn modelId="{F84202AA-E5CF-4BAD-B14D-279330BF9C97}" type="presParOf" srcId="{C8370464-F05F-4F74-9565-2A35DD5ECC6F}" destId="{D6198C45-4733-4CA6-9A01-5FB6B6936BBC}" srcOrd="1" destOrd="0" presId="urn:microsoft.com/office/officeart/2005/8/layout/hierarchy2"/>
    <dgm:cxn modelId="{680621A9-8E63-456C-ACC7-36727DB437CA}" type="presParOf" srcId="{D6198C45-4733-4CA6-9A01-5FB6B6936BBC}" destId="{973FCE05-8AB8-43CD-9B6E-AF354435B12D}" srcOrd="0" destOrd="0" presId="urn:microsoft.com/office/officeart/2005/8/layout/hierarchy2"/>
    <dgm:cxn modelId="{3C5954D9-E8E2-4536-898A-D668E4B2043E}" type="presParOf" srcId="{D6198C45-4733-4CA6-9A01-5FB6B6936BBC}" destId="{DFEAC385-A008-4CDB-8684-A50370A484BF}" srcOrd="1" destOrd="0" presId="urn:microsoft.com/office/officeart/2005/8/layout/hierarchy2"/>
    <dgm:cxn modelId="{A7B932B6-6CC6-4097-B20C-8C5AF77FD81A}" type="presParOf" srcId="{C8370464-F05F-4F74-9565-2A35DD5ECC6F}" destId="{E7E35311-98E6-46FB-91A8-2A1CC5B16DA1}" srcOrd="2" destOrd="0" presId="urn:microsoft.com/office/officeart/2005/8/layout/hierarchy2"/>
    <dgm:cxn modelId="{597CDBE1-C4F7-43CF-AAE1-699CD5ED6A44}" type="presParOf" srcId="{E7E35311-98E6-46FB-91A8-2A1CC5B16DA1}" destId="{813C69B7-8FE2-47CD-96E2-DFC037AD7C22}" srcOrd="0" destOrd="0" presId="urn:microsoft.com/office/officeart/2005/8/layout/hierarchy2"/>
    <dgm:cxn modelId="{005E6A70-8D51-452A-A93A-8B54A9157E63}" type="presParOf" srcId="{C8370464-F05F-4F74-9565-2A35DD5ECC6F}" destId="{4EF57E5D-CB62-40B8-B141-EEB84D60A0CA}" srcOrd="3" destOrd="0" presId="urn:microsoft.com/office/officeart/2005/8/layout/hierarchy2"/>
    <dgm:cxn modelId="{6F8DBBE1-934B-4D5D-A4F3-6AA26BB6F2C5}" type="presParOf" srcId="{4EF57E5D-CB62-40B8-B141-EEB84D60A0CA}" destId="{DE3B5AAD-9A15-4053-9C5A-F7F8E1FA696A}" srcOrd="0" destOrd="0" presId="urn:microsoft.com/office/officeart/2005/8/layout/hierarchy2"/>
    <dgm:cxn modelId="{ECF9AE10-93D1-4AE5-8890-0916BC427A5F}" type="presParOf" srcId="{4EF57E5D-CB62-40B8-B141-EEB84D60A0CA}" destId="{8EDD87F2-A90A-4890-97A7-A792C9B9601F}" srcOrd="1" destOrd="0" presId="urn:microsoft.com/office/officeart/2005/8/layout/hierarchy2"/>
    <dgm:cxn modelId="{14C680E8-35B3-48B5-8AC3-B74C5B0CC303}" type="presParOf" srcId="{C8370464-F05F-4F74-9565-2A35DD5ECC6F}" destId="{D3051C75-08C7-4BE5-B29D-EB99D37983FF}" srcOrd="4" destOrd="0" presId="urn:microsoft.com/office/officeart/2005/8/layout/hierarchy2"/>
    <dgm:cxn modelId="{F4258566-4262-44A8-B28C-5A591E5FF3DA}" type="presParOf" srcId="{D3051C75-08C7-4BE5-B29D-EB99D37983FF}" destId="{946AE5D4-AD84-4477-B316-EB3F7A178BBE}" srcOrd="0" destOrd="0" presId="urn:microsoft.com/office/officeart/2005/8/layout/hierarchy2"/>
    <dgm:cxn modelId="{964F971F-24F6-4F99-9EAC-CE3F7FD642BD}" type="presParOf" srcId="{C8370464-F05F-4F74-9565-2A35DD5ECC6F}" destId="{91B82B8D-AAEB-45C3-8CA7-04206589F075}" srcOrd="5" destOrd="0" presId="urn:microsoft.com/office/officeart/2005/8/layout/hierarchy2"/>
    <dgm:cxn modelId="{92AC8136-2C74-4911-8A4F-394BB1690D1C}" type="presParOf" srcId="{91B82B8D-AAEB-45C3-8CA7-04206589F075}" destId="{367C1137-E598-4084-A433-9119EBAFCEBA}" srcOrd="0" destOrd="0" presId="urn:microsoft.com/office/officeart/2005/8/layout/hierarchy2"/>
    <dgm:cxn modelId="{51FF3261-41D5-4A2B-B3AA-EE5FA92EB5E1}" type="presParOf" srcId="{91B82B8D-AAEB-45C3-8CA7-04206589F075}" destId="{22AD3073-773C-40BF-B12F-F952C259D627}" srcOrd="1" destOrd="0" presId="urn:microsoft.com/office/officeart/2005/8/layout/hierarchy2"/>
    <dgm:cxn modelId="{05E8551D-982D-4D6E-8E7F-1D66A7F1739C}" type="presParOf" srcId="{C8370464-F05F-4F74-9565-2A35DD5ECC6F}" destId="{9227D490-CB5E-45D1-819D-CEB39F075937}" srcOrd="6" destOrd="0" presId="urn:microsoft.com/office/officeart/2005/8/layout/hierarchy2"/>
    <dgm:cxn modelId="{26874083-ACAA-4904-9192-0728791E2BCE}" type="presParOf" srcId="{9227D490-CB5E-45D1-819D-CEB39F075937}" destId="{8A053807-AAAE-4B51-83C9-2651DFBE98D5}" srcOrd="0" destOrd="0" presId="urn:microsoft.com/office/officeart/2005/8/layout/hierarchy2"/>
    <dgm:cxn modelId="{FB72E61D-2CAE-4ECA-B40E-85DCD99EA5B5}" type="presParOf" srcId="{C8370464-F05F-4F74-9565-2A35DD5ECC6F}" destId="{4C6C4279-EC46-4BA7-B0F3-5AA7E1C26CDE}" srcOrd="7" destOrd="0" presId="urn:microsoft.com/office/officeart/2005/8/layout/hierarchy2"/>
    <dgm:cxn modelId="{DEF72F29-0ACA-4A82-9121-F3441B5EFE78}" type="presParOf" srcId="{4C6C4279-EC46-4BA7-B0F3-5AA7E1C26CDE}" destId="{281B8932-F375-44CA-8C78-CA3E4BBAEB9D}" srcOrd="0" destOrd="0" presId="urn:microsoft.com/office/officeart/2005/8/layout/hierarchy2"/>
    <dgm:cxn modelId="{BE5B1305-BBB0-4325-9351-55A2B748CA61}" type="presParOf" srcId="{4C6C4279-EC46-4BA7-B0F3-5AA7E1C26CDE}" destId="{5EA318D2-D510-4F05-9B85-7A2F1609CE6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E0FF9C-89ED-4D02-BF54-EE88C8DE8D0B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EE561F6-C23C-44CD-8ECE-D95FD1DB8208}">
      <dgm:prSet phldrT="[Текст]"/>
      <dgm:spPr/>
      <dgm:t>
        <a:bodyPr/>
        <a:lstStyle/>
        <a:p>
          <a:r>
            <a:rPr lang="uk-UA" dirty="0" smtClean="0">
              <a:solidFill>
                <a:srgbClr val="002060"/>
              </a:solidFill>
            </a:rPr>
            <a:t>Вогонь</a:t>
          </a:r>
          <a:endParaRPr lang="ru-RU" dirty="0">
            <a:solidFill>
              <a:srgbClr val="002060"/>
            </a:solidFill>
          </a:endParaRPr>
        </a:p>
      </dgm:t>
    </dgm:pt>
    <dgm:pt modelId="{C724431C-1CE3-4364-8957-EBDE25D07FD0}" type="parTrans" cxnId="{E051F036-1761-4C67-AA6D-008CA9DB0773}">
      <dgm:prSet/>
      <dgm:spPr/>
      <dgm:t>
        <a:bodyPr/>
        <a:lstStyle/>
        <a:p>
          <a:endParaRPr lang="ru-RU"/>
        </a:p>
      </dgm:t>
    </dgm:pt>
    <dgm:pt modelId="{7BFC9C65-E53F-45EF-BEFF-DFBD0EFCEED7}" type="sibTrans" cxnId="{E051F036-1761-4C67-AA6D-008CA9DB0773}">
      <dgm:prSet/>
      <dgm:spPr/>
      <dgm:t>
        <a:bodyPr/>
        <a:lstStyle/>
        <a:p>
          <a:endParaRPr lang="ru-RU"/>
        </a:p>
      </dgm:t>
    </dgm:pt>
    <dgm:pt modelId="{67D74DB1-94B9-45DD-870B-8477DE46CFAC}">
      <dgm:prSet phldrT="[Текст]"/>
      <dgm:spPr/>
      <dgm:t>
        <a:bodyPr/>
        <a:lstStyle/>
        <a:p>
          <a:r>
            <a:rPr lang="uk-UA" dirty="0" smtClean="0"/>
            <a:t>Гарячий </a:t>
          </a:r>
          <a:endParaRPr lang="ru-RU" dirty="0"/>
        </a:p>
      </dgm:t>
    </dgm:pt>
    <dgm:pt modelId="{70F3AA56-FA04-42FF-B8B0-4CDC57B3A982}" type="parTrans" cxnId="{19C7AB9F-58B6-4465-82F3-C7ED0463E8F1}">
      <dgm:prSet/>
      <dgm:spPr/>
      <dgm:t>
        <a:bodyPr/>
        <a:lstStyle/>
        <a:p>
          <a:endParaRPr lang="ru-RU"/>
        </a:p>
      </dgm:t>
    </dgm:pt>
    <dgm:pt modelId="{4751415F-68E7-4C5B-9696-425981DFD428}" type="sibTrans" cxnId="{19C7AB9F-58B6-4465-82F3-C7ED0463E8F1}">
      <dgm:prSet/>
      <dgm:spPr/>
      <dgm:t>
        <a:bodyPr/>
        <a:lstStyle/>
        <a:p>
          <a:endParaRPr lang="ru-RU"/>
        </a:p>
      </dgm:t>
    </dgm:pt>
    <dgm:pt modelId="{1B7215F7-D492-495E-BF0F-E7990D45A30F}">
      <dgm:prSet phldrT="[Текст]"/>
      <dgm:spPr/>
      <dgm:t>
        <a:bodyPr/>
        <a:lstStyle/>
        <a:p>
          <a:r>
            <a:rPr lang="uk-UA" dirty="0" smtClean="0"/>
            <a:t>Сухий </a:t>
          </a:r>
          <a:endParaRPr lang="ru-RU" dirty="0"/>
        </a:p>
      </dgm:t>
    </dgm:pt>
    <dgm:pt modelId="{EDF5B234-EACE-4A77-AB4B-7E84B2064A39}" type="parTrans" cxnId="{4D1621A5-7E57-407D-9F8C-3DC4A16BF255}">
      <dgm:prSet/>
      <dgm:spPr/>
      <dgm:t>
        <a:bodyPr/>
        <a:lstStyle/>
        <a:p>
          <a:endParaRPr lang="ru-RU"/>
        </a:p>
      </dgm:t>
    </dgm:pt>
    <dgm:pt modelId="{1ECCED9F-87E5-4168-8AE4-AE12695A5AD7}" type="sibTrans" cxnId="{4D1621A5-7E57-407D-9F8C-3DC4A16BF255}">
      <dgm:prSet/>
      <dgm:spPr/>
      <dgm:t>
        <a:bodyPr/>
        <a:lstStyle/>
        <a:p>
          <a:endParaRPr lang="ru-RU"/>
        </a:p>
      </dgm:t>
    </dgm:pt>
    <dgm:pt modelId="{AF45E100-4C5F-4494-AFA5-A5334FA18B5B}">
      <dgm:prSet phldrT="[Текст]"/>
      <dgm:spPr/>
      <dgm:t>
        <a:bodyPr/>
        <a:lstStyle/>
        <a:p>
          <a:r>
            <a:rPr lang="uk-UA" dirty="0" smtClean="0">
              <a:solidFill>
                <a:srgbClr val="002060"/>
              </a:solidFill>
            </a:rPr>
            <a:t>Повітря </a:t>
          </a:r>
          <a:endParaRPr lang="ru-RU" dirty="0">
            <a:solidFill>
              <a:srgbClr val="002060"/>
            </a:solidFill>
          </a:endParaRPr>
        </a:p>
      </dgm:t>
    </dgm:pt>
    <dgm:pt modelId="{A898982C-1E86-4AC1-8F27-EF08F16AFA56}" type="parTrans" cxnId="{1402B14C-D8A8-4EDC-9CE5-B33A53BB8982}">
      <dgm:prSet/>
      <dgm:spPr/>
      <dgm:t>
        <a:bodyPr/>
        <a:lstStyle/>
        <a:p>
          <a:endParaRPr lang="ru-RU"/>
        </a:p>
      </dgm:t>
    </dgm:pt>
    <dgm:pt modelId="{32958EB5-1B6A-447A-B07B-664E417F84DF}" type="sibTrans" cxnId="{1402B14C-D8A8-4EDC-9CE5-B33A53BB8982}">
      <dgm:prSet/>
      <dgm:spPr/>
      <dgm:t>
        <a:bodyPr/>
        <a:lstStyle/>
        <a:p>
          <a:endParaRPr lang="ru-RU"/>
        </a:p>
      </dgm:t>
    </dgm:pt>
    <dgm:pt modelId="{3A644E29-24AA-4694-824B-1FE48F763D37}">
      <dgm:prSet phldrT="[Текст]"/>
      <dgm:spPr/>
      <dgm:t>
        <a:bodyPr/>
        <a:lstStyle/>
        <a:p>
          <a:r>
            <a:rPr lang="uk-UA" dirty="0" smtClean="0"/>
            <a:t>Гаряче</a:t>
          </a:r>
          <a:endParaRPr lang="ru-RU" dirty="0"/>
        </a:p>
      </dgm:t>
    </dgm:pt>
    <dgm:pt modelId="{96196A25-4D31-4529-8EA0-2BCDD662C208}" type="parTrans" cxnId="{D0F02D1A-7F81-4053-9D83-A20E38B45B90}">
      <dgm:prSet/>
      <dgm:spPr/>
      <dgm:t>
        <a:bodyPr/>
        <a:lstStyle/>
        <a:p>
          <a:endParaRPr lang="ru-RU"/>
        </a:p>
      </dgm:t>
    </dgm:pt>
    <dgm:pt modelId="{D366DBDC-A7CA-45DE-ADFB-44CB89BF0311}" type="sibTrans" cxnId="{D0F02D1A-7F81-4053-9D83-A20E38B45B90}">
      <dgm:prSet/>
      <dgm:spPr/>
      <dgm:t>
        <a:bodyPr/>
        <a:lstStyle/>
        <a:p>
          <a:endParaRPr lang="ru-RU"/>
        </a:p>
      </dgm:t>
    </dgm:pt>
    <dgm:pt modelId="{A65C5453-05F0-4086-A575-1871A0F14D88}">
      <dgm:prSet phldrT="[Текст]"/>
      <dgm:spPr/>
      <dgm:t>
        <a:bodyPr/>
        <a:lstStyle/>
        <a:p>
          <a:r>
            <a:rPr lang="uk-UA" dirty="0" smtClean="0"/>
            <a:t>Вологе</a:t>
          </a:r>
          <a:endParaRPr lang="ru-RU" dirty="0"/>
        </a:p>
      </dgm:t>
    </dgm:pt>
    <dgm:pt modelId="{E48A021D-2A37-4EFF-B534-2A17E464BA58}" type="parTrans" cxnId="{77D1B52A-00F2-426F-BDB7-F78C7A46C1D2}">
      <dgm:prSet/>
      <dgm:spPr/>
      <dgm:t>
        <a:bodyPr/>
        <a:lstStyle/>
        <a:p>
          <a:endParaRPr lang="ru-RU"/>
        </a:p>
      </dgm:t>
    </dgm:pt>
    <dgm:pt modelId="{046C220C-8C21-49F9-8C04-E38DB119DC56}" type="sibTrans" cxnId="{77D1B52A-00F2-426F-BDB7-F78C7A46C1D2}">
      <dgm:prSet/>
      <dgm:spPr/>
      <dgm:t>
        <a:bodyPr/>
        <a:lstStyle/>
        <a:p>
          <a:endParaRPr lang="ru-RU"/>
        </a:p>
      </dgm:t>
    </dgm:pt>
    <dgm:pt modelId="{AA05AA6C-CD57-404E-86ED-71F59EB50D4A}">
      <dgm:prSet/>
      <dgm:spPr/>
      <dgm:t>
        <a:bodyPr/>
        <a:lstStyle/>
        <a:p>
          <a:r>
            <a:rPr lang="uk-UA" dirty="0" smtClean="0">
              <a:solidFill>
                <a:srgbClr val="002060"/>
              </a:solidFill>
            </a:rPr>
            <a:t>Земля </a:t>
          </a:r>
          <a:endParaRPr lang="ru-RU" dirty="0">
            <a:solidFill>
              <a:srgbClr val="002060"/>
            </a:solidFill>
          </a:endParaRPr>
        </a:p>
      </dgm:t>
    </dgm:pt>
    <dgm:pt modelId="{7249BFE6-1122-444D-B130-EF52885582A3}" type="parTrans" cxnId="{EC398FBB-0A18-47A3-8D3E-5309A5FD60A8}">
      <dgm:prSet/>
      <dgm:spPr/>
      <dgm:t>
        <a:bodyPr/>
        <a:lstStyle/>
        <a:p>
          <a:endParaRPr lang="ru-RU"/>
        </a:p>
      </dgm:t>
    </dgm:pt>
    <dgm:pt modelId="{F785F4DC-81FC-4755-8AF9-3362E0DE9F1D}" type="sibTrans" cxnId="{EC398FBB-0A18-47A3-8D3E-5309A5FD60A8}">
      <dgm:prSet/>
      <dgm:spPr/>
      <dgm:t>
        <a:bodyPr/>
        <a:lstStyle/>
        <a:p>
          <a:endParaRPr lang="ru-RU"/>
        </a:p>
      </dgm:t>
    </dgm:pt>
    <dgm:pt modelId="{0DDCA9AE-53BD-42CB-B94E-3647593204F3}">
      <dgm:prSet/>
      <dgm:spPr/>
      <dgm:t>
        <a:bodyPr/>
        <a:lstStyle/>
        <a:p>
          <a:r>
            <a:rPr lang="uk-UA" dirty="0" smtClean="0">
              <a:solidFill>
                <a:srgbClr val="002060"/>
              </a:solidFill>
            </a:rPr>
            <a:t>Вода </a:t>
          </a:r>
          <a:endParaRPr lang="ru-RU" dirty="0">
            <a:solidFill>
              <a:srgbClr val="002060"/>
            </a:solidFill>
          </a:endParaRPr>
        </a:p>
      </dgm:t>
    </dgm:pt>
    <dgm:pt modelId="{4C759130-E344-4E3E-AE2C-44362F821836}" type="parTrans" cxnId="{787A566C-864A-4213-8C09-4D88C7DD24E5}">
      <dgm:prSet/>
      <dgm:spPr/>
      <dgm:t>
        <a:bodyPr/>
        <a:lstStyle/>
        <a:p>
          <a:endParaRPr lang="ru-RU"/>
        </a:p>
      </dgm:t>
    </dgm:pt>
    <dgm:pt modelId="{9B65BA97-0AA9-4DE0-90BD-522A69E3FF99}" type="sibTrans" cxnId="{787A566C-864A-4213-8C09-4D88C7DD24E5}">
      <dgm:prSet/>
      <dgm:spPr/>
      <dgm:t>
        <a:bodyPr/>
        <a:lstStyle/>
        <a:p>
          <a:endParaRPr lang="ru-RU"/>
        </a:p>
      </dgm:t>
    </dgm:pt>
    <dgm:pt modelId="{02438F21-F33E-4A9E-A071-BBF4F71C273E}">
      <dgm:prSet/>
      <dgm:spPr/>
      <dgm:t>
        <a:bodyPr/>
        <a:lstStyle/>
        <a:p>
          <a:r>
            <a:rPr lang="uk-UA" dirty="0" smtClean="0"/>
            <a:t>Холодна</a:t>
          </a:r>
          <a:endParaRPr lang="ru-RU" dirty="0"/>
        </a:p>
      </dgm:t>
    </dgm:pt>
    <dgm:pt modelId="{AEA5B241-52F3-4FED-B461-04C02B0BBB2E}" type="parTrans" cxnId="{1A8D7607-0CAD-4044-AE1E-1BC65315CCB7}">
      <dgm:prSet/>
      <dgm:spPr/>
      <dgm:t>
        <a:bodyPr/>
        <a:lstStyle/>
        <a:p>
          <a:endParaRPr lang="ru-RU"/>
        </a:p>
      </dgm:t>
    </dgm:pt>
    <dgm:pt modelId="{0E2F06AD-73BB-47BA-B5C3-7410DDF3FF13}" type="sibTrans" cxnId="{1A8D7607-0CAD-4044-AE1E-1BC65315CCB7}">
      <dgm:prSet/>
      <dgm:spPr/>
      <dgm:t>
        <a:bodyPr/>
        <a:lstStyle/>
        <a:p>
          <a:endParaRPr lang="ru-RU"/>
        </a:p>
      </dgm:t>
    </dgm:pt>
    <dgm:pt modelId="{3C5EE9C9-16A6-4DEF-8DBC-F3EC513532A0}">
      <dgm:prSet/>
      <dgm:spPr/>
      <dgm:t>
        <a:bodyPr/>
        <a:lstStyle/>
        <a:p>
          <a:r>
            <a:rPr lang="uk-UA" dirty="0" smtClean="0"/>
            <a:t>Суха</a:t>
          </a:r>
          <a:endParaRPr lang="ru-RU" dirty="0"/>
        </a:p>
      </dgm:t>
    </dgm:pt>
    <dgm:pt modelId="{1580A8CE-F390-49E6-84C4-259AAE2F79FC}" type="parTrans" cxnId="{A9FFE375-5EF0-4777-90DF-603BB14F8C65}">
      <dgm:prSet/>
      <dgm:spPr/>
      <dgm:t>
        <a:bodyPr/>
        <a:lstStyle/>
        <a:p>
          <a:endParaRPr lang="ru-RU"/>
        </a:p>
      </dgm:t>
    </dgm:pt>
    <dgm:pt modelId="{35F543E2-4B54-4CCB-9086-E491E2D8564F}" type="sibTrans" cxnId="{A9FFE375-5EF0-4777-90DF-603BB14F8C65}">
      <dgm:prSet/>
      <dgm:spPr/>
      <dgm:t>
        <a:bodyPr/>
        <a:lstStyle/>
        <a:p>
          <a:endParaRPr lang="ru-RU"/>
        </a:p>
      </dgm:t>
    </dgm:pt>
    <dgm:pt modelId="{B5B9F95B-FF90-4988-A0F3-250D9113C3B6}">
      <dgm:prSet/>
      <dgm:spPr/>
      <dgm:t>
        <a:bodyPr/>
        <a:lstStyle/>
        <a:p>
          <a:r>
            <a:rPr lang="uk-UA" dirty="0" smtClean="0"/>
            <a:t>Холодна</a:t>
          </a:r>
          <a:endParaRPr lang="ru-RU" dirty="0"/>
        </a:p>
      </dgm:t>
    </dgm:pt>
    <dgm:pt modelId="{ECA73139-8F32-4062-BDE2-D08F686346EF}" type="parTrans" cxnId="{650CABAD-24AA-4B4A-8EBE-868569364E9B}">
      <dgm:prSet/>
      <dgm:spPr/>
      <dgm:t>
        <a:bodyPr/>
        <a:lstStyle/>
        <a:p>
          <a:endParaRPr lang="ru-RU"/>
        </a:p>
      </dgm:t>
    </dgm:pt>
    <dgm:pt modelId="{64B467B6-CAE7-46B6-A89E-4086F294636E}" type="sibTrans" cxnId="{650CABAD-24AA-4B4A-8EBE-868569364E9B}">
      <dgm:prSet/>
      <dgm:spPr/>
      <dgm:t>
        <a:bodyPr/>
        <a:lstStyle/>
        <a:p>
          <a:endParaRPr lang="ru-RU"/>
        </a:p>
      </dgm:t>
    </dgm:pt>
    <dgm:pt modelId="{D06F40B0-FBB2-4390-A0B4-876B258F267D}">
      <dgm:prSet/>
      <dgm:spPr/>
      <dgm:t>
        <a:bodyPr/>
        <a:lstStyle/>
        <a:p>
          <a:r>
            <a:rPr lang="uk-UA" dirty="0" smtClean="0"/>
            <a:t>Волога</a:t>
          </a:r>
          <a:endParaRPr lang="ru-RU" dirty="0"/>
        </a:p>
      </dgm:t>
    </dgm:pt>
    <dgm:pt modelId="{1F842FC5-E380-4624-81D8-5D93130D72EC}" type="parTrans" cxnId="{5A98339E-4689-4531-A8A0-11FD2CFEFF87}">
      <dgm:prSet/>
      <dgm:spPr/>
      <dgm:t>
        <a:bodyPr/>
        <a:lstStyle/>
        <a:p>
          <a:endParaRPr lang="ru-RU"/>
        </a:p>
      </dgm:t>
    </dgm:pt>
    <dgm:pt modelId="{22E7F220-3C76-4934-87DD-6DB9D9D75E53}" type="sibTrans" cxnId="{5A98339E-4689-4531-A8A0-11FD2CFEFF87}">
      <dgm:prSet/>
      <dgm:spPr/>
      <dgm:t>
        <a:bodyPr/>
        <a:lstStyle/>
        <a:p>
          <a:endParaRPr lang="ru-RU"/>
        </a:p>
      </dgm:t>
    </dgm:pt>
    <dgm:pt modelId="{CC4CD79B-CABD-4795-B1BA-511A8AE7EDAC}" type="pres">
      <dgm:prSet presAssocID="{AAE0FF9C-89ED-4D02-BF54-EE88C8DE8D0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337BDBC-1016-4C00-A986-A7DEFE709879}" type="pres">
      <dgm:prSet presAssocID="{8EE561F6-C23C-44CD-8ECE-D95FD1DB8208}" presName="linNode" presStyleCnt="0"/>
      <dgm:spPr/>
    </dgm:pt>
    <dgm:pt modelId="{8FD5A316-54BC-44DB-A3B2-7FED3AF54AD8}" type="pres">
      <dgm:prSet presAssocID="{8EE561F6-C23C-44CD-8ECE-D95FD1DB8208}" presName="parent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5451BA-4DC9-4170-9C54-63DBF1F42650}" type="pres">
      <dgm:prSet presAssocID="{8EE561F6-C23C-44CD-8ECE-D95FD1DB8208}" presName="childShp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FFE5D8-A5F9-4196-A887-16FBA53EDEF7}" type="pres">
      <dgm:prSet presAssocID="{7BFC9C65-E53F-45EF-BEFF-DFBD0EFCEED7}" presName="spacing" presStyleCnt="0"/>
      <dgm:spPr/>
    </dgm:pt>
    <dgm:pt modelId="{E15059BA-854A-4986-9880-FDA5BD8D4CBF}" type="pres">
      <dgm:prSet presAssocID="{AF45E100-4C5F-4494-AFA5-A5334FA18B5B}" presName="linNode" presStyleCnt="0"/>
      <dgm:spPr/>
    </dgm:pt>
    <dgm:pt modelId="{B746CD62-8B91-4840-81B3-AD528D56737C}" type="pres">
      <dgm:prSet presAssocID="{AF45E100-4C5F-4494-AFA5-A5334FA18B5B}" presName="parent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61D56A-9706-4833-A88D-2E7CFC2D2162}" type="pres">
      <dgm:prSet presAssocID="{AF45E100-4C5F-4494-AFA5-A5334FA18B5B}" presName="childShp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33E751-17A0-4FD5-BA09-55C336C58E77}" type="pres">
      <dgm:prSet presAssocID="{32958EB5-1B6A-447A-B07B-664E417F84DF}" presName="spacing" presStyleCnt="0"/>
      <dgm:spPr/>
    </dgm:pt>
    <dgm:pt modelId="{76F73C42-4CF9-4B86-ADA7-9268B7D13487}" type="pres">
      <dgm:prSet presAssocID="{AA05AA6C-CD57-404E-86ED-71F59EB50D4A}" presName="linNode" presStyleCnt="0"/>
      <dgm:spPr/>
    </dgm:pt>
    <dgm:pt modelId="{93DE779C-B1ED-4EDB-B27C-3C102D00E061}" type="pres">
      <dgm:prSet presAssocID="{AA05AA6C-CD57-404E-86ED-71F59EB50D4A}" presName="parent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57333B-D233-4FCC-862C-08924E0F162A}" type="pres">
      <dgm:prSet presAssocID="{AA05AA6C-CD57-404E-86ED-71F59EB50D4A}" presName="childShp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5EBEF5-721D-460C-978F-4206A4CB99B3}" type="pres">
      <dgm:prSet presAssocID="{F785F4DC-81FC-4755-8AF9-3362E0DE9F1D}" presName="spacing" presStyleCnt="0"/>
      <dgm:spPr/>
    </dgm:pt>
    <dgm:pt modelId="{12316789-97DB-4B68-98E0-C29FD1DB6F9E}" type="pres">
      <dgm:prSet presAssocID="{0DDCA9AE-53BD-42CB-B94E-3647593204F3}" presName="linNode" presStyleCnt="0"/>
      <dgm:spPr/>
    </dgm:pt>
    <dgm:pt modelId="{BEB36FE2-CEB2-477B-8AF3-CF4A9859FCD6}" type="pres">
      <dgm:prSet presAssocID="{0DDCA9AE-53BD-42CB-B94E-3647593204F3}" presName="parent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A0B6A0-1A5D-4BE7-B70A-D8ED5E298490}" type="pres">
      <dgm:prSet presAssocID="{0DDCA9AE-53BD-42CB-B94E-3647593204F3}" presName="childShp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8D7607-0CAD-4044-AE1E-1BC65315CCB7}" srcId="{AA05AA6C-CD57-404E-86ED-71F59EB50D4A}" destId="{02438F21-F33E-4A9E-A071-BBF4F71C273E}" srcOrd="0" destOrd="0" parTransId="{AEA5B241-52F3-4FED-B461-04C02B0BBB2E}" sibTransId="{0E2F06AD-73BB-47BA-B5C3-7410DDF3FF13}"/>
    <dgm:cxn modelId="{787A566C-864A-4213-8C09-4D88C7DD24E5}" srcId="{AAE0FF9C-89ED-4D02-BF54-EE88C8DE8D0B}" destId="{0DDCA9AE-53BD-42CB-B94E-3647593204F3}" srcOrd="3" destOrd="0" parTransId="{4C759130-E344-4E3E-AE2C-44362F821836}" sibTransId="{9B65BA97-0AA9-4DE0-90BD-522A69E3FF99}"/>
    <dgm:cxn modelId="{1BE58872-76A2-4116-9158-D7DE3DBAB84B}" type="presOf" srcId="{A65C5453-05F0-4086-A575-1871A0F14D88}" destId="{D961D56A-9706-4833-A88D-2E7CFC2D2162}" srcOrd="0" destOrd="1" presId="urn:microsoft.com/office/officeart/2005/8/layout/vList6"/>
    <dgm:cxn modelId="{B27F0A0F-7C1C-44C5-95EA-A8FC7CA2ED53}" type="presOf" srcId="{3A644E29-24AA-4694-824B-1FE48F763D37}" destId="{D961D56A-9706-4833-A88D-2E7CFC2D2162}" srcOrd="0" destOrd="0" presId="urn:microsoft.com/office/officeart/2005/8/layout/vList6"/>
    <dgm:cxn modelId="{E614AEF8-4752-45E1-9EA5-BB17271A8961}" type="presOf" srcId="{3C5EE9C9-16A6-4DEF-8DBC-F3EC513532A0}" destId="{1C57333B-D233-4FCC-862C-08924E0F162A}" srcOrd="0" destOrd="1" presId="urn:microsoft.com/office/officeart/2005/8/layout/vList6"/>
    <dgm:cxn modelId="{76BD550C-1622-4AE0-A2A6-F54251EDDFB1}" type="presOf" srcId="{1B7215F7-D492-495E-BF0F-E7990D45A30F}" destId="{A85451BA-4DC9-4170-9C54-63DBF1F42650}" srcOrd="0" destOrd="1" presId="urn:microsoft.com/office/officeart/2005/8/layout/vList6"/>
    <dgm:cxn modelId="{A9FFE375-5EF0-4777-90DF-603BB14F8C65}" srcId="{AA05AA6C-CD57-404E-86ED-71F59EB50D4A}" destId="{3C5EE9C9-16A6-4DEF-8DBC-F3EC513532A0}" srcOrd="1" destOrd="0" parTransId="{1580A8CE-F390-49E6-84C4-259AAE2F79FC}" sibTransId="{35F543E2-4B54-4CCB-9086-E491E2D8564F}"/>
    <dgm:cxn modelId="{D0F02D1A-7F81-4053-9D83-A20E38B45B90}" srcId="{AF45E100-4C5F-4494-AFA5-A5334FA18B5B}" destId="{3A644E29-24AA-4694-824B-1FE48F763D37}" srcOrd="0" destOrd="0" parTransId="{96196A25-4D31-4529-8EA0-2BCDD662C208}" sibTransId="{D366DBDC-A7CA-45DE-ADFB-44CB89BF0311}"/>
    <dgm:cxn modelId="{5A98339E-4689-4531-A8A0-11FD2CFEFF87}" srcId="{0DDCA9AE-53BD-42CB-B94E-3647593204F3}" destId="{D06F40B0-FBB2-4390-A0B4-876B258F267D}" srcOrd="1" destOrd="0" parTransId="{1F842FC5-E380-4624-81D8-5D93130D72EC}" sibTransId="{22E7F220-3C76-4934-87DD-6DB9D9D75E53}"/>
    <dgm:cxn modelId="{4A9049B4-EAE4-4E50-B215-00D6C9926508}" type="presOf" srcId="{B5B9F95B-FF90-4988-A0F3-250D9113C3B6}" destId="{A4A0B6A0-1A5D-4BE7-B70A-D8ED5E298490}" srcOrd="0" destOrd="0" presId="urn:microsoft.com/office/officeart/2005/8/layout/vList6"/>
    <dgm:cxn modelId="{77D1B52A-00F2-426F-BDB7-F78C7A46C1D2}" srcId="{AF45E100-4C5F-4494-AFA5-A5334FA18B5B}" destId="{A65C5453-05F0-4086-A575-1871A0F14D88}" srcOrd="1" destOrd="0" parTransId="{E48A021D-2A37-4EFF-B534-2A17E464BA58}" sibTransId="{046C220C-8C21-49F9-8C04-E38DB119DC56}"/>
    <dgm:cxn modelId="{C888C478-F606-47DD-899E-49D21B3F8767}" type="presOf" srcId="{0DDCA9AE-53BD-42CB-B94E-3647593204F3}" destId="{BEB36FE2-CEB2-477B-8AF3-CF4A9859FCD6}" srcOrd="0" destOrd="0" presId="urn:microsoft.com/office/officeart/2005/8/layout/vList6"/>
    <dgm:cxn modelId="{EC398FBB-0A18-47A3-8D3E-5309A5FD60A8}" srcId="{AAE0FF9C-89ED-4D02-BF54-EE88C8DE8D0B}" destId="{AA05AA6C-CD57-404E-86ED-71F59EB50D4A}" srcOrd="2" destOrd="0" parTransId="{7249BFE6-1122-444D-B130-EF52885582A3}" sibTransId="{F785F4DC-81FC-4755-8AF9-3362E0DE9F1D}"/>
    <dgm:cxn modelId="{3B3862A7-9E57-43B1-95BF-B5935E67AEDD}" type="presOf" srcId="{67D74DB1-94B9-45DD-870B-8477DE46CFAC}" destId="{A85451BA-4DC9-4170-9C54-63DBF1F42650}" srcOrd="0" destOrd="0" presId="urn:microsoft.com/office/officeart/2005/8/layout/vList6"/>
    <dgm:cxn modelId="{EF6AB6DD-B1A3-442A-B18B-4243508FA7AA}" type="presOf" srcId="{02438F21-F33E-4A9E-A071-BBF4F71C273E}" destId="{1C57333B-D233-4FCC-862C-08924E0F162A}" srcOrd="0" destOrd="0" presId="urn:microsoft.com/office/officeart/2005/8/layout/vList6"/>
    <dgm:cxn modelId="{650CABAD-24AA-4B4A-8EBE-868569364E9B}" srcId="{0DDCA9AE-53BD-42CB-B94E-3647593204F3}" destId="{B5B9F95B-FF90-4988-A0F3-250D9113C3B6}" srcOrd="0" destOrd="0" parTransId="{ECA73139-8F32-4062-BDE2-D08F686346EF}" sibTransId="{64B467B6-CAE7-46B6-A89E-4086F294636E}"/>
    <dgm:cxn modelId="{8BA5968B-98FD-4074-9BC7-AA7B6BE0CCEC}" type="presOf" srcId="{AF45E100-4C5F-4494-AFA5-A5334FA18B5B}" destId="{B746CD62-8B91-4840-81B3-AD528D56737C}" srcOrd="0" destOrd="0" presId="urn:microsoft.com/office/officeart/2005/8/layout/vList6"/>
    <dgm:cxn modelId="{7A0F602B-FE90-4E69-874D-503AE02C8D8F}" type="presOf" srcId="{D06F40B0-FBB2-4390-A0B4-876B258F267D}" destId="{A4A0B6A0-1A5D-4BE7-B70A-D8ED5E298490}" srcOrd="0" destOrd="1" presId="urn:microsoft.com/office/officeart/2005/8/layout/vList6"/>
    <dgm:cxn modelId="{19C7AB9F-58B6-4465-82F3-C7ED0463E8F1}" srcId="{8EE561F6-C23C-44CD-8ECE-D95FD1DB8208}" destId="{67D74DB1-94B9-45DD-870B-8477DE46CFAC}" srcOrd="0" destOrd="0" parTransId="{70F3AA56-FA04-42FF-B8B0-4CDC57B3A982}" sibTransId="{4751415F-68E7-4C5B-9696-425981DFD428}"/>
    <dgm:cxn modelId="{1402B14C-D8A8-4EDC-9CE5-B33A53BB8982}" srcId="{AAE0FF9C-89ED-4D02-BF54-EE88C8DE8D0B}" destId="{AF45E100-4C5F-4494-AFA5-A5334FA18B5B}" srcOrd="1" destOrd="0" parTransId="{A898982C-1E86-4AC1-8F27-EF08F16AFA56}" sibTransId="{32958EB5-1B6A-447A-B07B-664E417F84DF}"/>
    <dgm:cxn modelId="{D12958C2-2832-4180-939B-76557772DE43}" type="presOf" srcId="{AAE0FF9C-89ED-4D02-BF54-EE88C8DE8D0B}" destId="{CC4CD79B-CABD-4795-B1BA-511A8AE7EDAC}" srcOrd="0" destOrd="0" presId="urn:microsoft.com/office/officeart/2005/8/layout/vList6"/>
    <dgm:cxn modelId="{26BFFE81-8C4A-4A0C-87A1-E9FA1F7C238C}" type="presOf" srcId="{AA05AA6C-CD57-404E-86ED-71F59EB50D4A}" destId="{93DE779C-B1ED-4EDB-B27C-3C102D00E061}" srcOrd="0" destOrd="0" presId="urn:microsoft.com/office/officeart/2005/8/layout/vList6"/>
    <dgm:cxn modelId="{4D1621A5-7E57-407D-9F8C-3DC4A16BF255}" srcId="{8EE561F6-C23C-44CD-8ECE-D95FD1DB8208}" destId="{1B7215F7-D492-495E-BF0F-E7990D45A30F}" srcOrd="1" destOrd="0" parTransId="{EDF5B234-EACE-4A77-AB4B-7E84B2064A39}" sibTransId="{1ECCED9F-87E5-4168-8AE4-AE12695A5AD7}"/>
    <dgm:cxn modelId="{E051F036-1761-4C67-AA6D-008CA9DB0773}" srcId="{AAE0FF9C-89ED-4D02-BF54-EE88C8DE8D0B}" destId="{8EE561F6-C23C-44CD-8ECE-D95FD1DB8208}" srcOrd="0" destOrd="0" parTransId="{C724431C-1CE3-4364-8957-EBDE25D07FD0}" sibTransId="{7BFC9C65-E53F-45EF-BEFF-DFBD0EFCEED7}"/>
    <dgm:cxn modelId="{37960B50-0247-462C-972C-E3A0673CB129}" type="presOf" srcId="{8EE561F6-C23C-44CD-8ECE-D95FD1DB8208}" destId="{8FD5A316-54BC-44DB-A3B2-7FED3AF54AD8}" srcOrd="0" destOrd="0" presId="urn:microsoft.com/office/officeart/2005/8/layout/vList6"/>
    <dgm:cxn modelId="{7D6C1DEE-15ED-4FB2-9F93-6D7C983F9567}" type="presParOf" srcId="{CC4CD79B-CABD-4795-B1BA-511A8AE7EDAC}" destId="{0337BDBC-1016-4C00-A986-A7DEFE709879}" srcOrd="0" destOrd="0" presId="urn:microsoft.com/office/officeart/2005/8/layout/vList6"/>
    <dgm:cxn modelId="{0542394F-62A1-47D2-A31E-BDEAA96CC853}" type="presParOf" srcId="{0337BDBC-1016-4C00-A986-A7DEFE709879}" destId="{8FD5A316-54BC-44DB-A3B2-7FED3AF54AD8}" srcOrd="0" destOrd="0" presId="urn:microsoft.com/office/officeart/2005/8/layout/vList6"/>
    <dgm:cxn modelId="{6DD66C38-A48D-4E85-9F4C-211E68A7D3B3}" type="presParOf" srcId="{0337BDBC-1016-4C00-A986-A7DEFE709879}" destId="{A85451BA-4DC9-4170-9C54-63DBF1F42650}" srcOrd="1" destOrd="0" presId="urn:microsoft.com/office/officeart/2005/8/layout/vList6"/>
    <dgm:cxn modelId="{89C9B56A-2D9B-428B-ADED-64A2D072B197}" type="presParOf" srcId="{CC4CD79B-CABD-4795-B1BA-511A8AE7EDAC}" destId="{69FFE5D8-A5F9-4196-A887-16FBA53EDEF7}" srcOrd="1" destOrd="0" presId="urn:microsoft.com/office/officeart/2005/8/layout/vList6"/>
    <dgm:cxn modelId="{5BB4AD96-1224-4EBC-800E-3836239C8806}" type="presParOf" srcId="{CC4CD79B-CABD-4795-B1BA-511A8AE7EDAC}" destId="{E15059BA-854A-4986-9880-FDA5BD8D4CBF}" srcOrd="2" destOrd="0" presId="urn:microsoft.com/office/officeart/2005/8/layout/vList6"/>
    <dgm:cxn modelId="{BCF9B997-9C76-4D5F-86F9-DA1925037AD5}" type="presParOf" srcId="{E15059BA-854A-4986-9880-FDA5BD8D4CBF}" destId="{B746CD62-8B91-4840-81B3-AD528D56737C}" srcOrd="0" destOrd="0" presId="urn:microsoft.com/office/officeart/2005/8/layout/vList6"/>
    <dgm:cxn modelId="{74CCAA27-09C0-4AB6-A439-04755436DF02}" type="presParOf" srcId="{E15059BA-854A-4986-9880-FDA5BD8D4CBF}" destId="{D961D56A-9706-4833-A88D-2E7CFC2D2162}" srcOrd="1" destOrd="0" presId="urn:microsoft.com/office/officeart/2005/8/layout/vList6"/>
    <dgm:cxn modelId="{C5B16392-9852-40D4-9E3C-3054B9526EDC}" type="presParOf" srcId="{CC4CD79B-CABD-4795-B1BA-511A8AE7EDAC}" destId="{B133E751-17A0-4FD5-BA09-55C336C58E77}" srcOrd="3" destOrd="0" presId="urn:microsoft.com/office/officeart/2005/8/layout/vList6"/>
    <dgm:cxn modelId="{74EDF993-31FD-4D8B-A972-F590C0560A7F}" type="presParOf" srcId="{CC4CD79B-CABD-4795-B1BA-511A8AE7EDAC}" destId="{76F73C42-4CF9-4B86-ADA7-9268B7D13487}" srcOrd="4" destOrd="0" presId="urn:microsoft.com/office/officeart/2005/8/layout/vList6"/>
    <dgm:cxn modelId="{0FA5C544-5EEB-4545-A1B8-5C662D16B0D0}" type="presParOf" srcId="{76F73C42-4CF9-4B86-ADA7-9268B7D13487}" destId="{93DE779C-B1ED-4EDB-B27C-3C102D00E061}" srcOrd="0" destOrd="0" presId="urn:microsoft.com/office/officeart/2005/8/layout/vList6"/>
    <dgm:cxn modelId="{023E3540-BEEA-49C1-8F59-EE59612EFF9C}" type="presParOf" srcId="{76F73C42-4CF9-4B86-ADA7-9268B7D13487}" destId="{1C57333B-D233-4FCC-862C-08924E0F162A}" srcOrd="1" destOrd="0" presId="urn:microsoft.com/office/officeart/2005/8/layout/vList6"/>
    <dgm:cxn modelId="{854B54DA-873A-486F-9AF3-0AB4ECA38E92}" type="presParOf" srcId="{CC4CD79B-CABD-4795-B1BA-511A8AE7EDAC}" destId="{695EBEF5-721D-460C-978F-4206A4CB99B3}" srcOrd="5" destOrd="0" presId="urn:microsoft.com/office/officeart/2005/8/layout/vList6"/>
    <dgm:cxn modelId="{5DEE71CE-568F-4382-8220-823CF5B43F95}" type="presParOf" srcId="{CC4CD79B-CABD-4795-B1BA-511A8AE7EDAC}" destId="{12316789-97DB-4B68-98E0-C29FD1DB6F9E}" srcOrd="6" destOrd="0" presId="urn:microsoft.com/office/officeart/2005/8/layout/vList6"/>
    <dgm:cxn modelId="{8E5FEE2F-5ED2-462E-B53F-65F66906F8D7}" type="presParOf" srcId="{12316789-97DB-4B68-98E0-C29FD1DB6F9E}" destId="{BEB36FE2-CEB2-477B-8AF3-CF4A9859FCD6}" srcOrd="0" destOrd="0" presId="urn:microsoft.com/office/officeart/2005/8/layout/vList6"/>
    <dgm:cxn modelId="{21841C52-E8AF-41B7-98F6-715A7F572897}" type="presParOf" srcId="{12316789-97DB-4B68-98E0-C29FD1DB6F9E}" destId="{A4A0B6A0-1A5D-4BE7-B70A-D8ED5E29849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0DE93DC-60FB-42A8-9B6A-C6E964F38FA3}" type="doc">
      <dgm:prSet loTypeId="urn:microsoft.com/office/officeart/2005/8/layout/defaul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220294-694F-414F-9A8A-1455C1FDE4CC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b="1" dirty="0" smtClean="0">
              <a:solidFill>
                <a:schemeClr val="bg1"/>
              </a:solidFill>
            </a:rPr>
            <a:t>Хороша </a:t>
          </a:r>
          <a:r>
            <a:rPr lang="uk-UA" b="1" dirty="0" err="1" smtClean="0">
              <a:solidFill>
                <a:schemeClr val="bg1"/>
              </a:solidFill>
            </a:rPr>
            <a:t>електро</a:t>
          </a:r>
          <a:r>
            <a:rPr lang="uk-UA" b="1" dirty="0" smtClean="0">
              <a:solidFill>
                <a:schemeClr val="bg1"/>
              </a:solidFill>
            </a:rPr>
            <a:t> - та теплопровідність</a:t>
          </a:r>
          <a:endParaRPr lang="ru-RU" b="1" dirty="0">
            <a:solidFill>
              <a:schemeClr val="bg1"/>
            </a:solidFill>
          </a:endParaRPr>
        </a:p>
      </dgm:t>
    </dgm:pt>
    <dgm:pt modelId="{59299AD4-9077-4DF8-8FD0-572ADFB45E38}" type="parTrans" cxnId="{7AA43688-1F73-4D9E-9612-A122E1E8917A}">
      <dgm:prSet/>
      <dgm:spPr/>
      <dgm:t>
        <a:bodyPr/>
        <a:lstStyle/>
        <a:p>
          <a:endParaRPr lang="ru-RU"/>
        </a:p>
      </dgm:t>
    </dgm:pt>
    <dgm:pt modelId="{0F85AE62-4F67-46D9-8281-06E0CA279C98}" type="sibTrans" cxnId="{7AA43688-1F73-4D9E-9612-A122E1E8917A}">
      <dgm:prSet/>
      <dgm:spPr/>
      <dgm:t>
        <a:bodyPr/>
        <a:lstStyle/>
        <a:p>
          <a:endParaRPr lang="ru-RU"/>
        </a:p>
      </dgm:t>
    </dgm:pt>
    <dgm:pt modelId="{5363E935-C59A-4F5F-B58A-299D9F619F82}">
      <dgm:prSet phldrT="[Текст]"/>
      <dgm:spPr/>
      <dgm:t>
        <a:bodyPr/>
        <a:lstStyle/>
        <a:p>
          <a:r>
            <a:rPr lang="uk-UA" b="1" dirty="0" smtClean="0">
              <a:solidFill>
                <a:schemeClr val="bg1"/>
              </a:solidFill>
            </a:rPr>
            <a:t>Відсутність металевого блиску</a:t>
          </a:r>
          <a:endParaRPr lang="ru-RU" b="1" dirty="0">
            <a:solidFill>
              <a:schemeClr val="bg1"/>
            </a:solidFill>
          </a:endParaRPr>
        </a:p>
      </dgm:t>
    </dgm:pt>
    <dgm:pt modelId="{2686B4B3-5EC0-4C30-A609-E2F919D304C3}" type="parTrans" cxnId="{C49BF32F-18D4-466A-9AB8-175D9D9BA636}">
      <dgm:prSet/>
      <dgm:spPr/>
      <dgm:t>
        <a:bodyPr/>
        <a:lstStyle/>
        <a:p>
          <a:endParaRPr lang="ru-RU"/>
        </a:p>
      </dgm:t>
    </dgm:pt>
    <dgm:pt modelId="{8C49E0CA-2A2C-44F7-8313-77A4EE99F225}" type="sibTrans" cxnId="{C49BF32F-18D4-466A-9AB8-175D9D9BA636}">
      <dgm:prSet/>
      <dgm:spPr/>
      <dgm:t>
        <a:bodyPr/>
        <a:lstStyle/>
        <a:p>
          <a:endParaRPr lang="ru-RU"/>
        </a:p>
      </dgm:t>
    </dgm:pt>
    <dgm:pt modelId="{29050DE5-8A3E-48BF-B938-CD61044623A7}">
      <dgm:prSet phldrT="[Текст]"/>
      <dgm:spPr/>
      <dgm:t>
        <a:bodyPr/>
        <a:lstStyle/>
        <a:p>
          <a:r>
            <a:rPr lang="uk-UA" b="1" dirty="0" smtClean="0">
              <a:solidFill>
                <a:schemeClr val="bg1"/>
              </a:solidFill>
            </a:rPr>
            <a:t>Утворюють основні оксиди та основи</a:t>
          </a:r>
          <a:endParaRPr lang="ru-RU" b="1" dirty="0">
            <a:solidFill>
              <a:schemeClr val="bg1"/>
            </a:solidFill>
          </a:endParaRPr>
        </a:p>
      </dgm:t>
    </dgm:pt>
    <dgm:pt modelId="{5838D7FA-3BA4-4112-96AB-46E6A50D39E1}" type="parTrans" cxnId="{B9435D60-B0F4-4E2A-9E73-C7AC88FDC23F}">
      <dgm:prSet/>
      <dgm:spPr/>
      <dgm:t>
        <a:bodyPr/>
        <a:lstStyle/>
        <a:p>
          <a:endParaRPr lang="ru-RU"/>
        </a:p>
      </dgm:t>
    </dgm:pt>
    <dgm:pt modelId="{6AD15661-3A3B-46FC-B8E8-CEA12FED60D7}" type="sibTrans" cxnId="{B9435D60-B0F4-4E2A-9E73-C7AC88FDC23F}">
      <dgm:prSet/>
      <dgm:spPr/>
      <dgm:t>
        <a:bodyPr/>
        <a:lstStyle/>
        <a:p>
          <a:endParaRPr lang="ru-RU"/>
        </a:p>
      </dgm:t>
    </dgm:pt>
    <dgm:pt modelId="{EF56A689-FDEA-4368-9D86-7BB7A73FEA18}">
      <dgm:prSet phldrT="[Текст]"/>
      <dgm:spPr/>
      <dgm:t>
        <a:bodyPr/>
        <a:lstStyle/>
        <a:p>
          <a:r>
            <a:rPr lang="uk-UA" b="1" dirty="0" smtClean="0">
              <a:solidFill>
                <a:schemeClr val="bg1"/>
              </a:solidFill>
            </a:rPr>
            <a:t>Утворюють леткі сполуки з Гідрогеном</a:t>
          </a:r>
          <a:endParaRPr lang="ru-RU" b="1" dirty="0">
            <a:solidFill>
              <a:schemeClr val="bg1"/>
            </a:solidFill>
          </a:endParaRPr>
        </a:p>
      </dgm:t>
    </dgm:pt>
    <dgm:pt modelId="{B80D3EC4-05C7-45FC-8D60-4743A8E41A6E}" type="parTrans" cxnId="{133989C1-09FC-4DCA-9A38-CD5D281AD05B}">
      <dgm:prSet/>
      <dgm:spPr/>
      <dgm:t>
        <a:bodyPr/>
        <a:lstStyle/>
        <a:p>
          <a:endParaRPr lang="ru-RU"/>
        </a:p>
      </dgm:t>
    </dgm:pt>
    <dgm:pt modelId="{4D66385E-D7D5-4B89-9739-25B078AF23A5}" type="sibTrans" cxnId="{133989C1-09FC-4DCA-9A38-CD5D281AD05B}">
      <dgm:prSet/>
      <dgm:spPr/>
      <dgm:t>
        <a:bodyPr/>
        <a:lstStyle/>
        <a:p>
          <a:endParaRPr lang="ru-RU"/>
        </a:p>
      </dgm:t>
    </dgm:pt>
    <dgm:pt modelId="{6F0C4716-CA1B-48E4-82D2-BBB38460ED58}">
      <dgm:prSet/>
      <dgm:spPr/>
      <dgm:t>
        <a:bodyPr/>
        <a:lstStyle/>
        <a:p>
          <a:r>
            <a:rPr lang="uk-UA" b="1" dirty="0" smtClean="0">
              <a:solidFill>
                <a:schemeClr val="bg1"/>
              </a:solidFill>
            </a:rPr>
            <a:t>Погано </a:t>
          </a:r>
          <a:r>
            <a:rPr lang="uk-UA" b="1" dirty="0" err="1" smtClean="0">
              <a:solidFill>
                <a:schemeClr val="bg1"/>
              </a:solidFill>
            </a:rPr>
            <a:t>електро</a:t>
          </a:r>
          <a:r>
            <a:rPr lang="uk-UA" b="1" dirty="0" smtClean="0">
              <a:solidFill>
                <a:schemeClr val="bg1"/>
              </a:solidFill>
            </a:rPr>
            <a:t> - та теплопровідність</a:t>
          </a:r>
          <a:endParaRPr lang="ru-RU" b="1" dirty="0">
            <a:solidFill>
              <a:schemeClr val="bg1"/>
            </a:solidFill>
          </a:endParaRPr>
        </a:p>
      </dgm:t>
    </dgm:pt>
    <dgm:pt modelId="{24D2EFDE-89D7-442C-B938-D0DFC38AD504}" type="parTrans" cxnId="{F4160C04-C997-4CD6-8D20-171331E02DE9}">
      <dgm:prSet/>
      <dgm:spPr/>
      <dgm:t>
        <a:bodyPr/>
        <a:lstStyle/>
        <a:p>
          <a:endParaRPr lang="ru-RU"/>
        </a:p>
      </dgm:t>
    </dgm:pt>
    <dgm:pt modelId="{D4BF37BC-9343-403A-A900-A00C6E4D6084}" type="sibTrans" cxnId="{F4160C04-C997-4CD6-8D20-171331E02DE9}">
      <dgm:prSet/>
      <dgm:spPr/>
      <dgm:t>
        <a:bodyPr/>
        <a:lstStyle/>
        <a:p>
          <a:endParaRPr lang="ru-RU"/>
        </a:p>
      </dgm:t>
    </dgm:pt>
    <dgm:pt modelId="{8E28F8FF-BC3E-45C4-9612-01663D7F8E67}">
      <dgm:prSet/>
      <dgm:spPr/>
      <dgm:t>
        <a:bodyPr/>
        <a:lstStyle/>
        <a:p>
          <a:r>
            <a:rPr lang="uk-UA" b="1" dirty="0" smtClean="0">
              <a:solidFill>
                <a:schemeClr val="bg1"/>
              </a:solidFill>
            </a:rPr>
            <a:t>Металевий блиск</a:t>
          </a:r>
          <a:endParaRPr lang="ru-RU" b="1" dirty="0">
            <a:solidFill>
              <a:schemeClr val="bg1"/>
            </a:solidFill>
          </a:endParaRPr>
        </a:p>
      </dgm:t>
    </dgm:pt>
    <dgm:pt modelId="{96E599C8-F6F0-4519-B06F-DC915F38EFE6}" type="parTrans" cxnId="{F6B9269B-FB92-4581-807C-C2FABA2FCC0F}">
      <dgm:prSet/>
      <dgm:spPr/>
      <dgm:t>
        <a:bodyPr/>
        <a:lstStyle/>
        <a:p>
          <a:endParaRPr lang="ru-RU"/>
        </a:p>
      </dgm:t>
    </dgm:pt>
    <dgm:pt modelId="{6AD7BA31-62E6-4EFA-93C5-B6AFA27C9DD2}" type="sibTrans" cxnId="{F6B9269B-FB92-4581-807C-C2FABA2FCC0F}">
      <dgm:prSet/>
      <dgm:spPr/>
      <dgm:t>
        <a:bodyPr/>
        <a:lstStyle/>
        <a:p>
          <a:endParaRPr lang="ru-RU"/>
        </a:p>
      </dgm:t>
    </dgm:pt>
    <dgm:pt modelId="{6AE04F89-ADF5-477D-9F2A-2C40745FB1E0}">
      <dgm:prSet/>
      <dgm:spPr/>
      <dgm:t>
        <a:bodyPr/>
        <a:lstStyle/>
        <a:p>
          <a:r>
            <a:rPr lang="uk-UA" b="1" dirty="0" smtClean="0">
              <a:solidFill>
                <a:schemeClr val="bg1"/>
              </a:solidFill>
            </a:rPr>
            <a:t>Утворюють кислотні оксиди та кислоти</a:t>
          </a:r>
          <a:endParaRPr lang="ru-RU" b="1" dirty="0">
            <a:solidFill>
              <a:schemeClr val="bg1"/>
            </a:solidFill>
          </a:endParaRPr>
        </a:p>
      </dgm:t>
    </dgm:pt>
    <dgm:pt modelId="{63BAE973-0862-4784-A823-2F302FEDEF3E}" type="parTrans" cxnId="{7EAC04B2-AEE0-430D-90B0-CECF5ED2C630}">
      <dgm:prSet/>
      <dgm:spPr/>
      <dgm:t>
        <a:bodyPr/>
        <a:lstStyle/>
        <a:p>
          <a:endParaRPr lang="ru-RU"/>
        </a:p>
      </dgm:t>
    </dgm:pt>
    <dgm:pt modelId="{6D89EFDD-712B-4A8C-84AF-AF0CB2A1204A}" type="sibTrans" cxnId="{7EAC04B2-AEE0-430D-90B0-CECF5ED2C630}">
      <dgm:prSet/>
      <dgm:spPr/>
      <dgm:t>
        <a:bodyPr/>
        <a:lstStyle/>
        <a:p>
          <a:endParaRPr lang="ru-RU"/>
        </a:p>
      </dgm:t>
    </dgm:pt>
    <dgm:pt modelId="{EB5CF258-96E5-4F0D-BCCF-FCFE98ADBC28}">
      <dgm:prSet/>
      <dgm:spPr/>
      <dgm:t>
        <a:bodyPr/>
        <a:lstStyle/>
        <a:p>
          <a:r>
            <a:rPr lang="uk-UA" b="1" dirty="0" smtClean="0">
              <a:solidFill>
                <a:schemeClr val="bg1"/>
              </a:solidFill>
            </a:rPr>
            <a:t>Не утворюють леткі сполуки з  Гідрогеном</a:t>
          </a:r>
          <a:endParaRPr lang="ru-RU" b="1" dirty="0">
            <a:solidFill>
              <a:schemeClr val="bg1"/>
            </a:solidFill>
          </a:endParaRPr>
        </a:p>
      </dgm:t>
    </dgm:pt>
    <dgm:pt modelId="{FE217863-A159-4317-909D-C1B11D4B75D7}" type="parTrans" cxnId="{738A1576-8C6E-4482-A243-490849703407}">
      <dgm:prSet/>
      <dgm:spPr/>
      <dgm:t>
        <a:bodyPr/>
        <a:lstStyle/>
        <a:p>
          <a:endParaRPr lang="ru-RU"/>
        </a:p>
      </dgm:t>
    </dgm:pt>
    <dgm:pt modelId="{74A464CF-7770-4A79-A112-5A4302E43EFA}" type="sibTrans" cxnId="{738A1576-8C6E-4482-A243-490849703407}">
      <dgm:prSet/>
      <dgm:spPr/>
      <dgm:t>
        <a:bodyPr/>
        <a:lstStyle/>
        <a:p>
          <a:endParaRPr lang="ru-RU"/>
        </a:p>
      </dgm:t>
    </dgm:pt>
    <dgm:pt modelId="{950CDBF6-0053-4593-BA99-AE20225C54CF}">
      <dgm:prSet/>
      <dgm:spPr/>
      <dgm:t>
        <a:bodyPr/>
        <a:lstStyle/>
        <a:p>
          <a:r>
            <a:rPr lang="uk-UA" b="1" dirty="0" smtClean="0">
              <a:solidFill>
                <a:schemeClr val="bg1"/>
              </a:solidFill>
            </a:rPr>
            <a:t>З </a:t>
          </a:r>
          <a:r>
            <a:rPr lang="uk-UA" b="1" dirty="0" err="1" smtClean="0">
              <a:solidFill>
                <a:schemeClr val="bg1"/>
              </a:solidFill>
            </a:rPr>
            <a:t>оксигеном</a:t>
          </a:r>
          <a:r>
            <a:rPr lang="uk-UA" b="1" dirty="0" smtClean="0">
              <a:solidFill>
                <a:schemeClr val="bg1"/>
              </a:solidFill>
            </a:rPr>
            <a:t> проявляють низьку валентність </a:t>
          </a:r>
          <a:endParaRPr lang="ru-RU" b="1" dirty="0">
            <a:solidFill>
              <a:schemeClr val="bg1"/>
            </a:solidFill>
          </a:endParaRPr>
        </a:p>
      </dgm:t>
    </dgm:pt>
    <dgm:pt modelId="{B8BC5D6A-EC59-4FBD-9BFB-879E9DBA0CF5}" type="parTrans" cxnId="{F9E0D855-76AA-44C0-971D-BE034C064050}">
      <dgm:prSet/>
      <dgm:spPr/>
      <dgm:t>
        <a:bodyPr/>
        <a:lstStyle/>
        <a:p>
          <a:endParaRPr lang="ru-RU"/>
        </a:p>
      </dgm:t>
    </dgm:pt>
    <dgm:pt modelId="{9EE44EF7-0CC4-43E8-AE8A-E8061CF97544}" type="sibTrans" cxnId="{F9E0D855-76AA-44C0-971D-BE034C064050}">
      <dgm:prSet/>
      <dgm:spPr/>
      <dgm:t>
        <a:bodyPr/>
        <a:lstStyle/>
        <a:p>
          <a:endParaRPr lang="ru-RU"/>
        </a:p>
      </dgm:t>
    </dgm:pt>
    <dgm:pt modelId="{726DD661-F9E7-4FC3-9288-2F8C9C2E209B}">
      <dgm:prSet/>
      <dgm:spPr/>
      <dgm:t>
        <a:bodyPr/>
        <a:lstStyle/>
        <a:p>
          <a:r>
            <a:rPr lang="uk-UA" b="1" dirty="0" smtClean="0">
              <a:solidFill>
                <a:schemeClr val="bg1"/>
              </a:solidFill>
            </a:rPr>
            <a:t>З </a:t>
          </a:r>
          <a:r>
            <a:rPr lang="uk-UA" b="1" dirty="0" err="1" smtClean="0">
              <a:solidFill>
                <a:schemeClr val="bg1"/>
              </a:solidFill>
            </a:rPr>
            <a:t>оксигеном</a:t>
          </a:r>
          <a:r>
            <a:rPr lang="uk-UA" b="1" dirty="0" smtClean="0">
              <a:solidFill>
                <a:schemeClr val="bg1"/>
              </a:solidFill>
            </a:rPr>
            <a:t> проявляють високу валентність </a:t>
          </a:r>
          <a:endParaRPr lang="ru-RU" b="1" dirty="0">
            <a:solidFill>
              <a:schemeClr val="bg1"/>
            </a:solidFill>
          </a:endParaRPr>
        </a:p>
      </dgm:t>
    </dgm:pt>
    <dgm:pt modelId="{C26B401E-9395-4CAC-9242-276263D51F5A}" type="parTrans" cxnId="{9B943878-CB68-4041-A3DE-64DF6DA229AF}">
      <dgm:prSet/>
      <dgm:spPr/>
      <dgm:t>
        <a:bodyPr/>
        <a:lstStyle/>
        <a:p>
          <a:endParaRPr lang="ru-RU"/>
        </a:p>
      </dgm:t>
    </dgm:pt>
    <dgm:pt modelId="{A21A4A63-DFD4-4617-9457-7B094DB0A47B}" type="sibTrans" cxnId="{9B943878-CB68-4041-A3DE-64DF6DA229AF}">
      <dgm:prSet/>
      <dgm:spPr/>
      <dgm:t>
        <a:bodyPr/>
        <a:lstStyle/>
        <a:p>
          <a:endParaRPr lang="ru-RU"/>
        </a:p>
      </dgm:t>
    </dgm:pt>
    <dgm:pt modelId="{3B5D7493-E92F-4131-A456-743542698E2C}" type="pres">
      <dgm:prSet presAssocID="{30DE93DC-60FB-42A8-9B6A-C6E964F38FA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AF48D8-4C39-485C-9AF3-3BD0C34FA51D}" type="pres">
      <dgm:prSet presAssocID="{F1220294-694F-414F-9A8A-1455C1FDE4CC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FD96BE-11FB-44E8-A992-9230118C3247}" type="pres">
      <dgm:prSet presAssocID="{0F85AE62-4F67-46D9-8281-06E0CA279C98}" presName="sibTrans" presStyleCnt="0"/>
      <dgm:spPr/>
    </dgm:pt>
    <dgm:pt modelId="{B0469AE5-2358-4B40-A814-B555ABF8109C}" type="pres">
      <dgm:prSet presAssocID="{6F0C4716-CA1B-48E4-82D2-BBB38460ED58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CF96D0-38F9-458A-BC43-FAE4A8C7ED70}" type="pres">
      <dgm:prSet presAssocID="{D4BF37BC-9343-403A-A900-A00C6E4D6084}" presName="sibTrans" presStyleCnt="0"/>
      <dgm:spPr/>
    </dgm:pt>
    <dgm:pt modelId="{9D26051F-CF45-4010-AE49-D797F1B3B012}" type="pres">
      <dgm:prSet presAssocID="{8E28F8FF-BC3E-45C4-9612-01663D7F8E67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F6D548-3A5F-4E19-B19F-A1FB735240F8}" type="pres">
      <dgm:prSet presAssocID="{6AD7BA31-62E6-4EFA-93C5-B6AFA27C9DD2}" presName="sibTrans" presStyleCnt="0"/>
      <dgm:spPr/>
    </dgm:pt>
    <dgm:pt modelId="{80FC7F85-4FEE-4B27-B9C8-69E09E437DAD}" type="pres">
      <dgm:prSet presAssocID="{5363E935-C59A-4F5F-B58A-299D9F619F82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FD5CF0-9DC7-4BB7-A117-F315CF18B33B}" type="pres">
      <dgm:prSet presAssocID="{8C49E0CA-2A2C-44F7-8313-77A4EE99F225}" presName="sibTrans" presStyleCnt="0"/>
      <dgm:spPr/>
    </dgm:pt>
    <dgm:pt modelId="{6604CDF5-7A07-4846-9044-4F8A69FD0EAA}" type="pres">
      <dgm:prSet presAssocID="{29050DE5-8A3E-48BF-B938-CD61044623A7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3AFEB-A229-42CD-BF73-3F180D62C68B}" type="pres">
      <dgm:prSet presAssocID="{6AD15661-3A3B-46FC-B8E8-CEA12FED60D7}" presName="sibTrans" presStyleCnt="0"/>
      <dgm:spPr/>
    </dgm:pt>
    <dgm:pt modelId="{EF4F68CC-D274-421B-A261-371F6C7A9EAE}" type="pres">
      <dgm:prSet presAssocID="{6AE04F89-ADF5-477D-9F2A-2C40745FB1E0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25BEB4-9C6A-4B06-BA5B-89F0FE9AAEA5}" type="pres">
      <dgm:prSet presAssocID="{6D89EFDD-712B-4A8C-84AF-AF0CB2A1204A}" presName="sibTrans" presStyleCnt="0"/>
      <dgm:spPr/>
    </dgm:pt>
    <dgm:pt modelId="{F6434BC6-2348-45F7-B956-F3A5784E4A48}" type="pres">
      <dgm:prSet presAssocID="{EB5CF258-96E5-4F0D-BCCF-FCFE98ADBC28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DE1E22-AEB7-4DB3-9F99-7C01346F06A7}" type="pres">
      <dgm:prSet presAssocID="{74A464CF-7770-4A79-A112-5A4302E43EFA}" presName="sibTrans" presStyleCnt="0"/>
      <dgm:spPr/>
    </dgm:pt>
    <dgm:pt modelId="{A543913D-4A6E-454A-9343-7ACB02C02D92}" type="pres">
      <dgm:prSet presAssocID="{EF56A689-FDEA-4368-9D86-7BB7A73FEA18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3C0A68-AB36-43B7-8439-B9D9CCF8E616}" type="pres">
      <dgm:prSet presAssocID="{4D66385E-D7D5-4B89-9739-25B078AF23A5}" presName="sibTrans" presStyleCnt="0"/>
      <dgm:spPr/>
    </dgm:pt>
    <dgm:pt modelId="{907BBC9A-4FE2-4144-BAE4-4676B544B822}" type="pres">
      <dgm:prSet presAssocID="{950CDBF6-0053-4593-BA99-AE20225C54CF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B35F16-4A4F-4E53-BAE7-4B6EB5C5755F}" type="pres">
      <dgm:prSet presAssocID="{9EE44EF7-0CC4-43E8-AE8A-E8061CF97544}" presName="sibTrans" presStyleCnt="0"/>
      <dgm:spPr/>
    </dgm:pt>
    <dgm:pt modelId="{25DE6F29-4AC8-425F-8A7F-993A09820FEB}" type="pres">
      <dgm:prSet presAssocID="{726DD661-F9E7-4FC3-9288-2F8C9C2E209B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AC04B2-AEE0-430D-90B0-CECF5ED2C630}" srcId="{30DE93DC-60FB-42A8-9B6A-C6E964F38FA3}" destId="{6AE04F89-ADF5-477D-9F2A-2C40745FB1E0}" srcOrd="5" destOrd="0" parTransId="{63BAE973-0862-4784-A823-2F302FEDEF3E}" sibTransId="{6D89EFDD-712B-4A8C-84AF-AF0CB2A1204A}"/>
    <dgm:cxn modelId="{9B943878-CB68-4041-A3DE-64DF6DA229AF}" srcId="{30DE93DC-60FB-42A8-9B6A-C6E964F38FA3}" destId="{726DD661-F9E7-4FC3-9288-2F8C9C2E209B}" srcOrd="9" destOrd="0" parTransId="{C26B401E-9395-4CAC-9242-276263D51F5A}" sibTransId="{A21A4A63-DFD4-4617-9457-7B094DB0A47B}"/>
    <dgm:cxn modelId="{9DC286CA-9F0A-426D-8571-06A832F3BA41}" type="presOf" srcId="{5363E935-C59A-4F5F-B58A-299D9F619F82}" destId="{80FC7F85-4FEE-4B27-B9C8-69E09E437DAD}" srcOrd="0" destOrd="0" presId="urn:microsoft.com/office/officeart/2005/8/layout/default"/>
    <dgm:cxn modelId="{7AA43688-1F73-4D9E-9612-A122E1E8917A}" srcId="{30DE93DC-60FB-42A8-9B6A-C6E964F38FA3}" destId="{F1220294-694F-414F-9A8A-1455C1FDE4CC}" srcOrd="0" destOrd="0" parTransId="{59299AD4-9077-4DF8-8FD0-572ADFB45E38}" sibTransId="{0F85AE62-4F67-46D9-8281-06E0CA279C98}"/>
    <dgm:cxn modelId="{42A8A723-40B8-44E2-9E33-AFD36447E9B0}" type="presOf" srcId="{950CDBF6-0053-4593-BA99-AE20225C54CF}" destId="{907BBC9A-4FE2-4144-BAE4-4676B544B822}" srcOrd="0" destOrd="0" presId="urn:microsoft.com/office/officeart/2005/8/layout/default"/>
    <dgm:cxn modelId="{F9E0D855-76AA-44C0-971D-BE034C064050}" srcId="{30DE93DC-60FB-42A8-9B6A-C6E964F38FA3}" destId="{950CDBF6-0053-4593-BA99-AE20225C54CF}" srcOrd="8" destOrd="0" parTransId="{B8BC5D6A-EC59-4FBD-9BFB-879E9DBA0CF5}" sibTransId="{9EE44EF7-0CC4-43E8-AE8A-E8061CF97544}"/>
    <dgm:cxn modelId="{F6B9269B-FB92-4581-807C-C2FABA2FCC0F}" srcId="{30DE93DC-60FB-42A8-9B6A-C6E964F38FA3}" destId="{8E28F8FF-BC3E-45C4-9612-01663D7F8E67}" srcOrd="2" destOrd="0" parTransId="{96E599C8-F6F0-4519-B06F-DC915F38EFE6}" sibTransId="{6AD7BA31-62E6-4EFA-93C5-B6AFA27C9DD2}"/>
    <dgm:cxn modelId="{EE8166A1-B53D-4B88-9682-8353CF130008}" type="presOf" srcId="{EF56A689-FDEA-4368-9D86-7BB7A73FEA18}" destId="{A543913D-4A6E-454A-9343-7ACB02C02D92}" srcOrd="0" destOrd="0" presId="urn:microsoft.com/office/officeart/2005/8/layout/default"/>
    <dgm:cxn modelId="{3724E464-34BE-4E7C-BBE6-FEF090E99E6B}" type="presOf" srcId="{30DE93DC-60FB-42A8-9B6A-C6E964F38FA3}" destId="{3B5D7493-E92F-4131-A456-743542698E2C}" srcOrd="0" destOrd="0" presId="urn:microsoft.com/office/officeart/2005/8/layout/default"/>
    <dgm:cxn modelId="{B38762B2-BBDF-40A2-ABA2-71314BE76FE2}" type="presOf" srcId="{726DD661-F9E7-4FC3-9288-2F8C9C2E209B}" destId="{25DE6F29-4AC8-425F-8A7F-993A09820FEB}" srcOrd="0" destOrd="0" presId="urn:microsoft.com/office/officeart/2005/8/layout/default"/>
    <dgm:cxn modelId="{738A1576-8C6E-4482-A243-490849703407}" srcId="{30DE93DC-60FB-42A8-9B6A-C6E964F38FA3}" destId="{EB5CF258-96E5-4F0D-BCCF-FCFE98ADBC28}" srcOrd="6" destOrd="0" parTransId="{FE217863-A159-4317-909D-C1B11D4B75D7}" sibTransId="{74A464CF-7770-4A79-A112-5A4302E43EFA}"/>
    <dgm:cxn modelId="{FECED249-A367-43CF-A64E-68891EED4810}" type="presOf" srcId="{EB5CF258-96E5-4F0D-BCCF-FCFE98ADBC28}" destId="{F6434BC6-2348-45F7-B956-F3A5784E4A48}" srcOrd="0" destOrd="0" presId="urn:microsoft.com/office/officeart/2005/8/layout/default"/>
    <dgm:cxn modelId="{133989C1-09FC-4DCA-9A38-CD5D281AD05B}" srcId="{30DE93DC-60FB-42A8-9B6A-C6E964F38FA3}" destId="{EF56A689-FDEA-4368-9D86-7BB7A73FEA18}" srcOrd="7" destOrd="0" parTransId="{B80D3EC4-05C7-45FC-8D60-4743A8E41A6E}" sibTransId="{4D66385E-D7D5-4B89-9739-25B078AF23A5}"/>
    <dgm:cxn modelId="{A9C242B4-0759-41EC-ACDA-39E381784605}" type="presOf" srcId="{6F0C4716-CA1B-48E4-82D2-BBB38460ED58}" destId="{B0469AE5-2358-4B40-A814-B555ABF8109C}" srcOrd="0" destOrd="0" presId="urn:microsoft.com/office/officeart/2005/8/layout/default"/>
    <dgm:cxn modelId="{B9435D60-B0F4-4E2A-9E73-C7AC88FDC23F}" srcId="{30DE93DC-60FB-42A8-9B6A-C6E964F38FA3}" destId="{29050DE5-8A3E-48BF-B938-CD61044623A7}" srcOrd="4" destOrd="0" parTransId="{5838D7FA-3BA4-4112-96AB-46E6A50D39E1}" sibTransId="{6AD15661-3A3B-46FC-B8E8-CEA12FED60D7}"/>
    <dgm:cxn modelId="{C75CAB25-231E-4CAE-8AFA-C19D1DC99877}" type="presOf" srcId="{8E28F8FF-BC3E-45C4-9612-01663D7F8E67}" destId="{9D26051F-CF45-4010-AE49-D797F1B3B012}" srcOrd="0" destOrd="0" presId="urn:microsoft.com/office/officeart/2005/8/layout/default"/>
    <dgm:cxn modelId="{43BBF9EA-5F0A-46DE-9642-A5C2507076C3}" type="presOf" srcId="{29050DE5-8A3E-48BF-B938-CD61044623A7}" destId="{6604CDF5-7A07-4846-9044-4F8A69FD0EAA}" srcOrd="0" destOrd="0" presId="urn:microsoft.com/office/officeart/2005/8/layout/default"/>
    <dgm:cxn modelId="{600F6B44-2B79-41AA-83BF-9E828DD18E69}" type="presOf" srcId="{6AE04F89-ADF5-477D-9F2A-2C40745FB1E0}" destId="{EF4F68CC-D274-421B-A261-371F6C7A9EAE}" srcOrd="0" destOrd="0" presId="urn:microsoft.com/office/officeart/2005/8/layout/default"/>
    <dgm:cxn modelId="{B3E8E03D-1C85-44BA-BDDD-FE08473202AF}" type="presOf" srcId="{F1220294-694F-414F-9A8A-1455C1FDE4CC}" destId="{B3AF48D8-4C39-485C-9AF3-3BD0C34FA51D}" srcOrd="0" destOrd="0" presId="urn:microsoft.com/office/officeart/2005/8/layout/default"/>
    <dgm:cxn modelId="{F4160C04-C997-4CD6-8D20-171331E02DE9}" srcId="{30DE93DC-60FB-42A8-9B6A-C6E964F38FA3}" destId="{6F0C4716-CA1B-48E4-82D2-BBB38460ED58}" srcOrd="1" destOrd="0" parTransId="{24D2EFDE-89D7-442C-B938-D0DFC38AD504}" sibTransId="{D4BF37BC-9343-403A-A900-A00C6E4D6084}"/>
    <dgm:cxn modelId="{C49BF32F-18D4-466A-9AB8-175D9D9BA636}" srcId="{30DE93DC-60FB-42A8-9B6A-C6E964F38FA3}" destId="{5363E935-C59A-4F5F-B58A-299D9F619F82}" srcOrd="3" destOrd="0" parTransId="{2686B4B3-5EC0-4C30-A609-E2F919D304C3}" sibTransId="{8C49E0CA-2A2C-44F7-8313-77A4EE99F225}"/>
    <dgm:cxn modelId="{8D940193-0261-4ABF-BB5C-E47D8E798FC9}" type="presParOf" srcId="{3B5D7493-E92F-4131-A456-743542698E2C}" destId="{B3AF48D8-4C39-485C-9AF3-3BD0C34FA51D}" srcOrd="0" destOrd="0" presId="urn:microsoft.com/office/officeart/2005/8/layout/default"/>
    <dgm:cxn modelId="{0E0EFF6A-A9A6-4A86-999F-52176781153D}" type="presParOf" srcId="{3B5D7493-E92F-4131-A456-743542698E2C}" destId="{9DFD96BE-11FB-44E8-A992-9230118C3247}" srcOrd="1" destOrd="0" presId="urn:microsoft.com/office/officeart/2005/8/layout/default"/>
    <dgm:cxn modelId="{3A957FAF-C324-4A8D-8A1B-2D9D53540622}" type="presParOf" srcId="{3B5D7493-E92F-4131-A456-743542698E2C}" destId="{B0469AE5-2358-4B40-A814-B555ABF8109C}" srcOrd="2" destOrd="0" presId="urn:microsoft.com/office/officeart/2005/8/layout/default"/>
    <dgm:cxn modelId="{32339F71-5363-4869-B516-8630B14CBCA3}" type="presParOf" srcId="{3B5D7493-E92F-4131-A456-743542698E2C}" destId="{1ACF96D0-38F9-458A-BC43-FAE4A8C7ED70}" srcOrd="3" destOrd="0" presId="urn:microsoft.com/office/officeart/2005/8/layout/default"/>
    <dgm:cxn modelId="{09ABFA53-9053-4DB4-92F6-5EF820D8956B}" type="presParOf" srcId="{3B5D7493-E92F-4131-A456-743542698E2C}" destId="{9D26051F-CF45-4010-AE49-D797F1B3B012}" srcOrd="4" destOrd="0" presId="urn:microsoft.com/office/officeart/2005/8/layout/default"/>
    <dgm:cxn modelId="{4843B236-734B-4CA6-8FFF-5975F367F4AB}" type="presParOf" srcId="{3B5D7493-E92F-4131-A456-743542698E2C}" destId="{00F6D548-3A5F-4E19-B19F-A1FB735240F8}" srcOrd="5" destOrd="0" presId="urn:microsoft.com/office/officeart/2005/8/layout/default"/>
    <dgm:cxn modelId="{5083F6CF-603A-4619-A9CC-DDBD5EFC611F}" type="presParOf" srcId="{3B5D7493-E92F-4131-A456-743542698E2C}" destId="{80FC7F85-4FEE-4B27-B9C8-69E09E437DAD}" srcOrd="6" destOrd="0" presId="urn:microsoft.com/office/officeart/2005/8/layout/default"/>
    <dgm:cxn modelId="{F82F6D8D-30AF-497B-9D19-F7D7BC94FEF7}" type="presParOf" srcId="{3B5D7493-E92F-4131-A456-743542698E2C}" destId="{D3FD5CF0-9DC7-4BB7-A117-F315CF18B33B}" srcOrd="7" destOrd="0" presId="urn:microsoft.com/office/officeart/2005/8/layout/default"/>
    <dgm:cxn modelId="{8CF3E623-0C05-445E-8AA5-02883D230CFF}" type="presParOf" srcId="{3B5D7493-E92F-4131-A456-743542698E2C}" destId="{6604CDF5-7A07-4846-9044-4F8A69FD0EAA}" srcOrd="8" destOrd="0" presId="urn:microsoft.com/office/officeart/2005/8/layout/default"/>
    <dgm:cxn modelId="{86116E7C-1101-4B88-9039-FE3309F66EFE}" type="presParOf" srcId="{3B5D7493-E92F-4131-A456-743542698E2C}" destId="{8073AFEB-A229-42CD-BF73-3F180D62C68B}" srcOrd="9" destOrd="0" presId="urn:microsoft.com/office/officeart/2005/8/layout/default"/>
    <dgm:cxn modelId="{9093C373-4385-4282-8DAF-B3C3A1314BBF}" type="presParOf" srcId="{3B5D7493-E92F-4131-A456-743542698E2C}" destId="{EF4F68CC-D274-421B-A261-371F6C7A9EAE}" srcOrd="10" destOrd="0" presId="urn:microsoft.com/office/officeart/2005/8/layout/default"/>
    <dgm:cxn modelId="{F2F0BB91-BB27-42B5-943F-C38AE37882BE}" type="presParOf" srcId="{3B5D7493-E92F-4131-A456-743542698E2C}" destId="{C625BEB4-9C6A-4B06-BA5B-89F0FE9AAEA5}" srcOrd="11" destOrd="0" presId="urn:microsoft.com/office/officeart/2005/8/layout/default"/>
    <dgm:cxn modelId="{C8E61FE7-DE5C-4227-B549-7BBEA39F6026}" type="presParOf" srcId="{3B5D7493-E92F-4131-A456-743542698E2C}" destId="{F6434BC6-2348-45F7-B956-F3A5784E4A48}" srcOrd="12" destOrd="0" presId="urn:microsoft.com/office/officeart/2005/8/layout/default"/>
    <dgm:cxn modelId="{06F0394E-2F08-4187-9DBC-15D3EDB48F4A}" type="presParOf" srcId="{3B5D7493-E92F-4131-A456-743542698E2C}" destId="{FEDE1E22-AEB7-4DB3-9F99-7C01346F06A7}" srcOrd="13" destOrd="0" presId="urn:microsoft.com/office/officeart/2005/8/layout/default"/>
    <dgm:cxn modelId="{53EC20A9-040D-4129-A429-32DAFF17A953}" type="presParOf" srcId="{3B5D7493-E92F-4131-A456-743542698E2C}" destId="{A543913D-4A6E-454A-9343-7ACB02C02D92}" srcOrd="14" destOrd="0" presId="urn:microsoft.com/office/officeart/2005/8/layout/default"/>
    <dgm:cxn modelId="{7A913318-DAA2-4BA7-B27B-605BED93F85B}" type="presParOf" srcId="{3B5D7493-E92F-4131-A456-743542698E2C}" destId="{943C0A68-AB36-43B7-8439-B9D9CCF8E616}" srcOrd="15" destOrd="0" presId="urn:microsoft.com/office/officeart/2005/8/layout/default"/>
    <dgm:cxn modelId="{B8E7581F-E3F1-4D78-9473-36875EC690C0}" type="presParOf" srcId="{3B5D7493-E92F-4131-A456-743542698E2C}" destId="{907BBC9A-4FE2-4144-BAE4-4676B544B822}" srcOrd="16" destOrd="0" presId="urn:microsoft.com/office/officeart/2005/8/layout/default"/>
    <dgm:cxn modelId="{27BB0139-EBA7-415F-BEDF-C8B67D1A5498}" type="presParOf" srcId="{3B5D7493-E92F-4131-A456-743542698E2C}" destId="{02B35F16-4A4F-4E53-BAE7-4B6EB5C5755F}" srcOrd="17" destOrd="0" presId="urn:microsoft.com/office/officeart/2005/8/layout/default"/>
    <dgm:cxn modelId="{BF6584C3-0F69-454C-A17E-68BD6A4AC183}" type="presParOf" srcId="{3B5D7493-E92F-4131-A456-743542698E2C}" destId="{25DE6F29-4AC8-425F-8A7F-993A09820FEB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17B1C78-E0A9-4FB2-A6B2-937E1A00550E}">
      <dsp:nvSpPr>
        <dsp:cNvPr id="0" name=""/>
        <dsp:cNvSpPr/>
      </dsp:nvSpPr>
      <dsp:spPr>
        <a:xfrm>
          <a:off x="0" y="1997023"/>
          <a:ext cx="1704564" cy="85228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Речовини </a:t>
          </a:r>
          <a:endParaRPr lang="ru-RU" sz="3100" kern="1200" dirty="0"/>
        </a:p>
      </dsp:txBody>
      <dsp:txXfrm>
        <a:off x="0" y="1997023"/>
        <a:ext cx="1704564" cy="852282"/>
      </dsp:txXfrm>
    </dsp:sp>
    <dsp:sp modelId="{ACDC6BFE-DCB1-4EE4-8CC0-BA573567A6BB}">
      <dsp:nvSpPr>
        <dsp:cNvPr id="0" name=""/>
        <dsp:cNvSpPr/>
      </dsp:nvSpPr>
      <dsp:spPr>
        <a:xfrm rot="18278835">
          <a:off x="1313044" y="1663364"/>
          <a:ext cx="1814788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1814788" y="13315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 rot="18278835">
        <a:off x="2175068" y="1631310"/>
        <a:ext cx="90739" cy="90739"/>
      </dsp:txXfrm>
    </dsp:sp>
    <dsp:sp modelId="{2FE8BD58-111F-4CD1-92B2-D23762E29C9E}">
      <dsp:nvSpPr>
        <dsp:cNvPr id="0" name=""/>
        <dsp:cNvSpPr/>
      </dsp:nvSpPr>
      <dsp:spPr>
        <a:xfrm>
          <a:off x="2736312" y="504054"/>
          <a:ext cx="1704564" cy="8522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Прості </a:t>
          </a:r>
          <a:endParaRPr lang="ru-RU" sz="3100" kern="1200" dirty="0"/>
        </a:p>
      </dsp:txBody>
      <dsp:txXfrm>
        <a:off x="2736312" y="504054"/>
        <a:ext cx="1704564" cy="852282"/>
      </dsp:txXfrm>
    </dsp:sp>
    <dsp:sp modelId="{1D2B5864-7CCD-4A23-B18D-F388B04EF1A2}">
      <dsp:nvSpPr>
        <dsp:cNvPr id="0" name=""/>
        <dsp:cNvSpPr/>
      </dsp:nvSpPr>
      <dsp:spPr>
        <a:xfrm rot="19610620">
          <a:off x="4366424" y="666786"/>
          <a:ext cx="914544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914544" y="1331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9610620">
        <a:off x="4800832" y="657238"/>
        <a:ext cx="45727" cy="45727"/>
      </dsp:txXfrm>
    </dsp:sp>
    <dsp:sp modelId="{330C4F01-1305-41F5-A524-0C348952EEC8}">
      <dsp:nvSpPr>
        <dsp:cNvPr id="0" name=""/>
        <dsp:cNvSpPr/>
      </dsp:nvSpPr>
      <dsp:spPr>
        <a:xfrm>
          <a:off x="5206515" y="3867"/>
          <a:ext cx="1704564" cy="8522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?</a:t>
          </a:r>
          <a:endParaRPr lang="ru-RU" sz="3100" kern="1200" dirty="0"/>
        </a:p>
      </dsp:txBody>
      <dsp:txXfrm>
        <a:off x="5206515" y="3867"/>
        <a:ext cx="1704564" cy="852282"/>
      </dsp:txXfrm>
    </dsp:sp>
    <dsp:sp modelId="{202B4A3B-2993-4FBD-A0AD-2A346C41C346}">
      <dsp:nvSpPr>
        <dsp:cNvPr id="0" name=""/>
        <dsp:cNvSpPr/>
      </dsp:nvSpPr>
      <dsp:spPr>
        <a:xfrm rot="1924880">
          <a:off x="4371882" y="1156849"/>
          <a:ext cx="903627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903627" y="1331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924880">
        <a:off x="4801105" y="1147573"/>
        <a:ext cx="45181" cy="45181"/>
      </dsp:txXfrm>
    </dsp:sp>
    <dsp:sp modelId="{8486D806-3F30-451A-AF25-0A4F4C1547EF}">
      <dsp:nvSpPr>
        <dsp:cNvPr id="0" name=""/>
        <dsp:cNvSpPr/>
      </dsp:nvSpPr>
      <dsp:spPr>
        <a:xfrm>
          <a:off x="5206515" y="983992"/>
          <a:ext cx="1704564" cy="8522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?</a:t>
          </a:r>
          <a:endParaRPr lang="ru-RU" sz="3100" kern="1200" dirty="0"/>
        </a:p>
      </dsp:txBody>
      <dsp:txXfrm>
        <a:off x="5206515" y="983992"/>
        <a:ext cx="1704564" cy="852282"/>
      </dsp:txXfrm>
    </dsp:sp>
    <dsp:sp modelId="{199644D2-60EB-4C39-9E51-071AAA6C9963}">
      <dsp:nvSpPr>
        <dsp:cNvPr id="0" name=""/>
        <dsp:cNvSpPr/>
      </dsp:nvSpPr>
      <dsp:spPr>
        <a:xfrm rot="3173938">
          <a:off x="1341561" y="3139530"/>
          <a:ext cx="1829754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1829754" y="13315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 rot="3173938">
        <a:off x="2210694" y="3107101"/>
        <a:ext cx="91487" cy="91487"/>
      </dsp:txXfrm>
    </dsp:sp>
    <dsp:sp modelId="{7DB1E497-0663-4538-9221-5828C984A215}">
      <dsp:nvSpPr>
        <dsp:cNvPr id="0" name=""/>
        <dsp:cNvSpPr/>
      </dsp:nvSpPr>
      <dsp:spPr>
        <a:xfrm>
          <a:off x="2808313" y="3456386"/>
          <a:ext cx="1704564" cy="8522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?</a:t>
          </a:r>
          <a:endParaRPr lang="ru-RU" sz="3100" kern="1200" dirty="0"/>
        </a:p>
      </dsp:txBody>
      <dsp:txXfrm>
        <a:off x="2808313" y="3456386"/>
        <a:ext cx="1704564" cy="852282"/>
      </dsp:txXfrm>
    </dsp:sp>
    <dsp:sp modelId="{B5AEB129-B4BF-4458-AAE6-0611E0B22512}">
      <dsp:nvSpPr>
        <dsp:cNvPr id="0" name=""/>
        <dsp:cNvSpPr/>
      </dsp:nvSpPr>
      <dsp:spPr>
        <a:xfrm rot="17695800">
          <a:off x="4036896" y="3123077"/>
          <a:ext cx="1645600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1645600" y="1331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7695800">
        <a:off x="4818556" y="3095252"/>
        <a:ext cx="82280" cy="82280"/>
      </dsp:txXfrm>
    </dsp:sp>
    <dsp:sp modelId="{973FCE05-8AB8-43CD-9B6E-AF354435B12D}">
      <dsp:nvSpPr>
        <dsp:cNvPr id="0" name=""/>
        <dsp:cNvSpPr/>
      </dsp:nvSpPr>
      <dsp:spPr>
        <a:xfrm>
          <a:off x="5206515" y="1964116"/>
          <a:ext cx="1704564" cy="8522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?</a:t>
          </a:r>
          <a:endParaRPr lang="ru-RU" sz="3100" kern="1200" dirty="0"/>
        </a:p>
      </dsp:txBody>
      <dsp:txXfrm>
        <a:off x="5206515" y="1964116"/>
        <a:ext cx="1704564" cy="852282"/>
      </dsp:txXfrm>
    </dsp:sp>
    <dsp:sp modelId="{E7E35311-98E6-46FB-91A8-2A1CC5B16DA1}">
      <dsp:nvSpPr>
        <dsp:cNvPr id="0" name=""/>
        <dsp:cNvSpPr/>
      </dsp:nvSpPr>
      <dsp:spPr>
        <a:xfrm rot="19413591">
          <a:off x="4428585" y="3613139"/>
          <a:ext cx="862221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862221" y="1331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9413591">
        <a:off x="4838141" y="3604899"/>
        <a:ext cx="43111" cy="43111"/>
      </dsp:txXfrm>
    </dsp:sp>
    <dsp:sp modelId="{DE3B5AAD-9A15-4053-9C5A-F7F8E1FA696A}">
      <dsp:nvSpPr>
        <dsp:cNvPr id="0" name=""/>
        <dsp:cNvSpPr/>
      </dsp:nvSpPr>
      <dsp:spPr>
        <a:xfrm>
          <a:off x="5206515" y="2944241"/>
          <a:ext cx="1704564" cy="8522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?</a:t>
          </a:r>
          <a:endParaRPr lang="ru-RU" sz="3100" kern="1200" dirty="0"/>
        </a:p>
      </dsp:txBody>
      <dsp:txXfrm>
        <a:off x="5206515" y="2944241"/>
        <a:ext cx="1704564" cy="852282"/>
      </dsp:txXfrm>
    </dsp:sp>
    <dsp:sp modelId="{D3051C75-08C7-4BE5-B29D-EB99D37983FF}">
      <dsp:nvSpPr>
        <dsp:cNvPr id="0" name=""/>
        <dsp:cNvSpPr/>
      </dsp:nvSpPr>
      <dsp:spPr>
        <a:xfrm rot="2213115">
          <a:off x="4428830" y="4121240"/>
          <a:ext cx="839794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839794" y="1331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213115">
        <a:off x="4827733" y="4113560"/>
        <a:ext cx="41989" cy="41989"/>
      </dsp:txXfrm>
    </dsp:sp>
    <dsp:sp modelId="{367C1137-E598-4084-A433-9119EBAFCEBA}">
      <dsp:nvSpPr>
        <dsp:cNvPr id="0" name=""/>
        <dsp:cNvSpPr/>
      </dsp:nvSpPr>
      <dsp:spPr>
        <a:xfrm>
          <a:off x="5184578" y="3960442"/>
          <a:ext cx="1704564" cy="8522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?</a:t>
          </a:r>
          <a:endParaRPr lang="ru-RU" sz="3100" kern="1200" dirty="0"/>
        </a:p>
      </dsp:txBody>
      <dsp:txXfrm>
        <a:off x="5184578" y="3960442"/>
        <a:ext cx="1704564" cy="852282"/>
      </dsp:txXfrm>
    </dsp:sp>
    <dsp:sp modelId="{9227D490-CB5E-45D1-819D-CEB39F075937}">
      <dsp:nvSpPr>
        <dsp:cNvPr id="0" name=""/>
        <dsp:cNvSpPr/>
      </dsp:nvSpPr>
      <dsp:spPr>
        <a:xfrm rot="3864342">
          <a:off x="4056867" y="4593263"/>
          <a:ext cx="1605658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1605658" y="1331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3864342">
        <a:off x="4819555" y="4566437"/>
        <a:ext cx="80282" cy="80282"/>
      </dsp:txXfrm>
    </dsp:sp>
    <dsp:sp modelId="{281B8932-F375-44CA-8C78-CA3E4BBAEB9D}">
      <dsp:nvSpPr>
        <dsp:cNvPr id="0" name=""/>
        <dsp:cNvSpPr/>
      </dsp:nvSpPr>
      <dsp:spPr>
        <a:xfrm>
          <a:off x="5206515" y="4904490"/>
          <a:ext cx="1704564" cy="8522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?</a:t>
          </a:r>
          <a:endParaRPr lang="ru-RU" sz="3100" kern="1200" dirty="0"/>
        </a:p>
      </dsp:txBody>
      <dsp:txXfrm>
        <a:off x="5206515" y="4904490"/>
        <a:ext cx="1704564" cy="85228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5451BA-4DC9-4170-9C54-63DBF1F42650}">
      <dsp:nvSpPr>
        <dsp:cNvPr id="0" name=""/>
        <dsp:cNvSpPr/>
      </dsp:nvSpPr>
      <dsp:spPr>
        <a:xfrm>
          <a:off x="2045027" y="1297"/>
          <a:ext cx="3067540" cy="102943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Гарячий 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Сухий </a:t>
          </a:r>
          <a:endParaRPr lang="ru-RU" sz="2400" kern="1200" dirty="0"/>
        </a:p>
      </dsp:txBody>
      <dsp:txXfrm>
        <a:off x="2045027" y="1297"/>
        <a:ext cx="3067540" cy="1029432"/>
      </dsp:txXfrm>
    </dsp:sp>
    <dsp:sp modelId="{8FD5A316-54BC-44DB-A3B2-7FED3AF54AD8}">
      <dsp:nvSpPr>
        <dsp:cNvPr id="0" name=""/>
        <dsp:cNvSpPr/>
      </dsp:nvSpPr>
      <dsp:spPr>
        <a:xfrm>
          <a:off x="0" y="1297"/>
          <a:ext cx="2045027" cy="10294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700" kern="1200" dirty="0" smtClean="0">
              <a:solidFill>
                <a:srgbClr val="002060"/>
              </a:solidFill>
            </a:rPr>
            <a:t>Вогонь</a:t>
          </a:r>
          <a:endParaRPr lang="ru-RU" sz="3700" kern="1200" dirty="0">
            <a:solidFill>
              <a:srgbClr val="002060"/>
            </a:solidFill>
          </a:endParaRPr>
        </a:p>
      </dsp:txBody>
      <dsp:txXfrm>
        <a:off x="0" y="1297"/>
        <a:ext cx="2045027" cy="1029432"/>
      </dsp:txXfrm>
    </dsp:sp>
    <dsp:sp modelId="{D961D56A-9706-4833-A88D-2E7CFC2D2162}">
      <dsp:nvSpPr>
        <dsp:cNvPr id="0" name=""/>
        <dsp:cNvSpPr/>
      </dsp:nvSpPr>
      <dsp:spPr>
        <a:xfrm>
          <a:off x="2045027" y="1133673"/>
          <a:ext cx="3067540" cy="102943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Гаряче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Вологе</a:t>
          </a:r>
          <a:endParaRPr lang="ru-RU" sz="2400" kern="1200" dirty="0"/>
        </a:p>
      </dsp:txBody>
      <dsp:txXfrm>
        <a:off x="2045027" y="1133673"/>
        <a:ext cx="3067540" cy="1029432"/>
      </dsp:txXfrm>
    </dsp:sp>
    <dsp:sp modelId="{B746CD62-8B91-4840-81B3-AD528D56737C}">
      <dsp:nvSpPr>
        <dsp:cNvPr id="0" name=""/>
        <dsp:cNvSpPr/>
      </dsp:nvSpPr>
      <dsp:spPr>
        <a:xfrm>
          <a:off x="0" y="1133673"/>
          <a:ext cx="2045027" cy="10294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700" kern="1200" dirty="0" smtClean="0">
              <a:solidFill>
                <a:srgbClr val="002060"/>
              </a:solidFill>
            </a:rPr>
            <a:t>Повітря </a:t>
          </a:r>
          <a:endParaRPr lang="ru-RU" sz="3700" kern="1200" dirty="0">
            <a:solidFill>
              <a:srgbClr val="002060"/>
            </a:solidFill>
          </a:endParaRPr>
        </a:p>
      </dsp:txBody>
      <dsp:txXfrm>
        <a:off x="0" y="1133673"/>
        <a:ext cx="2045027" cy="1029432"/>
      </dsp:txXfrm>
    </dsp:sp>
    <dsp:sp modelId="{1C57333B-D233-4FCC-862C-08924E0F162A}">
      <dsp:nvSpPr>
        <dsp:cNvPr id="0" name=""/>
        <dsp:cNvSpPr/>
      </dsp:nvSpPr>
      <dsp:spPr>
        <a:xfrm>
          <a:off x="2045027" y="2266049"/>
          <a:ext cx="3067540" cy="102943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Холодна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Суха</a:t>
          </a:r>
          <a:endParaRPr lang="ru-RU" sz="2400" kern="1200" dirty="0"/>
        </a:p>
      </dsp:txBody>
      <dsp:txXfrm>
        <a:off x="2045027" y="2266049"/>
        <a:ext cx="3067540" cy="1029432"/>
      </dsp:txXfrm>
    </dsp:sp>
    <dsp:sp modelId="{93DE779C-B1ED-4EDB-B27C-3C102D00E061}">
      <dsp:nvSpPr>
        <dsp:cNvPr id="0" name=""/>
        <dsp:cNvSpPr/>
      </dsp:nvSpPr>
      <dsp:spPr>
        <a:xfrm>
          <a:off x="0" y="2266049"/>
          <a:ext cx="2045027" cy="10294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700" kern="1200" dirty="0" smtClean="0">
              <a:solidFill>
                <a:srgbClr val="002060"/>
              </a:solidFill>
            </a:rPr>
            <a:t>Земля </a:t>
          </a:r>
          <a:endParaRPr lang="ru-RU" sz="3700" kern="1200" dirty="0">
            <a:solidFill>
              <a:srgbClr val="002060"/>
            </a:solidFill>
          </a:endParaRPr>
        </a:p>
      </dsp:txBody>
      <dsp:txXfrm>
        <a:off x="0" y="2266049"/>
        <a:ext cx="2045027" cy="1029432"/>
      </dsp:txXfrm>
    </dsp:sp>
    <dsp:sp modelId="{A4A0B6A0-1A5D-4BE7-B70A-D8ED5E298490}">
      <dsp:nvSpPr>
        <dsp:cNvPr id="0" name=""/>
        <dsp:cNvSpPr/>
      </dsp:nvSpPr>
      <dsp:spPr>
        <a:xfrm>
          <a:off x="2045027" y="3398425"/>
          <a:ext cx="3067540" cy="102943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Холодна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Волога</a:t>
          </a:r>
          <a:endParaRPr lang="ru-RU" sz="2400" kern="1200" dirty="0"/>
        </a:p>
      </dsp:txBody>
      <dsp:txXfrm>
        <a:off x="2045027" y="3398425"/>
        <a:ext cx="3067540" cy="1029432"/>
      </dsp:txXfrm>
    </dsp:sp>
    <dsp:sp modelId="{BEB36FE2-CEB2-477B-8AF3-CF4A9859FCD6}">
      <dsp:nvSpPr>
        <dsp:cNvPr id="0" name=""/>
        <dsp:cNvSpPr/>
      </dsp:nvSpPr>
      <dsp:spPr>
        <a:xfrm>
          <a:off x="0" y="3398425"/>
          <a:ext cx="2045027" cy="10294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700" kern="1200" dirty="0" smtClean="0">
              <a:solidFill>
                <a:srgbClr val="002060"/>
              </a:solidFill>
            </a:rPr>
            <a:t>Вода </a:t>
          </a:r>
          <a:endParaRPr lang="ru-RU" sz="3700" kern="1200" dirty="0">
            <a:solidFill>
              <a:srgbClr val="002060"/>
            </a:solidFill>
          </a:endParaRPr>
        </a:p>
      </dsp:txBody>
      <dsp:txXfrm>
        <a:off x="0" y="3398425"/>
        <a:ext cx="2045027" cy="102943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AF48D8-4C39-485C-9AF3-3BD0C34FA51D}">
      <dsp:nvSpPr>
        <dsp:cNvPr id="0" name=""/>
        <dsp:cNvSpPr/>
      </dsp:nvSpPr>
      <dsp:spPr>
        <a:xfrm>
          <a:off x="518170" y="2392"/>
          <a:ext cx="1742520" cy="10455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600" b="1" kern="1200" dirty="0" smtClean="0">
              <a:solidFill>
                <a:schemeClr val="bg1"/>
              </a:solidFill>
            </a:rPr>
            <a:t>Хороша </a:t>
          </a:r>
          <a:r>
            <a:rPr lang="uk-UA" sz="1600" b="1" kern="1200" dirty="0" err="1" smtClean="0">
              <a:solidFill>
                <a:schemeClr val="bg1"/>
              </a:solidFill>
            </a:rPr>
            <a:t>електро</a:t>
          </a:r>
          <a:r>
            <a:rPr lang="uk-UA" sz="1600" b="1" kern="1200" dirty="0" smtClean="0">
              <a:solidFill>
                <a:schemeClr val="bg1"/>
              </a:solidFill>
            </a:rPr>
            <a:t> - та теплопровідність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518170" y="2392"/>
        <a:ext cx="1742520" cy="1045512"/>
      </dsp:txXfrm>
    </dsp:sp>
    <dsp:sp modelId="{B0469AE5-2358-4B40-A814-B555ABF8109C}">
      <dsp:nvSpPr>
        <dsp:cNvPr id="0" name=""/>
        <dsp:cNvSpPr/>
      </dsp:nvSpPr>
      <dsp:spPr>
        <a:xfrm>
          <a:off x="2434943" y="2392"/>
          <a:ext cx="1742520" cy="10455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bg1"/>
              </a:solidFill>
            </a:rPr>
            <a:t>Погано </a:t>
          </a:r>
          <a:r>
            <a:rPr lang="uk-UA" sz="1600" b="1" kern="1200" dirty="0" err="1" smtClean="0">
              <a:solidFill>
                <a:schemeClr val="bg1"/>
              </a:solidFill>
            </a:rPr>
            <a:t>електро</a:t>
          </a:r>
          <a:r>
            <a:rPr lang="uk-UA" sz="1600" b="1" kern="1200" dirty="0" smtClean="0">
              <a:solidFill>
                <a:schemeClr val="bg1"/>
              </a:solidFill>
            </a:rPr>
            <a:t> - та теплопровідність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2434943" y="2392"/>
        <a:ext cx="1742520" cy="1045512"/>
      </dsp:txXfrm>
    </dsp:sp>
    <dsp:sp modelId="{9D26051F-CF45-4010-AE49-D797F1B3B012}">
      <dsp:nvSpPr>
        <dsp:cNvPr id="0" name=""/>
        <dsp:cNvSpPr/>
      </dsp:nvSpPr>
      <dsp:spPr>
        <a:xfrm>
          <a:off x="518170" y="1222156"/>
          <a:ext cx="1742520" cy="10455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bg1"/>
              </a:solidFill>
            </a:rPr>
            <a:t>Металевий блиск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518170" y="1222156"/>
        <a:ext cx="1742520" cy="1045512"/>
      </dsp:txXfrm>
    </dsp:sp>
    <dsp:sp modelId="{80FC7F85-4FEE-4B27-B9C8-69E09E437DAD}">
      <dsp:nvSpPr>
        <dsp:cNvPr id="0" name=""/>
        <dsp:cNvSpPr/>
      </dsp:nvSpPr>
      <dsp:spPr>
        <a:xfrm>
          <a:off x="2434943" y="1222156"/>
          <a:ext cx="1742520" cy="10455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bg1"/>
              </a:solidFill>
            </a:rPr>
            <a:t>Відсутність металевого блиску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2434943" y="1222156"/>
        <a:ext cx="1742520" cy="1045512"/>
      </dsp:txXfrm>
    </dsp:sp>
    <dsp:sp modelId="{6604CDF5-7A07-4846-9044-4F8A69FD0EAA}">
      <dsp:nvSpPr>
        <dsp:cNvPr id="0" name=""/>
        <dsp:cNvSpPr/>
      </dsp:nvSpPr>
      <dsp:spPr>
        <a:xfrm>
          <a:off x="518170" y="2441920"/>
          <a:ext cx="1742520" cy="10455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bg1"/>
              </a:solidFill>
            </a:rPr>
            <a:t>Утворюють основні оксиди та основи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518170" y="2441920"/>
        <a:ext cx="1742520" cy="1045512"/>
      </dsp:txXfrm>
    </dsp:sp>
    <dsp:sp modelId="{EF4F68CC-D274-421B-A261-371F6C7A9EAE}">
      <dsp:nvSpPr>
        <dsp:cNvPr id="0" name=""/>
        <dsp:cNvSpPr/>
      </dsp:nvSpPr>
      <dsp:spPr>
        <a:xfrm>
          <a:off x="2434943" y="2441920"/>
          <a:ext cx="1742520" cy="10455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bg1"/>
              </a:solidFill>
            </a:rPr>
            <a:t>Утворюють кислотні оксиди та кислоти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2434943" y="2441920"/>
        <a:ext cx="1742520" cy="1045512"/>
      </dsp:txXfrm>
    </dsp:sp>
    <dsp:sp modelId="{F6434BC6-2348-45F7-B956-F3A5784E4A48}">
      <dsp:nvSpPr>
        <dsp:cNvPr id="0" name=""/>
        <dsp:cNvSpPr/>
      </dsp:nvSpPr>
      <dsp:spPr>
        <a:xfrm>
          <a:off x="518170" y="3661685"/>
          <a:ext cx="1742520" cy="10455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bg1"/>
              </a:solidFill>
            </a:rPr>
            <a:t>Не утворюють леткі сполуки з  Гідрогеном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518170" y="3661685"/>
        <a:ext cx="1742520" cy="1045512"/>
      </dsp:txXfrm>
    </dsp:sp>
    <dsp:sp modelId="{A543913D-4A6E-454A-9343-7ACB02C02D92}">
      <dsp:nvSpPr>
        <dsp:cNvPr id="0" name=""/>
        <dsp:cNvSpPr/>
      </dsp:nvSpPr>
      <dsp:spPr>
        <a:xfrm>
          <a:off x="2434943" y="3661685"/>
          <a:ext cx="1742520" cy="10455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bg1"/>
              </a:solidFill>
            </a:rPr>
            <a:t>Утворюють леткі сполуки з Гідрогеном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2434943" y="3661685"/>
        <a:ext cx="1742520" cy="1045512"/>
      </dsp:txXfrm>
    </dsp:sp>
    <dsp:sp modelId="{907BBC9A-4FE2-4144-BAE4-4676B544B822}">
      <dsp:nvSpPr>
        <dsp:cNvPr id="0" name=""/>
        <dsp:cNvSpPr/>
      </dsp:nvSpPr>
      <dsp:spPr>
        <a:xfrm>
          <a:off x="518170" y="4881449"/>
          <a:ext cx="1742520" cy="10455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bg1"/>
              </a:solidFill>
            </a:rPr>
            <a:t>З </a:t>
          </a:r>
          <a:r>
            <a:rPr lang="uk-UA" sz="1600" b="1" kern="1200" dirty="0" err="1" smtClean="0">
              <a:solidFill>
                <a:schemeClr val="bg1"/>
              </a:solidFill>
            </a:rPr>
            <a:t>оксигеном</a:t>
          </a:r>
          <a:r>
            <a:rPr lang="uk-UA" sz="1600" b="1" kern="1200" dirty="0" smtClean="0">
              <a:solidFill>
                <a:schemeClr val="bg1"/>
              </a:solidFill>
            </a:rPr>
            <a:t> проявляють низьку валентність 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518170" y="4881449"/>
        <a:ext cx="1742520" cy="1045512"/>
      </dsp:txXfrm>
    </dsp:sp>
    <dsp:sp modelId="{25DE6F29-4AC8-425F-8A7F-993A09820FEB}">
      <dsp:nvSpPr>
        <dsp:cNvPr id="0" name=""/>
        <dsp:cNvSpPr/>
      </dsp:nvSpPr>
      <dsp:spPr>
        <a:xfrm>
          <a:off x="2434943" y="4881449"/>
          <a:ext cx="1742520" cy="10455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bg1"/>
              </a:solidFill>
            </a:rPr>
            <a:t>З </a:t>
          </a:r>
          <a:r>
            <a:rPr lang="uk-UA" sz="1600" b="1" kern="1200" dirty="0" err="1" smtClean="0">
              <a:solidFill>
                <a:schemeClr val="bg1"/>
              </a:solidFill>
            </a:rPr>
            <a:t>оксигеном</a:t>
          </a:r>
          <a:r>
            <a:rPr lang="uk-UA" sz="1600" b="1" kern="1200" dirty="0" smtClean="0">
              <a:solidFill>
                <a:schemeClr val="bg1"/>
              </a:solidFill>
            </a:rPr>
            <a:t> проявляють високу валентність 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2434943" y="4881449"/>
        <a:ext cx="1742520" cy="10455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8.gif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B0524-AA1C-4A55-9554-64EEF35C5FFC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5AB6B-21F2-4D18-955E-EC585A7466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ACC8B-6DB5-48AA-B8EB-FBB33C9AAE52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8DBB1-F134-475D-A209-FA56D9B4C4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74E53-6884-4BFF-B2C8-6B9BE163D6E6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69B69-EE05-4EE5-AEAD-0C601BF5A9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0525B-69F6-425F-B063-58D7654A301F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D341E-6806-43D0-9359-2B7EA0F8E5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3F7B2-1330-4FE7-98F9-B0CAFBDD6FC5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2901A-BB30-45EE-8C73-E8258538B8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5D9D0-6B72-4643-8974-3B87B4B61FAB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FF442-CC72-4D32-A81D-F425B9AEF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9C38F-4563-4506-B724-96A5F23A1271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19F7D-660E-4CF1-87D2-128F6CC1E0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EB171-C481-410B-B5B6-3D6A1D8C375B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5071D-6572-43DE-BE5F-55C7845422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68191-3877-4A91-8E2E-95272489A633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9F996-4AF2-4737-AC5F-C597436C2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9D31C-530B-4236-82BF-9C0A08001E29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2C0F6-60F9-4697-A22B-4EBA39A406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EE1BA-C17C-4E28-8271-386824F7C429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C3CEA-F5E6-488F-85E7-C4F15A79EF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A43D4-5875-4F26-9306-3873EB91A1F5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38141-EF02-4C7C-BE2E-799BB0869F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340EE-665C-4735-96A3-A5C4190296E8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45517-FB0A-4EF8-B72B-39F101434B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3D29-92BC-46E0-8D2E-ACCDA58E0A47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195B6-CF28-41E7-AD33-BEA445EDB7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3E4A9-1CD0-446B-9830-569AE4B32F51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41D17-5B53-4660-9E61-C35A55FEA7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40D43-796E-4675-94E0-9FBF32782CE1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4DBB1-2C4B-48A1-B7C4-E7B36A4AA8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68250-866E-4554-A9C5-34D722CE0F5F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998D1-05D2-45C5-B99F-4A422E8DF6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523E4-DCFA-439B-8173-7A42E4362274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DB2FB-0EBE-473B-BABB-55B9D87767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7D919-B965-4565-A8F8-359804F1D30D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AECC1-3F81-4595-BB5D-DA8BC9E4BC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A4764-83D8-407F-ABC4-F97EBBFA919B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4C308-134F-40D0-A8C7-F0DA09BFC7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DD1B1-D5BF-49D9-AC6A-00B78B92A152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40601-32F8-4864-BA31-4C9BC1F894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4E5ED-BE1C-475D-B76E-529702E1033F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03BBA-D458-4B57-8F57-0930295FF4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675C0-F9B4-4E51-99DD-E6D594546DE8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765EB-2E0E-449F-999D-544B952A25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97C6C-971E-4048-AFB1-66D701C13B0A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2F5A7-7F91-46DD-9227-B3A67BA528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512FE-156C-4730-89AA-96B94354E500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CDA25-AFE6-4C81-BADC-4E3D22ADC0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3A5E1-19EC-4905-9461-523AD66E5A62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7932A-EFD0-4A28-A429-F15EC0FE61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71E10-1C84-4C99-8696-512CC9D15BEC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28899-9237-4D2E-942D-AB175526DE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88ADA-DD90-4E8F-8874-22E98B9B2CED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06548-4030-4993-91BF-144847AFF4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53654-9FA2-473F-8FB4-6E34DAF6C980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DBFEA-E51A-47B6-9945-FA12CBE944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A9C6F-D801-4E7E-B5F5-82F47AD51BEC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337C8-60A7-4AE5-99B8-A57F5A89C8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5131E-4FC3-40E4-BCFF-2F3F3542D44D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A5CBC-D576-44EA-A6F2-542E95DB57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4E4F1-27CA-4521-B12D-B6D862781963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996D7-882A-457B-A477-44EE2C2C52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CEDCE-17A5-4DF0-B64C-D7A0689D7F40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5565E-B97D-4D93-966D-F6164CEEC5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49CB4-757F-4695-BA54-7942D80DCE80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2408-741D-458D-B3A3-CACB02FB39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F5109-4763-4F8E-BB4C-18678CCF9092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07552-F8D1-4845-82DB-22FF5B7D0D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04E28-FB86-4BF8-B11C-3CA28D86BDDE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F5AAC-F2DE-4420-B04F-EC9C282494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CAFB-A070-4F5B-9AD0-FA1D12631545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C39F6-E448-43EC-9FF8-039A71ED99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8932F-AA29-45E9-8573-21231CBA0927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35320-8EED-41D1-87CD-D1FDBBB354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F4B94-0A7A-481A-ACDD-05EE0E36E623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D9705-B141-49CB-85C7-BA1CF6EDC9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231B0-F252-4492-B100-D7859CF5A93D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5717-A5A2-4D06-A38C-DBC6291B63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59EFB-6754-4436-B57C-8547A9A3BF9C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C92E9-0C27-4DDF-9BBE-64BED3990A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41811-C933-4EFB-B7FE-4443CF812D31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2D730-C119-487C-A499-B24CA99DA8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991A5-5201-4165-BAD7-50B4AC2FFE9A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4754E-490C-4373-9DFC-8EC6CFE82B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4EBDF-191D-4D5B-A6E9-5AFCFEB520B7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A70D1-5783-4391-A9E3-863ED271FC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F30F0-E107-45F8-9EDD-922544F78B00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CD121-64DC-4BCC-A5A3-21AD0BC7AF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4E026-C1DE-4345-B062-DA26500BE075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0364C-C5B6-48F0-81AC-AD6CA2B17E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27879-B857-45BD-84B6-25258E5FD922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1FC44-7C47-4C83-AFE3-DABDA2A9E3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24B63-BDE9-45CD-9819-180A13934CF0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BA0FA-D112-4EB6-967F-795BAF264C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F1CC7-F17C-4BC6-87A9-4239BBE23FCA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5EBA6-99B8-4BC9-9C16-123E9999AB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05951-6065-45F1-BBBE-A1585A33C1E1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2D44D-2D44-4222-8A3E-DF1A25F1D0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586D6-3D9C-47E8-96DC-3AC9717D7F8B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0E333-B1E7-4092-9132-7C25315A08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F0D35-5881-46B0-92A9-F8763F0F483B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D4662-D03E-4AB0-B57A-40C643355D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AD297-9580-461C-8719-517B584488E1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FC0DD-505C-44BA-83E3-82CD500DC1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FAC02-32F3-4F3F-BA21-D5065F9A7F58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C1798-9F8C-4BBC-A48B-5370ECD11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94F00-D47B-47CB-95BD-5F07443AF6BB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F44D1-3D85-4D93-9130-BAA239D430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E9850-B66C-44F0-A135-D742D1C9F4C8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A28E1-CBCA-4D6E-87AB-3C7EF4FC4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0F38B-D9B1-4428-B32E-193F951AE4DD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925EB-E293-4D51-A554-A9CEA59D4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9BDB5-690E-4AA4-BD55-106752367CE1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9E0E2-4E0A-439B-A96E-12B1864650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D8304-CDC4-49E4-86DC-4CE0B451DF49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3D9C6-C3C0-420A-91EF-7876854D8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96D20-C177-4A05-904B-C866A3E2BD93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3F12B-9751-41AB-AAC1-B26ACBEF2F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39884-7B76-449A-ACAF-22D5C7C75673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0B7AD-D247-427D-9F0C-EB113FB0D2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69A97-0A53-4126-80D1-AC9C693C1C96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E01A6-2BA8-4BC1-BD84-51B4D35C99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B5E02-EECD-488F-9366-CAC21EC71758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E0541-7CF0-4BD7-8170-8FF9E6865F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844824"/>
            <a:ext cx="6264696" cy="201622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149080"/>
            <a:ext cx="8640960" cy="13681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66200-CFCD-4A33-BABA-AAEDD3DA0FA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01E02-99BD-47D9-AA5F-A42E244192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 marL="742950" indent="-285750">
              <a:buFontTx/>
              <a:buBlip>
                <a:blip r:embed="rId3"/>
              </a:buBlip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6B8E4-76C6-4B75-A0BF-DD07F65831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34A54-64E1-4F2C-B705-1E2A63F02E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4509121"/>
            <a:ext cx="6408712" cy="122413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2996952"/>
            <a:ext cx="8640960" cy="1368152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D1FA4-ACAD-4114-97B6-FDBE59E8EEF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57E62-3441-488D-8F97-00CEFCE0C9C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B4507-3F21-4F75-AF5C-125FDF68395D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1BBD9-3BB4-4318-BBA1-CA7083A8F4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972E2-FF62-4F6C-B278-1B15BD1513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E0D4A-15C1-4942-8057-1B84C1D3A49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303C5-EFF2-4465-A1FF-627C136AF46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C86DB-9658-4B01-8886-551BD6E243C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7518C-2B59-4A9E-9C9B-6638E84F2A6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4199E-D840-49C4-BBAC-61CA5FA260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A6D78-CEFB-467C-B7AE-871B22AC366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E4C5B-4026-4D11-BB73-5DD0FC52845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3456384" cy="100811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7904" y="273050"/>
            <a:ext cx="5256584" cy="646831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5" y="1556792"/>
            <a:ext cx="2736303" cy="456937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A802A-6663-43C3-A18C-2C9978CC5F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D6F92-00EB-4803-BBDF-9ABD6F51D94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509120"/>
            <a:ext cx="5486400" cy="72008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07704" y="612775"/>
            <a:ext cx="5256584" cy="375232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91680" y="5517232"/>
            <a:ext cx="5616624" cy="10801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0401E-F8E8-4A37-9EEB-612205CB09D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E54B6-2012-4C87-9F29-B32AB8BF24A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73BA6-45A0-448C-B5FE-C09768336E7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22C0E-0A2B-4176-8ADE-F67D9B333A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8CBDE-967F-471D-B958-DFF83D49BCF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8EA30-E0FE-4913-9AD2-F4DB2C92A3B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D3892-A411-4456-8CFA-217420FA679A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ACCA2-608A-427A-965A-BCD1F82DA3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920CA-F738-47A1-9ECF-38EA138A4918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0D2FB-2172-4774-B230-B7A8F66AAB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8.gif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7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92A2DC-0A9E-4B71-AFAC-B2B2EFF7B64A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C05B81-AEE0-4EFE-A1F6-455076BCFE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26EB70F-0890-4953-91A8-091FA6DC7DE2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56E585-52E5-495B-9215-80E63493BB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9EB1E1C-2978-4A41-AC0D-E18E839C794D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DDDB49-BCCD-4489-B903-302B511A41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896F61-1A20-4FCC-964D-01FB557CC82F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49F571E-4334-431F-9AD9-84E86D1127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1AC566-5458-4F6C-80C2-492D806727C3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66493E3-A2E7-4BA7-B2DB-3DC9288A7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10ADDE-6C55-4BAA-B4C8-8C8E3E105A11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384A5D-F95A-4E5E-80A3-254448E65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07950" y="188913"/>
            <a:ext cx="61198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8812BE-B18D-460F-BF57-87C57D2060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BE92510-B816-410B-9D01-EC8258F272F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376092"/>
          </a:solidFill>
          <a:latin typeface="Book Antiqua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Book Antiqu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Book Antiqu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Book Antiqu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Book Antiqu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76092"/>
          </a:solidFill>
          <a:latin typeface="Book Antiqu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chemeClr val="tx1"/>
          </a:solidFill>
          <a:latin typeface="Book Antiqua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4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slide" Target="slide4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s46.radikal.ru/i113/1103/09/336041e07237.jpg" TargetMode="External"/><Relationship Id="rId3" Type="http://schemas.openxmlformats.org/officeDocument/2006/relationships/diagramLayout" Target="../diagrams/layout2.xml"/><Relationship Id="rId7" Type="http://schemas.openxmlformats.org/officeDocument/2006/relationships/image" Target="../media/image17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928688"/>
            <a:ext cx="8305800" cy="2486025"/>
          </a:xfrm>
        </p:spPr>
        <p:txBody>
          <a:bodyPr/>
          <a:lstStyle/>
          <a:p>
            <a:pPr eaLnBrk="1" hangingPunct="1"/>
            <a:r>
              <a:rPr lang="uk-UA" sz="5400" b="1" i="1" dirty="0" smtClean="0">
                <a:solidFill>
                  <a:srgbClr val="2E0252"/>
                </a:solidFill>
                <a:latin typeface="Book Antiqua" pitchFamily="18" charset="0"/>
                <a:cs typeface="Times New Roman" pitchFamily="18" charset="0"/>
              </a:rPr>
              <a:t>Історичні відомості </a:t>
            </a:r>
            <a:r>
              <a:rPr lang="uk-UA" sz="5400" b="1" i="1" smtClean="0">
                <a:solidFill>
                  <a:srgbClr val="2E0252"/>
                </a:solidFill>
                <a:latin typeface="Book Antiqua" pitchFamily="18" charset="0"/>
                <a:cs typeface="Times New Roman" pitchFamily="18" charset="0"/>
              </a:rPr>
              <a:t>про спроби класифікації </a:t>
            </a:r>
            <a:r>
              <a:rPr lang="uk-UA" sz="5400" b="1" i="1" dirty="0" smtClean="0">
                <a:solidFill>
                  <a:srgbClr val="2E0252"/>
                </a:solidFill>
                <a:latin typeface="Book Antiqua" pitchFamily="18" charset="0"/>
                <a:cs typeface="Times New Roman" pitchFamily="18" charset="0"/>
              </a:rPr>
              <a:t>хімічних елементів</a:t>
            </a:r>
            <a:endParaRPr lang="ru-RU" sz="5400" b="1" i="1" dirty="0" smtClean="0">
              <a:solidFill>
                <a:srgbClr val="2E0252"/>
              </a:solidFill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/>
        </p:nvSpPr>
        <p:spPr>
          <a:xfrm>
            <a:off x="3786188" y="3786188"/>
            <a:ext cx="4833937" cy="2451124"/>
          </a:xfrm>
          <a:prstGeom prst="rect">
            <a:avLst/>
          </a:prstGeom>
        </p:spPr>
        <p:txBody>
          <a:bodyPr/>
          <a:lstStyle>
            <a:lvl1pPr marL="0" indent="0" algn="ctr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None/>
              <a:defRPr kumimoji="0" sz="22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/>
              <a:buNone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None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None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None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None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uk-UA" sz="2400" b="1" i="1" u="sng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Підготувала: 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uk-UA" sz="2000" b="1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вчитель хімії І категорії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uk-UA" sz="2000" b="1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Козівської</a:t>
            </a:r>
            <a:r>
              <a:rPr lang="uk-UA" sz="2000" b="1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 загальноосвітньої школи І-ІІІ ступенів №2 </a:t>
            </a:r>
            <a:endParaRPr lang="en-US" sz="2000" b="1" dirty="0" smtClean="0">
              <a:solidFill>
                <a:srgbClr val="4900B4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Aft>
                <a:spcPts val="0"/>
              </a:spcAft>
              <a:defRPr/>
            </a:pPr>
            <a:r>
              <a:rPr lang="uk-UA" sz="2000" b="1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Тернопільської області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uk-UA" sz="2500" b="1" i="1" dirty="0" err="1" smtClean="0">
                <a:solidFill>
                  <a:srgbClr val="AC0062"/>
                </a:solidFill>
                <a:latin typeface="Times New Roman" pitchFamily="18" charset="0"/>
                <a:cs typeface="Times New Roman" pitchFamily="18" charset="0"/>
              </a:rPr>
              <a:t>Машталєр</a:t>
            </a:r>
            <a:r>
              <a:rPr lang="uk-UA" sz="2500" b="1" i="1" dirty="0" smtClean="0">
                <a:solidFill>
                  <a:srgbClr val="AC0062"/>
                </a:solidFill>
                <a:latin typeface="Times New Roman" pitchFamily="18" charset="0"/>
                <a:cs typeface="Times New Roman" pitchFamily="18" charset="0"/>
              </a:rPr>
              <a:t> Марія Петрівна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3356992"/>
            <a:ext cx="3744913" cy="1295971"/>
          </a:xfrm>
        </p:spPr>
        <p:txBody>
          <a:bodyPr/>
          <a:lstStyle/>
          <a:p>
            <a:pPr algn="ctr" eaLnBrk="1" hangingPunct="1">
              <a:buFont typeface="Wingdings" pitchFamily="2" charset="2"/>
              <a:buChar char="Ø"/>
            </a:pPr>
            <a:r>
              <a:rPr lang="uk-UA" sz="3600" b="1" i="1" dirty="0" smtClean="0">
                <a:solidFill>
                  <a:srgbClr val="284BFC"/>
                </a:solidFill>
                <a:latin typeface="Times New Roman" pitchFamily="18" charset="0"/>
                <a:cs typeface="Times New Roman" pitchFamily="18" charset="0"/>
              </a:rPr>
              <a:t>МЕТАЛИ Й НЕМЕТАЛИ</a:t>
            </a:r>
            <a:endParaRPr lang="ru-RU" sz="3600" b="1" i="1" dirty="0" smtClean="0">
              <a:solidFill>
                <a:srgbClr val="284BF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 2" pitchFamily="18" charset="2"/>
              <a:buNone/>
            </a:pPr>
            <a:endParaRPr lang="uk-UA" dirty="0" smtClean="0"/>
          </a:p>
        </p:txBody>
      </p:sp>
      <p:sp>
        <p:nvSpPr>
          <p:cNvPr id="17411" name="Заголовок 1"/>
          <p:cNvSpPr>
            <a:spLocks noGrp="1"/>
          </p:cNvSpPr>
          <p:nvPr>
            <p:ph type="title"/>
          </p:nvPr>
        </p:nvSpPr>
        <p:spPr>
          <a:xfrm>
            <a:off x="571500" y="1052513"/>
            <a:ext cx="3186113" cy="1368425"/>
          </a:xfrm>
        </p:spPr>
        <p:txBody>
          <a:bodyPr/>
          <a:lstStyle/>
          <a:p>
            <a:pPr eaLnBrk="1" hangingPunct="1"/>
            <a:r>
              <a:rPr lang="uk-UA" sz="4800" b="1" i="1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Лавуазьє поділив всі елементи на:</a:t>
            </a:r>
            <a:endParaRPr lang="ru-RU" sz="4800" b="1" i="1" dirty="0" smtClean="0">
              <a:solidFill>
                <a:srgbClr val="4900B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3995936" y="428604"/>
          <a:ext cx="4695634" cy="5929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менделєєв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1554" y="620688"/>
            <a:ext cx="3143448" cy="4133850"/>
          </a:xfrm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3" y="908050"/>
            <a:ext cx="4000500" cy="5357813"/>
          </a:xfrm>
        </p:spPr>
        <p:txBody>
          <a:bodyPr/>
          <a:lstStyle/>
          <a:p>
            <a:pPr eaLnBrk="1" hangingPunct="1"/>
            <a:r>
              <a:rPr lang="uk-UA" i="1" dirty="0" err="1" smtClean="0">
                <a:solidFill>
                  <a:srgbClr val="4300FE"/>
                </a:solidFill>
                <a:latin typeface="Times New Roman" pitchFamily="18" charset="0"/>
                <a:cs typeface="Times New Roman" pitchFamily="18" charset="0"/>
              </a:rPr>
              <a:t>“Просте</a:t>
            </a:r>
            <a:r>
              <a:rPr lang="uk-UA" i="1" dirty="0" smtClean="0">
                <a:solidFill>
                  <a:srgbClr val="4300FE"/>
                </a:solidFill>
                <a:latin typeface="Times New Roman" pitchFamily="18" charset="0"/>
                <a:cs typeface="Times New Roman" pitchFamily="18" charset="0"/>
              </a:rPr>
              <a:t> тіло є речовиною…, а під елементом слід розуміти складові простих і складних </a:t>
            </a:r>
            <a:r>
              <a:rPr lang="uk-UA" i="1" dirty="0" err="1" smtClean="0">
                <a:solidFill>
                  <a:srgbClr val="4300FE"/>
                </a:solidFill>
                <a:latin typeface="Times New Roman" pitchFamily="18" charset="0"/>
                <a:cs typeface="Times New Roman" pitchFamily="18" charset="0"/>
              </a:rPr>
              <a:t>тіл”</a:t>
            </a:r>
            <a:r>
              <a:rPr lang="uk-UA" i="1" dirty="0" smtClean="0">
                <a:solidFill>
                  <a:srgbClr val="4300F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i="1" dirty="0" smtClean="0">
              <a:solidFill>
                <a:srgbClr val="4300F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BD8A75-1F48-4501-B376-1C3E6FB9D4AB}" type="slidenum">
              <a:rPr lang="ru-RU" smtClean="0">
                <a:solidFill>
                  <a:schemeClr val="tx1">
                    <a:tint val="75000"/>
                  </a:scheme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1720" y="4725144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Д. І. Менделєєв</a:t>
            </a:r>
            <a:endParaRPr lang="uk-UA" sz="2000" dirty="0">
              <a:solidFill>
                <a:srgbClr val="4900B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915025" cy="4525963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uk-UA" sz="3400" i="1" dirty="0" smtClean="0">
                <a:solidFill>
                  <a:srgbClr val="4300FE"/>
                </a:solidFill>
                <a:latin typeface="Times New Roman" pitchFamily="18" charset="0"/>
                <a:cs typeface="Times New Roman" pitchFamily="18" charset="0"/>
              </a:rPr>
              <a:t>Валентністю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uk-UA" sz="3400" i="1" dirty="0" smtClean="0">
                <a:solidFill>
                  <a:srgbClr val="4300FE"/>
                </a:solidFill>
                <a:latin typeface="Times New Roman" pitchFamily="18" charset="0"/>
                <a:cs typeface="Times New Roman" pitchFamily="18" charset="0"/>
              </a:rPr>
              <a:t>Розчинністю у воді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uk-UA" sz="3400" i="1" dirty="0" smtClean="0">
                <a:solidFill>
                  <a:srgbClr val="4300FE"/>
                </a:solidFill>
                <a:latin typeface="Times New Roman" pitchFamily="18" charset="0"/>
                <a:cs typeface="Times New Roman" pitchFamily="18" charset="0"/>
              </a:rPr>
              <a:t>Агрегатним  станом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uk-UA" sz="3400" i="1" dirty="0" smtClean="0">
                <a:solidFill>
                  <a:srgbClr val="4300FE"/>
                </a:solidFill>
                <a:latin typeface="Times New Roman" pitchFamily="18" charset="0"/>
                <a:cs typeface="Times New Roman" pitchFamily="18" charset="0"/>
              </a:rPr>
              <a:t>Складом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uk-UA" sz="3400" i="1" dirty="0" smtClean="0">
                <a:solidFill>
                  <a:srgbClr val="4300FE"/>
                </a:solidFill>
                <a:latin typeface="Times New Roman" pitchFamily="18" charset="0"/>
                <a:cs typeface="Times New Roman" pitchFamily="18" charset="0"/>
              </a:rPr>
              <a:t>Відношення до повітря (кисню)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uk-UA" sz="3400" i="1" dirty="0" smtClean="0">
                <a:solidFill>
                  <a:srgbClr val="4300FE"/>
                </a:solidFill>
                <a:latin typeface="Times New Roman" pitchFamily="18" charset="0"/>
                <a:cs typeface="Times New Roman" pitchFamily="18" charset="0"/>
              </a:rPr>
              <a:t>Температура плавлення та кипіння</a:t>
            </a:r>
            <a:endParaRPr lang="ru-RU" sz="3400" i="1" dirty="0" smtClean="0">
              <a:solidFill>
                <a:srgbClr val="4300F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6121400" cy="998984"/>
          </a:xfrm>
        </p:spPr>
        <p:txBody>
          <a:bodyPr/>
          <a:lstStyle/>
          <a:p>
            <a:pPr eaLnBrk="1" hangingPunct="1"/>
            <a:r>
              <a:rPr lang="uk-UA" sz="4800" b="1" i="1" dirty="0" smtClean="0">
                <a:solidFill>
                  <a:srgbClr val="4300FE"/>
                </a:solidFill>
                <a:latin typeface="Times New Roman" pitchFamily="18" charset="0"/>
                <a:cs typeface="Times New Roman" pitchFamily="18" charset="0"/>
              </a:rPr>
              <a:t>Всі елементи </a:t>
            </a:r>
            <a:br>
              <a:rPr lang="uk-UA" sz="4800" b="1" i="1" dirty="0" smtClean="0">
                <a:solidFill>
                  <a:srgbClr val="4300F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b="1" i="1" dirty="0" smtClean="0">
                <a:solidFill>
                  <a:srgbClr val="4300FE"/>
                </a:solidFill>
                <a:latin typeface="Times New Roman" pitchFamily="18" charset="0"/>
                <a:cs typeface="Times New Roman" pitchFamily="18" charset="0"/>
              </a:rPr>
              <a:t>ділять за:</a:t>
            </a:r>
            <a:endParaRPr lang="ru-RU" sz="4800" b="1" i="1" dirty="0" smtClean="0">
              <a:solidFill>
                <a:srgbClr val="4300F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0"/>
          <p:cNvSpPr>
            <a:spLocks noGrp="1"/>
          </p:cNvSpPr>
          <p:nvPr>
            <p:ph type="title"/>
          </p:nvPr>
        </p:nvSpPr>
        <p:spPr>
          <a:xfrm>
            <a:off x="0" y="188640"/>
            <a:ext cx="6119813" cy="1079500"/>
          </a:xfrm>
        </p:spPr>
        <p:txBody>
          <a:bodyPr/>
          <a:lstStyle/>
          <a:p>
            <a:pPr eaLnBrk="1" hangingPunct="1"/>
            <a:r>
              <a:rPr lang="uk-UA" sz="5000" b="1" i="1" u="sng" dirty="0" smtClean="0"/>
              <a:t>Домашнє завдання:</a:t>
            </a:r>
            <a:endParaRPr lang="ru-RU" sz="5000" b="1" dirty="0" smtClean="0"/>
          </a:p>
        </p:txBody>
      </p:sp>
      <p:sp>
        <p:nvSpPr>
          <p:cNvPr id="12" name="Объект 11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i="1" dirty="0" err="1" smtClean="0"/>
              <a:t>Розгадати</a:t>
            </a:r>
            <a:r>
              <a:rPr lang="ru-RU" sz="4800" b="1" i="1" dirty="0" smtClean="0"/>
              <a:t> </a:t>
            </a:r>
            <a:r>
              <a:rPr lang="ru-RU" sz="4800" b="1" i="1" dirty="0" err="1" smtClean="0"/>
              <a:t>кросворд</a:t>
            </a:r>
            <a:r>
              <a:rPr lang="ru-RU" sz="4800" b="1" i="1" smtClean="0"/>
              <a:t>.</a:t>
            </a:r>
            <a:endParaRPr lang="ru-RU" sz="4800" b="1" i="1" dirty="0" smtClean="0"/>
          </a:p>
          <a:p>
            <a:pPr eaLnBrk="1" hangingPunct="1">
              <a:defRPr/>
            </a:pPr>
            <a:r>
              <a:rPr lang="ru-RU" sz="4800" b="1" i="1" dirty="0" smtClean="0"/>
              <a:t>Опрацювати:</a:t>
            </a:r>
          </a:p>
          <a:p>
            <a:pPr lvl="1" eaLnBrk="1" hangingPunct="1">
              <a:defRPr/>
            </a:pPr>
            <a:r>
              <a:rPr lang="uk-UA" sz="4800" dirty="0" smtClean="0"/>
              <a:t>§</a:t>
            </a:r>
            <a:r>
              <a:rPr lang="uk-UA" sz="4800" dirty="0" smtClean="0"/>
              <a:t>20; </a:t>
            </a:r>
          </a:p>
          <a:p>
            <a:pPr lvl="1" eaLnBrk="1" hangingPunct="1">
              <a:defRPr/>
            </a:pPr>
            <a:r>
              <a:rPr lang="uk-UA" sz="4800" dirty="0" smtClean="0"/>
              <a:t>§21;</a:t>
            </a:r>
            <a:endParaRPr lang="ru-RU" sz="4800" dirty="0" smtClean="0"/>
          </a:p>
          <a:p>
            <a:pPr lvl="1" eaLnBrk="1" hangingPunct="1">
              <a:defRPr/>
            </a:pPr>
            <a:r>
              <a:rPr lang="uk-UA" sz="4800" dirty="0" smtClean="0"/>
              <a:t>§22.</a:t>
            </a:r>
            <a:endParaRPr lang="ru-RU" sz="4800" dirty="0" smtClean="0"/>
          </a:p>
          <a:p>
            <a:pPr marL="0" indent="0" eaLnBrk="1" hangingPunct="1"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/>
          <a:lstStyle/>
          <a:p>
            <a:pPr eaLnBrk="1" hangingPunct="1"/>
            <a:r>
              <a:rPr lang="uk-UA" sz="6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Дякую за модуль</a:t>
            </a:r>
            <a:endParaRPr lang="ru-RU" sz="6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9" name="Рисунок 3" descr="77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3357563"/>
            <a:ext cx="6840759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лилиния 4"/>
          <p:cNvSpPr/>
          <p:nvPr/>
        </p:nvSpPr>
        <p:spPr>
          <a:xfrm>
            <a:off x="3563888" y="3645024"/>
            <a:ext cx="3960441" cy="1800200"/>
          </a:xfrm>
          <a:custGeom>
            <a:avLst/>
            <a:gdLst>
              <a:gd name="connsiteX0" fmla="*/ 0 w 4415761"/>
              <a:gd name="connsiteY0" fmla="*/ 0 h 923330"/>
              <a:gd name="connsiteX1" fmla="*/ 4415761 w 4415761"/>
              <a:gd name="connsiteY1" fmla="*/ 0 h 923330"/>
              <a:gd name="connsiteX2" fmla="*/ 4415761 w 4415761"/>
              <a:gd name="connsiteY2" fmla="*/ 923330 h 923330"/>
              <a:gd name="connsiteX3" fmla="*/ 0 w 4415761"/>
              <a:gd name="connsiteY3" fmla="*/ 923330 h 923330"/>
              <a:gd name="connsiteX4" fmla="*/ 0 w 4415761"/>
              <a:gd name="connsiteY4" fmla="*/ 0 h 92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5761" h="923330">
                <a:moveTo>
                  <a:pt x="0" y="0"/>
                </a:moveTo>
                <a:lnTo>
                  <a:pt x="4415761" y="0"/>
                </a:lnTo>
                <a:lnTo>
                  <a:pt x="4415761" y="923330"/>
                </a:lnTo>
                <a:lnTo>
                  <a:pt x="0" y="923330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none">
            <a:prstTxWarp prst="textChevron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До </a:t>
            </a:r>
            <a:r>
              <a:rPr lang="ru-RU" sz="5400" b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побачення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pic>
        <p:nvPicPr>
          <p:cNvPr id="19461" name="Рисунок 5" descr="3f7549616b6d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375" y="1844675"/>
            <a:ext cx="270192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5544616" cy="4525963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uk-UA" sz="3600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Розкрити необхідність наукової класифікації хімічних елементів;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uk-UA" sz="3600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Показати недосконалість перших спроб класифікації елементів;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uk-UA" sz="3600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Розширити знання про хімічні елементи.</a:t>
            </a:r>
          </a:p>
        </p:txBody>
      </p:sp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915000" cy="1143000"/>
          </a:xfrm>
        </p:spPr>
        <p:txBody>
          <a:bodyPr/>
          <a:lstStyle/>
          <a:p>
            <a:pPr eaLnBrk="1" hangingPunct="1"/>
            <a:r>
              <a:rPr lang="uk-UA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Цілі уроку:</a:t>
            </a:r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27784" y="4797152"/>
            <a:ext cx="5544616" cy="864096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uk-UA" sz="4000" dirty="0" smtClean="0">
                <a:solidFill>
                  <a:srgbClr val="00319E"/>
                </a:solidFill>
                <a:latin typeface="Times New Roman" pitchFamily="18" charset="0"/>
                <a:cs typeface="Times New Roman" pitchFamily="18" charset="0"/>
              </a:rPr>
              <a:t>Що таке молекула?</a:t>
            </a:r>
          </a:p>
          <a:p>
            <a:pPr eaLnBrk="1" hangingPunct="1">
              <a:buFont typeface="Wingdings" pitchFamily="2" charset="2"/>
              <a:buChar char="Ø"/>
            </a:pPr>
            <a:endParaRPr lang="uk-UA" sz="4000" dirty="0" smtClean="0">
              <a:solidFill>
                <a:srgbClr val="00319E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Ø"/>
            </a:pPr>
            <a:endParaRPr lang="uk-UA" sz="4000" dirty="0" smtClean="0">
              <a:solidFill>
                <a:srgbClr val="00319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eaLnBrk="1" hangingPunct="1"/>
            <a:r>
              <a:rPr lang="uk-UA" b="1" i="1" dirty="0" smtClean="0">
                <a:solidFill>
                  <a:srgbClr val="00319E"/>
                </a:solidFill>
                <a:latin typeface="Times New Roman" pitchFamily="18" charset="0"/>
                <a:cs typeface="Times New Roman" pitchFamily="18" charset="0"/>
              </a:rPr>
              <a:t>Перевіримо знання</a:t>
            </a:r>
            <a:endParaRPr lang="ru-RU" b="1" i="1" dirty="0" smtClean="0">
              <a:solidFill>
                <a:srgbClr val="00319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092280" y="5373216"/>
            <a:ext cx="1907704" cy="93610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07504" y="1268760"/>
            <a:ext cx="878497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4000" dirty="0" smtClean="0">
                <a:solidFill>
                  <a:srgbClr val="00319E"/>
                </a:solidFill>
                <a:latin typeface="Times New Roman" pitchFamily="18" charset="0"/>
                <a:cs typeface="Times New Roman" pitchFamily="18" charset="0"/>
              </a:rPr>
              <a:t>Як називається найменша неподільна частинка хімічного елемента, що входить до складу молекул простих та складних речовин? </a:t>
            </a:r>
          </a:p>
          <a:p>
            <a:endParaRPr lang="uk-U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3D05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468313" y="333375"/>
            <a:ext cx="8229600" cy="5840413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Закінчити схему</a:t>
            </a:r>
          </a:p>
          <a:p>
            <a:pPr eaLnBrk="1" hangingPunct="1">
              <a:buFont typeface="Wingdings 2" pitchFamily="18" charset="2"/>
              <a:buNone/>
            </a:pPr>
            <a:endParaRPr lang="uk-UA" dirty="0" smtClean="0"/>
          </a:p>
        </p:txBody>
      </p:sp>
      <p:graphicFrame>
        <p:nvGraphicFramePr>
          <p:cNvPr id="4" name="Схема 3"/>
          <p:cNvGraphicFramePr/>
          <p:nvPr/>
        </p:nvGraphicFramePr>
        <p:xfrm>
          <a:off x="323528" y="980728"/>
          <a:ext cx="7344816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>
            <a:hlinkClick r:id="rId7" action="ppaction://hlinksldjump"/>
          </p:cNvPr>
          <p:cNvSpPr/>
          <p:nvPr/>
        </p:nvSpPr>
        <p:spPr>
          <a:xfrm>
            <a:off x="7380312" y="5517232"/>
            <a:ext cx="1643062" cy="93610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4509120"/>
            <a:ext cx="20162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Складні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1052736"/>
            <a:ext cx="191385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Метали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92080" y="2060848"/>
            <a:ext cx="2376264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Неметали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64088" y="2996952"/>
            <a:ext cx="211686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err="1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Оксиди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64088" y="4005064"/>
            <a:ext cx="2122697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err="1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Основи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64088" y="4941168"/>
            <a:ext cx="2088232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err="1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Кислоти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24128" y="5949280"/>
            <a:ext cx="1279517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err="1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Солі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3D05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857250" y="357188"/>
            <a:ext cx="792956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endParaRPr lang="ru-RU" sz="4400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051720" y="476672"/>
            <a:ext cx="6404248" cy="1656183"/>
          </a:xfrm>
        </p:spPr>
        <p:txBody>
          <a:bodyPr/>
          <a:lstStyle/>
          <a:p>
            <a:pPr lvl="0" algn="l">
              <a:buFont typeface="Wingdings" pitchFamily="2" charset="2"/>
              <a:buChar char="Ø"/>
            </a:pPr>
            <a:r>
              <a:rPr lang="uk-UA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Визначте валентність атомів хімічних елементів у молекулах</a:t>
            </a:r>
            <a:endParaRPr lang="uk-UA" dirty="0">
              <a:solidFill>
                <a:srgbClr val="4900B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492896"/>
            <a:ext cx="7520880" cy="1800200"/>
          </a:xfrm>
        </p:spPr>
        <p:txBody>
          <a:bodyPr/>
          <a:lstStyle/>
          <a:p>
            <a:r>
              <a:rPr lang="en-US" sz="6000" b="1" dirty="0" err="1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MgO</a:t>
            </a:r>
            <a:r>
              <a:rPr lang="en-US" sz="6000" b="1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6000" b="1" dirty="0" err="1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HCl</a:t>
            </a:r>
            <a:r>
              <a:rPr lang="en-US" sz="6000" b="1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, Na</a:t>
            </a:r>
            <a:r>
              <a:rPr lang="en-US" sz="6000" b="1" baseline="-25000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b="1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O, Al</a:t>
            </a:r>
            <a:r>
              <a:rPr lang="en-US" sz="6000" b="1" baseline="-25000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b="1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6000" b="1" baseline="-25000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6000" b="1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, H</a:t>
            </a:r>
            <a:r>
              <a:rPr lang="en-US" sz="6000" b="1" baseline="-25000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b="1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S </a:t>
            </a:r>
            <a:endParaRPr lang="uk-UA" sz="6000" dirty="0" smtClean="0">
              <a:solidFill>
                <a:srgbClr val="4900B4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11267" name="Номер слайда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AD4B71-9884-4A22-A5BE-B34E59DF5EA2}" type="slidenum">
              <a:rPr lang="ru-RU" smtClean="0">
                <a:solidFill>
                  <a:schemeClr val="tx1">
                    <a:tint val="75000"/>
                  </a:scheme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99792" y="4365104"/>
            <a:ext cx="597666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uk-UA" sz="4400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 Запишіть формули сполук Калію, Кальцію, </a:t>
            </a:r>
            <a:r>
              <a:rPr lang="uk-UA" sz="4400" dirty="0" err="1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Сульфуру</a:t>
            </a:r>
            <a:r>
              <a:rPr lang="uk-UA" sz="4400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uk-UA" sz="4400" dirty="0" err="1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Оксигеном</a:t>
            </a:r>
            <a:r>
              <a:rPr lang="uk-UA" sz="4400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uk-U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None/>
            </a:pPr>
            <a:r>
              <a:rPr lang="uk-UA" sz="3600" b="1" dirty="0" smtClean="0">
                <a:solidFill>
                  <a:srgbClr val="00319E"/>
                </a:solidFill>
                <a:latin typeface="Times New Roman" pitchFamily="18" charset="0"/>
                <a:cs typeface="Times New Roman" pitchFamily="18" charset="0"/>
              </a:rPr>
              <a:t>І етап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z="3500" dirty="0" smtClean="0">
                <a:solidFill>
                  <a:srgbClr val="00319E"/>
                </a:solidFill>
                <a:latin typeface="Times New Roman" pitchFamily="18" charset="0"/>
                <a:cs typeface="Times New Roman" pitchFamily="18" charset="0"/>
              </a:rPr>
              <a:t>Людина звернула увагу, на такі метали як мідь, золото, залізо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219200"/>
          </a:xfrm>
        </p:spPr>
        <p:txBody>
          <a:bodyPr/>
          <a:lstStyle/>
          <a:p>
            <a:pPr eaLnBrk="1" hangingPunct="1"/>
            <a:r>
              <a:rPr lang="uk-UA" dirty="0" smtClean="0">
                <a:solidFill>
                  <a:srgbClr val="00319E"/>
                </a:solidFill>
                <a:latin typeface="Times New Roman" pitchFamily="18" charset="0"/>
                <a:cs typeface="Times New Roman" pitchFamily="18" charset="0"/>
              </a:rPr>
              <a:t>Історична періодизація відкриття хімічних елементів</a:t>
            </a:r>
            <a:endParaRPr lang="ru-RU" dirty="0" smtClean="0">
              <a:solidFill>
                <a:srgbClr val="00319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zhelez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3789039"/>
            <a:ext cx="2232248" cy="1450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Ka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3650960"/>
            <a:ext cx="2286016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predmet-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3643314"/>
            <a:ext cx="2359878" cy="16802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idx="1"/>
          </p:nvPr>
        </p:nvSpPr>
        <p:spPr>
          <a:xfrm>
            <a:off x="107505" y="785813"/>
            <a:ext cx="6336704" cy="1328737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uk-UA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Філософи Давньої Греції </a:t>
            </a:r>
            <a:r>
              <a:rPr lang="uk-UA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виділяли елементи-стихії:</a:t>
            </a:r>
            <a:endParaRPr lang="uk-UA" dirty="0" smtClean="0">
              <a:solidFill>
                <a:srgbClr val="4900B4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16632"/>
            <a:ext cx="6015583" cy="720080"/>
          </a:xfrm>
        </p:spPr>
        <p:txBody>
          <a:bodyPr/>
          <a:lstStyle/>
          <a:p>
            <a:pPr eaLnBrk="1" hangingPunct="1"/>
            <a:r>
              <a:rPr lang="uk-UA" b="1" dirty="0" smtClean="0">
                <a:solidFill>
                  <a:srgbClr val="4900B4"/>
                </a:solidFill>
                <a:latin typeface="Times New Roman" pitchFamily="18" charset="0"/>
                <a:cs typeface="Times New Roman" pitchFamily="18" charset="0"/>
              </a:rPr>
              <a:t>ІІ етап</a:t>
            </a:r>
            <a:endParaRPr lang="ru-RU" b="1" dirty="0" smtClean="0">
              <a:solidFill>
                <a:srgbClr val="4900B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323528" y="1928802"/>
          <a:ext cx="5112568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317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3BE2C3-AA59-488B-9C24-F6AC2AD7CD30}" type="slidenum">
              <a:rPr lang="ru-RU" smtClean="0">
                <a:solidFill>
                  <a:schemeClr val="tx1">
                    <a:tint val="75000"/>
                  </a:scheme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7" name="Picture 67" descr="CCF24072011_0000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088" y="332656"/>
            <a:ext cx="3312368" cy="1670385"/>
          </a:xfrm>
          <a:prstGeom prst="rect">
            <a:avLst/>
          </a:prstGeom>
          <a:noFill/>
        </p:spPr>
      </p:pic>
      <p:pic>
        <p:nvPicPr>
          <p:cNvPr id="8" name="Picture 52" descr="Картинка 17 из 28629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 l="35738" r="30431"/>
          <a:stretch>
            <a:fillRect/>
          </a:stretch>
        </p:blipFill>
        <p:spPr bwMode="auto">
          <a:xfrm>
            <a:off x="8316416" y="2204864"/>
            <a:ext cx="587375" cy="1728787"/>
          </a:xfrm>
          <a:prstGeom prst="rect">
            <a:avLst/>
          </a:prstGeom>
          <a:noFill/>
        </p:spPr>
      </p:pic>
      <p:pic>
        <p:nvPicPr>
          <p:cNvPr id="9" name="Picture 55" descr="Картинка 17 из 28629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 r="64262"/>
          <a:stretch>
            <a:fillRect/>
          </a:stretch>
        </p:blipFill>
        <p:spPr bwMode="auto">
          <a:xfrm>
            <a:off x="6876256" y="2204864"/>
            <a:ext cx="681037" cy="18938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9712" y="3501008"/>
            <a:ext cx="7164288" cy="307935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uk-UA" sz="1500" dirty="0" smtClean="0">
              <a:solidFill>
                <a:srgbClr val="00206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Відкриті такі газоподібні елементи, як азот, водень, кисень і хлор, і такі метали , як кобальт, платина, нікель, манган, вольфрам, молібден, титан, уран і хром. </a:t>
            </a:r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</p:spPr>
        <p:txBody>
          <a:bodyPr/>
          <a:lstStyle/>
          <a:p>
            <a:pPr eaLnBrk="1" hangingPunct="1"/>
            <a:r>
              <a:rPr lang="uk-UA" b="1" dirty="0" smtClean="0">
                <a:solidFill>
                  <a:srgbClr val="00319E"/>
                </a:solidFill>
                <a:latin typeface="Times New Roman" pitchFamily="18" charset="0"/>
                <a:cs typeface="Times New Roman" pitchFamily="18" charset="0"/>
              </a:rPr>
              <a:t>ІІІ етап</a:t>
            </a:r>
            <a:endParaRPr lang="ru-RU" b="1" dirty="0" smtClean="0">
              <a:solidFill>
                <a:srgbClr val="00319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29278918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500042"/>
            <a:ext cx="2695575" cy="3228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51520" y="1484784"/>
            <a:ext cx="590465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uk-UA" sz="3200" b="1" i="1" dirty="0" smtClean="0">
                <a:solidFill>
                  <a:srgbClr val="007E39"/>
                </a:solidFill>
                <a:latin typeface="Times New Roman" pitchFamily="18" charset="0"/>
                <a:cs typeface="Times New Roman" pitchFamily="18" charset="0"/>
              </a:rPr>
              <a:t>Період Х</a:t>
            </a:r>
            <a:r>
              <a:rPr lang="en-US" sz="3200" b="1" i="1" dirty="0" smtClean="0">
                <a:solidFill>
                  <a:srgbClr val="007E39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sz="3200" b="1" i="1" dirty="0" smtClean="0">
                <a:solidFill>
                  <a:srgbClr val="007E39"/>
                </a:solidFill>
                <a:latin typeface="Times New Roman" pitchFamily="18" charset="0"/>
                <a:cs typeface="Times New Roman" pitchFamily="18" charset="0"/>
              </a:rPr>
              <a:t>ІІ-Х</a:t>
            </a:r>
            <a:r>
              <a:rPr lang="en-US" sz="3200" b="1" i="1" dirty="0" smtClean="0">
                <a:solidFill>
                  <a:srgbClr val="007E39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sz="3200" b="1" i="1" dirty="0" smtClean="0">
                <a:solidFill>
                  <a:srgbClr val="007E39"/>
                </a:solidFill>
                <a:latin typeface="Times New Roman" pitchFamily="18" charset="0"/>
                <a:cs typeface="Times New Roman" pitchFamily="18" charset="0"/>
              </a:rPr>
              <a:t>ІІІ ст.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z="3200" b="1" i="1" dirty="0" smtClean="0">
                <a:solidFill>
                  <a:srgbClr val="007E39"/>
                </a:solidFill>
                <a:latin typeface="Times New Roman" pitchFamily="18" charset="0"/>
                <a:cs typeface="Times New Roman" pitchFamily="18" charset="0"/>
              </a:rPr>
              <a:t>Р. </a:t>
            </a:r>
            <a:r>
              <a:rPr lang="uk-UA" sz="3200" b="1" i="1" dirty="0" err="1" smtClean="0">
                <a:solidFill>
                  <a:srgbClr val="007E39"/>
                </a:solidFill>
                <a:latin typeface="Times New Roman" pitchFamily="18" charset="0"/>
                <a:cs typeface="Times New Roman" pitchFamily="18" charset="0"/>
              </a:rPr>
              <a:t>Бойль</a:t>
            </a:r>
            <a:r>
              <a:rPr lang="uk-UA" sz="3200" b="1" i="1" dirty="0" smtClean="0">
                <a:solidFill>
                  <a:srgbClr val="007E39"/>
                </a:solidFill>
                <a:latin typeface="Times New Roman" pitchFamily="18" charset="0"/>
                <a:cs typeface="Times New Roman" pitchFamily="18" charset="0"/>
              </a:rPr>
              <a:t> назвав елементом те,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z="3200" b="1" i="1" dirty="0" smtClean="0">
                <a:solidFill>
                  <a:srgbClr val="007E39"/>
                </a:solidFill>
                <a:latin typeface="Times New Roman" pitchFamily="18" charset="0"/>
                <a:cs typeface="Times New Roman" pitchFamily="18" charset="0"/>
              </a:rPr>
              <a:t>що є межею розкладу речовини</a:t>
            </a:r>
          </a:p>
          <a:p>
            <a:endParaRPr lang="uk-U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43808" y="1052736"/>
            <a:ext cx="5764138" cy="2542034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uk-UA" b="1" dirty="0" err="1" smtClean="0">
                <a:solidFill>
                  <a:srgbClr val="00319E"/>
                </a:solidFill>
              </a:rPr>
              <a:t>Антуа́н</a:t>
            </a:r>
            <a:r>
              <a:rPr lang="uk-UA" b="1" dirty="0" smtClean="0">
                <a:solidFill>
                  <a:srgbClr val="00319E"/>
                </a:solidFill>
              </a:rPr>
              <a:t> </a:t>
            </a:r>
            <a:r>
              <a:rPr lang="uk-UA" b="1" dirty="0" err="1" smtClean="0">
                <a:solidFill>
                  <a:srgbClr val="00319E"/>
                </a:solidFill>
              </a:rPr>
              <a:t>Лора́н</a:t>
            </a:r>
            <a:r>
              <a:rPr lang="uk-UA" b="1" dirty="0" smtClean="0">
                <a:solidFill>
                  <a:srgbClr val="00319E"/>
                </a:solidFill>
              </a:rPr>
              <a:t> де </a:t>
            </a:r>
            <a:r>
              <a:rPr lang="uk-UA" b="1" dirty="0" err="1" smtClean="0">
                <a:solidFill>
                  <a:srgbClr val="00319E"/>
                </a:solidFill>
              </a:rPr>
              <a:t>Лавуазьє́</a:t>
            </a:r>
            <a:r>
              <a:rPr lang="uk-UA" dirty="0" smtClean="0">
                <a:solidFill>
                  <a:srgbClr val="00319E"/>
                </a:solidFill>
              </a:rPr>
              <a:t> </a:t>
            </a:r>
            <a:r>
              <a:rPr lang="uk-UA" dirty="0" smtClean="0">
                <a:solidFill>
                  <a:srgbClr val="00319E"/>
                </a:solidFill>
                <a:latin typeface="Times New Roman" pitchFamily="18" charset="0"/>
                <a:cs typeface="Times New Roman" pitchFamily="18" charset="0"/>
              </a:rPr>
              <a:t>вважав елементом просту речовину, бо її не можна розкласти на інші речовини. </a:t>
            </a:r>
            <a:endParaRPr lang="ru-RU" dirty="0" smtClean="0">
              <a:solidFill>
                <a:srgbClr val="00319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555776" y="4077072"/>
            <a:ext cx="3954164" cy="1947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uk-UA" sz="3200" b="1" dirty="0">
                <a:solidFill>
                  <a:srgbClr val="00319E"/>
                </a:solidFill>
                <a:cs typeface="Calibri" pitchFamily="34" charset="0"/>
              </a:rPr>
              <a:t>Дж. </a:t>
            </a:r>
            <a:r>
              <a:rPr lang="uk-UA" sz="3200" b="1" dirty="0" err="1">
                <a:solidFill>
                  <a:srgbClr val="00319E"/>
                </a:solidFill>
                <a:cs typeface="Calibri" pitchFamily="34" charset="0"/>
              </a:rPr>
              <a:t>Дальтон</a:t>
            </a:r>
            <a:r>
              <a:rPr lang="uk-UA" sz="3200" b="1" dirty="0">
                <a:solidFill>
                  <a:srgbClr val="00319E"/>
                </a:solidFill>
                <a:cs typeface="Calibri" pitchFamily="34" charset="0"/>
              </a:rPr>
              <a:t> </a:t>
            </a:r>
            <a:endParaRPr lang="uk-UA" sz="3200" b="1" dirty="0" smtClean="0">
              <a:solidFill>
                <a:srgbClr val="00319E"/>
              </a:solidFill>
              <a:cs typeface="Calibri" pitchFamily="34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uk-UA" sz="3200" b="1" dirty="0" smtClean="0">
                <a:solidFill>
                  <a:srgbClr val="00319E"/>
                </a:solidFill>
                <a:latin typeface="Constantia" pitchFamily="18" charset="0"/>
                <a:cs typeface="Calibri" pitchFamily="34" charset="0"/>
              </a:rPr>
              <a:t>   </a:t>
            </a:r>
            <a:r>
              <a:rPr lang="uk-UA" sz="3200" dirty="0" smtClean="0">
                <a:solidFill>
                  <a:srgbClr val="00319E"/>
                </a:solidFill>
                <a:latin typeface="Constantia" pitchFamily="18" charset="0"/>
              </a:rPr>
              <a:t>теж </a:t>
            </a:r>
            <a:r>
              <a:rPr lang="uk-UA" sz="3200" dirty="0">
                <a:solidFill>
                  <a:srgbClr val="00319E"/>
                </a:solidFill>
                <a:latin typeface="Constantia" pitchFamily="18" charset="0"/>
              </a:rPr>
              <a:t>не розрізняв елемент і просту речовину</a:t>
            </a:r>
            <a:endParaRPr lang="ru-RU" sz="3200" dirty="0">
              <a:solidFill>
                <a:srgbClr val="00319E"/>
              </a:solidFill>
              <a:latin typeface="Constantia" pitchFamily="18" charset="0"/>
            </a:endParaRPr>
          </a:p>
        </p:txBody>
      </p:sp>
      <p:pic>
        <p:nvPicPr>
          <p:cNvPr id="9" name="Рисунок 8" descr="дальт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3501008"/>
            <a:ext cx="2232248" cy="2976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3385274793лавуазьє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476672"/>
            <a:ext cx="2743811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2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368</Words>
  <Application>Microsoft Office PowerPoint</Application>
  <PresentationFormat>Экран (4:3)</PresentationFormat>
  <Paragraphs>91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1_Тема Office</vt:lpstr>
      <vt:lpstr>2_Тема Office</vt:lpstr>
      <vt:lpstr>3_Тема Office</vt:lpstr>
      <vt:lpstr>4_Тема Office</vt:lpstr>
      <vt:lpstr>5_Тема Office</vt:lpstr>
      <vt:lpstr>Тема Office</vt:lpstr>
      <vt:lpstr>Тема26</vt:lpstr>
      <vt:lpstr>Історичні відомості про спроби класифікації хімічних елементів</vt:lpstr>
      <vt:lpstr>Цілі уроку: </vt:lpstr>
      <vt:lpstr>Перевіримо знання</vt:lpstr>
      <vt:lpstr>Слайд 4</vt:lpstr>
      <vt:lpstr>Визначте валентність атомів хімічних елементів у молекулах</vt:lpstr>
      <vt:lpstr>Історична періодизація відкриття хімічних елементів</vt:lpstr>
      <vt:lpstr>ІІ етап</vt:lpstr>
      <vt:lpstr>ІІІ етап</vt:lpstr>
      <vt:lpstr>Слайд 9</vt:lpstr>
      <vt:lpstr>Лавуазьє поділив всі елементи на:</vt:lpstr>
      <vt:lpstr>“Просте тіло є речовиною…, а під елементом слід розуміти складові простих і складних тіл” </vt:lpstr>
      <vt:lpstr>Всі елементи  ділять за:</vt:lpstr>
      <vt:lpstr>Домашнє завдання:</vt:lpstr>
      <vt:lpstr>Дякую за модуль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1</cp:lastModifiedBy>
  <cp:revision>73</cp:revision>
  <dcterms:created xsi:type="dcterms:W3CDTF">2012-08-20T16:10:27Z</dcterms:created>
  <dcterms:modified xsi:type="dcterms:W3CDTF">2013-01-27T22:45:12Z</dcterms:modified>
</cp:coreProperties>
</file>