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09" autoAdjust="0"/>
  </p:normalViewPr>
  <p:slideViewPr>
    <p:cSldViewPr>
      <p:cViewPr varScale="1">
        <p:scale>
          <a:sx n="88" d="100"/>
          <a:sy n="88" d="100"/>
        </p:scale>
        <p:origin x="-96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8906402-4B3A-4B1B-AA53-B4B39ECC5A80}" type="datetimeFigureOut">
              <a:rPr lang="uk-UA" smtClean="0"/>
              <a:pPr/>
              <a:t>09.11.2016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228677B-7C2E-4C4C-BC27-470A54040A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906402-4B3A-4B1B-AA53-B4B39ECC5A80}" type="datetimeFigureOut">
              <a:rPr lang="uk-UA" smtClean="0"/>
              <a:pPr/>
              <a:t>09.11.2016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28677B-7C2E-4C4C-BC27-470A54040A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906402-4B3A-4B1B-AA53-B4B39ECC5A80}" type="datetimeFigureOut">
              <a:rPr lang="uk-UA" smtClean="0"/>
              <a:pPr/>
              <a:t>09.11.2016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28677B-7C2E-4C4C-BC27-470A54040A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906402-4B3A-4B1B-AA53-B4B39ECC5A80}" type="datetimeFigureOut">
              <a:rPr lang="uk-UA" smtClean="0"/>
              <a:pPr/>
              <a:t>09.11.2016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28677B-7C2E-4C4C-BC27-470A54040AA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906402-4B3A-4B1B-AA53-B4B39ECC5A80}" type="datetimeFigureOut">
              <a:rPr lang="uk-UA" smtClean="0"/>
              <a:pPr/>
              <a:t>09.11.2016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28677B-7C2E-4C4C-BC27-470A54040AA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906402-4B3A-4B1B-AA53-B4B39ECC5A80}" type="datetimeFigureOut">
              <a:rPr lang="uk-UA" smtClean="0"/>
              <a:pPr/>
              <a:t>09.11.2016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28677B-7C2E-4C4C-BC27-470A54040AA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906402-4B3A-4B1B-AA53-B4B39ECC5A80}" type="datetimeFigureOut">
              <a:rPr lang="uk-UA" smtClean="0"/>
              <a:pPr/>
              <a:t>09.11.2016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28677B-7C2E-4C4C-BC27-470A54040A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906402-4B3A-4B1B-AA53-B4B39ECC5A80}" type="datetimeFigureOut">
              <a:rPr lang="uk-UA" smtClean="0"/>
              <a:pPr/>
              <a:t>09.11.2016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28677B-7C2E-4C4C-BC27-470A54040AA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906402-4B3A-4B1B-AA53-B4B39ECC5A80}" type="datetimeFigureOut">
              <a:rPr lang="uk-UA" smtClean="0"/>
              <a:pPr/>
              <a:t>09.11.2016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28677B-7C2E-4C4C-BC27-470A54040A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8906402-4B3A-4B1B-AA53-B4B39ECC5A80}" type="datetimeFigureOut">
              <a:rPr lang="uk-UA" smtClean="0"/>
              <a:pPr/>
              <a:t>09.11.2016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28677B-7C2E-4C4C-BC27-470A54040A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8906402-4B3A-4B1B-AA53-B4B39ECC5A80}" type="datetimeFigureOut">
              <a:rPr lang="uk-UA" smtClean="0"/>
              <a:pPr/>
              <a:t>09.11.2016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228677B-7C2E-4C4C-BC27-470A54040AA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8906402-4B3A-4B1B-AA53-B4B39ECC5A80}" type="datetimeFigureOut">
              <a:rPr lang="uk-UA" smtClean="0"/>
              <a:pPr/>
              <a:t>09.11.2016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228677B-7C2E-4C4C-BC27-470A54040AA0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Охорона водойм від забруднення</a:t>
            </a:r>
            <a:endParaRPr lang="uk-UA" dirty="0"/>
          </a:p>
        </p:txBody>
      </p:sp>
      <p:pic>
        <p:nvPicPr>
          <p:cNvPr id="3074" name="Picture 2" descr="C:\Users\Роксолана\Desktop\zabrudnennja-vod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57400"/>
            <a:ext cx="7848872" cy="521196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42876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1. Впровадження маловідходних   технологій на підприємствах :</a:t>
            </a:r>
            <a:endParaRPr lang="uk-UA" dirty="0"/>
          </a:p>
        </p:txBody>
      </p:sp>
      <p:pic>
        <p:nvPicPr>
          <p:cNvPr id="1026" name="Picture 2" descr="C:\Users\Роксолана\Desktop\1384522914_aaa-img-3894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91556"/>
            <a:ext cx="7992888" cy="531390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147248" cy="1224136"/>
          </a:xfrm>
        </p:spPr>
        <p:txBody>
          <a:bodyPr>
            <a:normAutofit fontScale="90000"/>
          </a:bodyPr>
          <a:lstStyle/>
          <a:p>
            <a:pPr algn="just"/>
            <a:r>
              <a:rPr lang="uk-UA" dirty="0" smtClean="0"/>
              <a:t>2. Зменшення шкідливих викидів у   водойми </a:t>
            </a:r>
            <a:endParaRPr lang="uk-UA" dirty="0"/>
          </a:p>
        </p:txBody>
      </p:sp>
      <p:pic>
        <p:nvPicPr>
          <p:cNvPr id="2050" name="Picture 2" descr="C:\Users\Роксолана\Desktop\1415692324_www_pics_am-danger917_fd15d_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448718"/>
            <a:ext cx="5616624" cy="393260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03848" y="2420888"/>
            <a:ext cx="496855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067128" cy="1428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dirty="0" smtClean="0"/>
              <a:t>3.  Недопущення зливу неочищених стічних вод у закриті водойми</a:t>
            </a:r>
            <a:endParaRPr lang="uk-UA" sz="40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9552" y="2132856"/>
            <a:ext cx="4013707" cy="3456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524500" y="2204864"/>
            <a:ext cx="300794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4.  Будування очисних споруд</a:t>
            </a:r>
            <a:endParaRPr lang="uk-UA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91264" cy="1226400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/>
              <a:t>5.  Недопущення засмічення водойм</a:t>
            </a:r>
            <a:endParaRPr lang="uk-UA" sz="4400" dirty="0"/>
          </a:p>
        </p:txBody>
      </p:sp>
      <p:pic>
        <p:nvPicPr>
          <p:cNvPr id="4098" name="Picture 2" descr="C:\Users\Роксолана\Desktop\11271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44824"/>
            <a:ext cx="6667500" cy="44386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Роксолана\Desktop\imgprevie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24237" y="2276872"/>
            <a:ext cx="4964187" cy="38164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19256" cy="115439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6.Раціональне використання водних ресурсів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3042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  </a:t>
            </a:r>
            <a:r>
              <a:rPr lang="uk-UA" sz="4900" dirty="0" smtClean="0"/>
              <a:t>  </a:t>
            </a:r>
            <a:r>
              <a:rPr lang="uk-UA" sz="8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Збережімо кожну краплю </a:t>
            </a:r>
            <a:r>
              <a:rPr lang="uk-UA" sz="8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води!</a:t>
            </a:r>
            <a:endParaRPr lang="uk-UA" sz="8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94</TotalTime>
  <Words>49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Охорона водойм від забруднення</vt:lpstr>
      <vt:lpstr>1. Впровадження маловідходних   технологій на підприємствах :</vt:lpstr>
      <vt:lpstr>2. Зменшення шкідливих викидів у   водойми </vt:lpstr>
      <vt:lpstr>3.  Недопущення зливу неочищених стічних вод у закриті водойми</vt:lpstr>
      <vt:lpstr>4.  Будування очисних споруд</vt:lpstr>
      <vt:lpstr>5.  Недопущення засмічення водойм</vt:lpstr>
      <vt:lpstr>6.Раціональне використання водних ресурсів</vt:lpstr>
      <vt:lpstr>    Збережімо кожну краплю води!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Охорона водойм від забруднення</dc:title>
  <dc:creator>Каролинка</dc:creator>
  <cp:lastModifiedBy>Роксолана</cp:lastModifiedBy>
  <cp:revision>12</cp:revision>
  <dcterms:created xsi:type="dcterms:W3CDTF">2015-03-22T17:01:14Z</dcterms:created>
  <dcterms:modified xsi:type="dcterms:W3CDTF">2016-11-09T18:10:12Z</dcterms:modified>
</cp:coreProperties>
</file>