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81" r:id="rId9"/>
    <p:sldId id="285" r:id="rId10"/>
    <p:sldId id="280" r:id="rId11"/>
    <p:sldId id="287" r:id="rId12"/>
    <p:sldId id="265" r:id="rId13"/>
    <p:sldId id="277" r:id="rId14"/>
    <p:sldId id="268" r:id="rId15"/>
    <p:sldId id="278" r:id="rId16"/>
    <p:sldId id="269" r:id="rId17"/>
    <p:sldId id="279" r:id="rId18"/>
    <p:sldId id="270" r:id="rId19"/>
    <p:sldId id="271" r:id="rId20"/>
    <p:sldId id="286" r:id="rId21"/>
    <p:sldId id="273" r:id="rId22"/>
    <p:sldId id="282" r:id="rId23"/>
    <p:sldId id="283" r:id="rId24"/>
    <p:sldId id="274" r:id="rId25"/>
    <p:sldId id="28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2929"/>
    <a:srgbClr val="006600"/>
    <a:srgbClr val="F4CE37"/>
    <a:srgbClr val="BDD69E"/>
    <a:srgbClr val="888D69"/>
    <a:srgbClr val="003300"/>
    <a:srgbClr val="F8F32D"/>
    <a:srgbClr val="FDB37B"/>
    <a:srgbClr val="33CC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7" autoAdjust="0"/>
    <p:restoredTop sz="98325" autoAdjust="0"/>
  </p:normalViewPr>
  <p:slideViewPr>
    <p:cSldViewPr>
      <p:cViewPr varScale="1">
        <p:scale>
          <a:sx n="77" d="100"/>
          <a:sy n="7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637DBE-3FA9-4D3D-9CC7-DBBFA534356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BD6893C-CBC3-4DC9-BD1D-D7414278B5BE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sz="1600" b="1" baseline="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Класифікація хімічних реакцій</a:t>
          </a:r>
        </a:p>
      </dgm:t>
    </dgm:pt>
    <dgm:pt modelId="{874200E3-C3D3-4F0E-A63E-B23A0A84FC7B}" type="parTrans" cxnId="{1505DB7B-C308-4032-A582-942C35C122D6}">
      <dgm:prSet/>
      <dgm:spPr/>
      <dgm:t>
        <a:bodyPr/>
        <a:lstStyle/>
        <a:p>
          <a:endParaRPr lang="uk-UA"/>
        </a:p>
      </dgm:t>
    </dgm:pt>
    <dgm:pt modelId="{F1B88511-2F1B-4353-8690-F575EAE135B2}" type="sibTrans" cxnId="{1505DB7B-C308-4032-A582-942C35C122D6}">
      <dgm:prSet/>
      <dgm:spPr/>
      <dgm:t>
        <a:bodyPr/>
        <a:lstStyle/>
        <a:p>
          <a:endParaRPr lang="uk-UA"/>
        </a:p>
      </dgm:t>
    </dgm:pt>
    <dgm:pt modelId="{3ADC23A7-1CFA-4077-82D1-0B9ECC837FDD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За зміною кількості реагентів і продуктів реакції</a:t>
          </a:r>
          <a:endParaRPr lang="uk-UA" b="1" dirty="0">
            <a:solidFill>
              <a:schemeClr val="tx2">
                <a:lumMod val="50000"/>
              </a:schemeClr>
            </a:solidFill>
            <a:latin typeface="Arial Black" pitchFamily="34" charset="0"/>
          </a:endParaRPr>
        </a:p>
      </dgm:t>
    </dgm:pt>
    <dgm:pt modelId="{5BCD97DC-C44A-4FD9-A3A1-9E102F5769A4}" type="parTrans" cxnId="{04B1336F-BD9E-40C6-AA56-D69F3DF21CFF}">
      <dgm:prSet/>
      <dgm:spPr/>
      <dgm:t>
        <a:bodyPr/>
        <a:lstStyle/>
        <a:p>
          <a:endParaRPr lang="uk-UA"/>
        </a:p>
      </dgm:t>
    </dgm:pt>
    <dgm:pt modelId="{562A1CC5-0BE7-4A18-B2A2-FCCCDC18472E}" type="sibTrans" cxnId="{04B1336F-BD9E-40C6-AA56-D69F3DF21CFF}">
      <dgm:prSet/>
      <dgm:spPr/>
      <dgm:t>
        <a:bodyPr/>
        <a:lstStyle/>
        <a:p>
          <a:endParaRPr lang="uk-UA"/>
        </a:p>
      </dgm:t>
    </dgm:pt>
    <dgm:pt modelId="{A7A28BA9-174D-4645-9F60-7BD6E5281A6D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0" baseline="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розкладу</a:t>
          </a:r>
          <a:endParaRPr lang="uk-UA" b="0" dirty="0">
            <a:solidFill>
              <a:schemeClr val="tx2">
                <a:lumMod val="50000"/>
              </a:schemeClr>
            </a:solidFill>
            <a:latin typeface="Arial Black" pitchFamily="34" charset="0"/>
          </a:endParaRPr>
        </a:p>
      </dgm:t>
    </dgm:pt>
    <dgm:pt modelId="{D2191717-6C3F-469D-A1C0-F9F172BB72E7}" type="parTrans" cxnId="{A3FC48A0-B173-4765-80DE-62A1EDBD7354}">
      <dgm:prSet/>
      <dgm:spPr/>
      <dgm:t>
        <a:bodyPr/>
        <a:lstStyle/>
        <a:p>
          <a:endParaRPr lang="uk-UA"/>
        </a:p>
      </dgm:t>
    </dgm:pt>
    <dgm:pt modelId="{8FFF0F02-7C2A-4750-8B2B-5577FD0651A3}" type="sibTrans" cxnId="{A3FC48A0-B173-4765-80DE-62A1EDBD7354}">
      <dgm:prSet/>
      <dgm:spPr/>
      <dgm:t>
        <a:bodyPr/>
        <a:lstStyle/>
        <a:p>
          <a:endParaRPr lang="uk-UA"/>
        </a:p>
      </dgm:t>
    </dgm:pt>
    <dgm:pt modelId="{7F85174D-25FF-4A8F-9E0C-F09D11A8BB63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сполучення</a:t>
          </a:r>
          <a:endParaRPr lang="uk-UA" b="1" dirty="0">
            <a:solidFill>
              <a:schemeClr val="tx1">
                <a:lumMod val="95000"/>
                <a:lumOff val="5000"/>
              </a:schemeClr>
            </a:solidFill>
            <a:latin typeface="Arial Black" pitchFamily="34" charset="0"/>
          </a:endParaRPr>
        </a:p>
      </dgm:t>
    </dgm:pt>
    <dgm:pt modelId="{AE758438-56B8-4C16-993C-ABE957FCC0AB}" type="parTrans" cxnId="{CAFB2D4E-4D0E-4487-B0E1-7D5796406BF7}">
      <dgm:prSet/>
      <dgm:spPr/>
      <dgm:t>
        <a:bodyPr/>
        <a:lstStyle/>
        <a:p>
          <a:endParaRPr lang="uk-UA"/>
        </a:p>
      </dgm:t>
    </dgm:pt>
    <dgm:pt modelId="{D36FB4E0-7E45-4896-B2AB-43906A03A5D2}" type="sibTrans" cxnId="{CAFB2D4E-4D0E-4487-B0E1-7D5796406BF7}">
      <dgm:prSet/>
      <dgm:spPr/>
      <dgm:t>
        <a:bodyPr/>
        <a:lstStyle/>
        <a:p>
          <a:endParaRPr lang="uk-UA"/>
        </a:p>
      </dgm:t>
    </dgm:pt>
    <dgm:pt modelId="{B3D8E416-59F3-4874-AAA0-2342972307D9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заміщення</a:t>
          </a:r>
          <a:endParaRPr lang="uk-UA" b="1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gm:t>
    </dgm:pt>
    <dgm:pt modelId="{2CEEA248-A677-4EB0-9614-5F482EE70EEB}" type="parTrans" cxnId="{E4BAFD46-7A4E-4652-A082-155059A94BC7}">
      <dgm:prSet/>
      <dgm:spPr/>
      <dgm:t>
        <a:bodyPr/>
        <a:lstStyle/>
        <a:p>
          <a:endParaRPr lang="uk-UA"/>
        </a:p>
      </dgm:t>
    </dgm:pt>
    <dgm:pt modelId="{49A2A2A5-F469-453F-851E-7297AAD6F5EC}" type="sibTrans" cxnId="{E4BAFD46-7A4E-4652-A082-155059A94BC7}">
      <dgm:prSet/>
      <dgm:spPr/>
      <dgm:t>
        <a:bodyPr/>
        <a:lstStyle/>
        <a:p>
          <a:endParaRPr lang="uk-UA"/>
        </a:p>
      </dgm:t>
    </dgm:pt>
    <dgm:pt modelId="{31BC9F24-06C6-48B5-BF5B-EDA6937C6171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обміну</a:t>
          </a:r>
          <a:endParaRPr lang="uk-UA" b="1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gm:t>
    </dgm:pt>
    <dgm:pt modelId="{D4526D2D-C5AD-40E5-8C04-86390D43A5D7}" type="parTrans" cxnId="{51EF9C00-9E56-403E-A270-361034BA2E31}">
      <dgm:prSet/>
      <dgm:spPr/>
      <dgm:t>
        <a:bodyPr/>
        <a:lstStyle/>
        <a:p>
          <a:endParaRPr lang="uk-UA"/>
        </a:p>
      </dgm:t>
    </dgm:pt>
    <dgm:pt modelId="{CBC657B9-B1F2-4E09-BC81-104FFB38FEFE}" type="sibTrans" cxnId="{51EF9C00-9E56-403E-A270-361034BA2E31}">
      <dgm:prSet/>
      <dgm:spPr/>
      <dgm:t>
        <a:bodyPr/>
        <a:lstStyle/>
        <a:p>
          <a:endParaRPr lang="uk-UA"/>
        </a:p>
      </dgm:t>
    </dgm:pt>
    <dgm:pt modelId="{D2405A95-8BC1-41C7-AC6A-E7AA3262A111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sz="1100" b="1" baseline="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За  тепловим ефектом</a:t>
          </a:r>
          <a:endParaRPr lang="uk-UA" sz="1100" b="1" dirty="0">
            <a:solidFill>
              <a:schemeClr val="tx2">
                <a:lumMod val="50000"/>
              </a:schemeClr>
            </a:solidFill>
            <a:latin typeface="Arial Black" pitchFamily="34" charset="0"/>
          </a:endParaRPr>
        </a:p>
      </dgm:t>
    </dgm:pt>
    <dgm:pt modelId="{44AD0CA1-7F52-4690-8900-BDBDCB40055A}" type="parTrans" cxnId="{DAE84D35-AD95-48B6-B13D-ABBC5E8DDCE6}">
      <dgm:prSet/>
      <dgm:spPr/>
      <dgm:t>
        <a:bodyPr/>
        <a:lstStyle/>
        <a:p>
          <a:endParaRPr lang="uk-UA"/>
        </a:p>
      </dgm:t>
    </dgm:pt>
    <dgm:pt modelId="{F88DBFFC-1E7A-4165-94C9-7CB9B05F348A}" type="sibTrans" cxnId="{DAE84D35-AD95-48B6-B13D-ABBC5E8DDCE6}">
      <dgm:prSet/>
      <dgm:spPr/>
      <dgm:t>
        <a:bodyPr/>
        <a:lstStyle/>
        <a:p>
          <a:endParaRPr lang="uk-UA"/>
        </a:p>
      </dgm:t>
    </dgm:pt>
    <dgm:pt modelId="{C828F91B-E342-43CB-A83B-F25596592CFE}">
      <dgm:prSet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екзотермічні</a:t>
          </a:r>
          <a:endParaRPr lang="uk-UA" b="1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gm:t>
    </dgm:pt>
    <dgm:pt modelId="{8EAD7D0C-B766-4714-874C-A6810D6FACB2}" type="parTrans" cxnId="{C90613D6-3A33-43A9-BDD4-CB1CB5192590}">
      <dgm:prSet/>
      <dgm:spPr/>
      <dgm:t>
        <a:bodyPr/>
        <a:lstStyle/>
        <a:p>
          <a:endParaRPr lang="uk-UA"/>
        </a:p>
      </dgm:t>
    </dgm:pt>
    <dgm:pt modelId="{1DEA2EBD-6BA8-47A1-A39D-CF673F3DA128}" type="sibTrans" cxnId="{C90613D6-3A33-43A9-BDD4-CB1CB5192590}">
      <dgm:prSet/>
      <dgm:spPr/>
      <dgm:t>
        <a:bodyPr/>
        <a:lstStyle/>
        <a:p>
          <a:endParaRPr lang="uk-UA"/>
        </a:p>
      </dgm:t>
    </dgm:pt>
    <dgm:pt modelId="{467E9651-AB74-4C77-B199-EACE8D353400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sz="1100" b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ендотермічні</a:t>
          </a:r>
          <a:endParaRPr lang="uk-UA" sz="1100" b="0" dirty="0">
            <a:ln>
              <a:noFill/>
            </a:ln>
            <a:solidFill>
              <a:schemeClr val="tx1">
                <a:lumMod val="95000"/>
                <a:lumOff val="5000"/>
              </a:schemeClr>
            </a:solidFill>
            <a:latin typeface="Arial Black" pitchFamily="34" charset="0"/>
          </a:endParaRPr>
        </a:p>
      </dgm:t>
    </dgm:pt>
    <dgm:pt modelId="{45115FFA-ED6C-4F02-8A30-87176FAD200B}" type="parTrans" cxnId="{A3B36DD4-A89E-48CE-A545-1656D01E1209}">
      <dgm:prSet/>
      <dgm:spPr/>
      <dgm:t>
        <a:bodyPr/>
        <a:lstStyle/>
        <a:p>
          <a:endParaRPr lang="uk-UA"/>
        </a:p>
      </dgm:t>
    </dgm:pt>
    <dgm:pt modelId="{292E5315-869A-49FD-B710-62F3BA5AFBA2}" type="sibTrans" cxnId="{A3B36DD4-A89E-48CE-A545-1656D01E1209}">
      <dgm:prSet/>
      <dgm:spPr/>
      <dgm:t>
        <a:bodyPr/>
        <a:lstStyle/>
        <a:p>
          <a:endParaRPr lang="uk-UA"/>
        </a:p>
      </dgm:t>
    </dgm:pt>
    <dgm:pt modelId="{530C7444-41B3-4110-B2DD-E6A56B8E341E}">
      <dgm:prSet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sz="1100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За оборотністю</a:t>
          </a:r>
        </a:p>
        <a:p>
          <a:pPr marR="0" algn="ctr" rtl="0"/>
          <a:r>
            <a:rPr lang="uk-UA" sz="1100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(за напрямком</a:t>
          </a:r>
          <a:r>
            <a:rPr lang="uk-UA" sz="1100" b="1" baseline="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)</a:t>
          </a:r>
          <a:endParaRPr lang="uk-UA" sz="1100" b="1" dirty="0">
            <a:solidFill>
              <a:schemeClr val="tx1">
                <a:lumMod val="95000"/>
                <a:lumOff val="5000"/>
              </a:schemeClr>
            </a:solidFill>
            <a:latin typeface="Arial Black" pitchFamily="34" charset="0"/>
          </a:endParaRPr>
        </a:p>
      </dgm:t>
    </dgm:pt>
    <dgm:pt modelId="{6356CB5A-8139-4E7A-A233-9775F2F3809D}" type="parTrans" cxnId="{5B138DF5-934A-4B12-A8D8-6C2100E5D447}">
      <dgm:prSet/>
      <dgm:spPr/>
      <dgm:t>
        <a:bodyPr/>
        <a:lstStyle/>
        <a:p>
          <a:endParaRPr lang="uk-UA"/>
        </a:p>
      </dgm:t>
    </dgm:pt>
    <dgm:pt modelId="{FFDB0EB3-209D-415A-A4E0-4F9814556692}" type="sibTrans" cxnId="{5B138DF5-934A-4B12-A8D8-6C2100E5D447}">
      <dgm:prSet/>
      <dgm:spPr/>
      <dgm:t>
        <a:bodyPr/>
        <a:lstStyle/>
        <a:p>
          <a:endParaRPr lang="uk-UA"/>
        </a:p>
      </dgm:t>
    </dgm:pt>
    <dgm:pt modelId="{65AB34BC-CA2C-40B4-8AD6-4E9BCBA915FB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оборотні</a:t>
          </a:r>
          <a:endParaRPr lang="uk-UA" b="1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gm:t>
    </dgm:pt>
    <dgm:pt modelId="{B270C183-EFAC-495F-9D6B-35902E0339AE}" type="parTrans" cxnId="{E0525547-EA4F-4737-9583-A96943B153B3}">
      <dgm:prSet/>
      <dgm:spPr/>
      <dgm:t>
        <a:bodyPr/>
        <a:lstStyle/>
        <a:p>
          <a:endParaRPr lang="uk-UA"/>
        </a:p>
      </dgm:t>
    </dgm:pt>
    <dgm:pt modelId="{870132B6-EB93-46C8-BB19-0EF39EAA997A}" type="sibTrans" cxnId="{E0525547-EA4F-4737-9583-A96943B153B3}">
      <dgm:prSet/>
      <dgm:spPr/>
      <dgm:t>
        <a:bodyPr/>
        <a:lstStyle/>
        <a:p>
          <a:endParaRPr lang="uk-UA"/>
        </a:p>
      </dgm:t>
    </dgm:pt>
    <dgm:pt modelId="{84551A72-BDC8-411F-81FC-05F1E04C428D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необоротні</a:t>
          </a:r>
          <a:endParaRPr lang="uk-UA" b="1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gm:t>
    </dgm:pt>
    <dgm:pt modelId="{961F6FB3-73E2-47A2-83A3-2B798CDD3F63}" type="parTrans" cxnId="{863ED739-1F95-41C8-B950-4195EFD11F20}">
      <dgm:prSet/>
      <dgm:spPr/>
      <dgm:t>
        <a:bodyPr/>
        <a:lstStyle/>
        <a:p>
          <a:endParaRPr lang="uk-UA"/>
        </a:p>
      </dgm:t>
    </dgm:pt>
    <dgm:pt modelId="{1F3AF028-2500-4D00-9CB0-B377E942E302}" type="sibTrans" cxnId="{863ED739-1F95-41C8-B950-4195EFD11F20}">
      <dgm:prSet/>
      <dgm:spPr/>
      <dgm:t>
        <a:bodyPr/>
        <a:lstStyle/>
        <a:p>
          <a:endParaRPr lang="uk-UA"/>
        </a:p>
      </dgm:t>
    </dgm:pt>
    <dgm:pt modelId="{2B102729-5D8E-4E5F-9BAF-404F9792E0C7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sz="1100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За зміною ступенів окиснення</a:t>
          </a:r>
          <a:endParaRPr lang="uk-UA" sz="1100" b="1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gm:t>
    </dgm:pt>
    <dgm:pt modelId="{D4F27728-C76C-49AE-97C1-36E39B5EE3E2}" type="parTrans" cxnId="{6A6E5B6E-DFA0-46AE-B48D-FF4581C5350B}">
      <dgm:prSet/>
      <dgm:spPr/>
      <dgm:t>
        <a:bodyPr/>
        <a:lstStyle/>
        <a:p>
          <a:endParaRPr lang="uk-UA"/>
        </a:p>
      </dgm:t>
    </dgm:pt>
    <dgm:pt modelId="{B9FA8BC8-8B8B-420B-8288-1AAC644FFAB1}" type="sibTrans" cxnId="{6A6E5B6E-DFA0-46AE-B48D-FF4581C5350B}">
      <dgm:prSet/>
      <dgm:spPr/>
      <dgm:t>
        <a:bodyPr/>
        <a:lstStyle/>
        <a:p>
          <a:endParaRPr lang="uk-UA"/>
        </a:p>
      </dgm:t>
    </dgm:pt>
    <dgm:pt modelId="{A05D4596-E04F-4CD5-8CAB-2CA12E3646F0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marR="0" algn="ctr" rtl="0"/>
          <a:r>
            <a:rPr lang="uk-UA" sz="1100" b="1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Окисно-відновні</a:t>
          </a:r>
          <a:endParaRPr lang="uk-UA" sz="1100" dirty="0">
            <a:latin typeface="Arial Black" pitchFamily="34" charset="0"/>
          </a:endParaRPr>
        </a:p>
      </dgm:t>
    </dgm:pt>
    <dgm:pt modelId="{9CD3367F-4A61-4D35-907E-623033C3E11A}" type="parTrans" cxnId="{93549947-8CBE-4C6B-BB7C-F36CD9243F67}">
      <dgm:prSet/>
      <dgm:spPr/>
      <dgm:t>
        <a:bodyPr/>
        <a:lstStyle/>
        <a:p>
          <a:endParaRPr lang="uk-UA"/>
        </a:p>
      </dgm:t>
    </dgm:pt>
    <dgm:pt modelId="{F86130CE-EFE3-46D4-A24A-CB3C7C6C17B8}" type="sibTrans" cxnId="{93549947-8CBE-4C6B-BB7C-F36CD9243F67}">
      <dgm:prSet/>
      <dgm:spPr/>
      <dgm:t>
        <a:bodyPr/>
        <a:lstStyle/>
        <a:p>
          <a:endParaRPr lang="uk-UA"/>
        </a:p>
      </dgm:t>
    </dgm:pt>
    <dgm:pt modelId="{2BC0A344-5D12-497A-8380-45B8667D28F8}">
      <dgm:prSet/>
      <dgm:spPr/>
      <dgm:t>
        <a:bodyPr/>
        <a:lstStyle/>
        <a:p>
          <a:r>
            <a:rPr lang="uk-UA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Наявність каталізатора</a:t>
          </a:r>
        </a:p>
      </dgm:t>
    </dgm:pt>
    <dgm:pt modelId="{95C9A996-D515-4546-85CC-832A26B1D281}" type="parTrans" cxnId="{16F87201-698C-4253-BFB7-9BC128CE0AA3}">
      <dgm:prSet/>
      <dgm:spPr/>
      <dgm:t>
        <a:bodyPr/>
        <a:lstStyle/>
        <a:p>
          <a:endParaRPr lang="uk-UA"/>
        </a:p>
      </dgm:t>
    </dgm:pt>
    <dgm:pt modelId="{41855D0E-700D-47E0-B860-C30EAA944AE2}" type="sibTrans" cxnId="{16F87201-698C-4253-BFB7-9BC128CE0AA3}">
      <dgm:prSet/>
      <dgm:spPr/>
      <dgm:t>
        <a:bodyPr/>
        <a:lstStyle/>
        <a:p>
          <a:endParaRPr lang="uk-UA"/>
        </a:p>
      </dgm:t>
    </dgm:pt>
    <dgm:pt modelId="{6CCFAF0D-A0DD-4B63-A524-89033BB2C265}">
      <dgm:prSet/>
      <dgm:spPr/>
      <dgm:t>
        <a:bodyPr/>
        <a:lstStyle/>
        <a:p>
          <a:r>
            <a:rPr lang="uk-UA" b="1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каталітична</a:t>
          </a:r>
        </a:p>
      </dgm:t>
    </dgm:pt>
    <dgm:pt modelId="{E95C2D6F-C850-4968-9F0C-2F9106ED7499}" type="parTrans" cxnId="{67C64E9A-C458-4B1C-BC3A-188E4B8B06C5}">
      <dgm:prSet/>
      <dgm:spPr/>
      <dgm:t>
        <a:bodyPr/>
        <a:lstStyle/>
        <a:p>
          <a:endParaRPr lang="uk-UA"/>
        </a:p>
      </dgm:t>
    </dgm:pt>
    <dgm:pt modelId="{FA461BD1-F854-4CA3-99E7-67302B464A45}" type="sibTrans" cxnId="{67C64E9A-C458-4B1C-BC3A-188E4B8B06C5}">
      <dgm:prSet/>
      <dgm:spPr/>
      <dgm:t>
        <a:bodyPr/>
        <a:lstStyle/>
        <a:p>
          <a:endParaRPr lang="uk-UA"/>
        </a:p>
      </dgm:t>
    </dgm:pt>
    <dgm:pt modelId="{6EF794CA-6185-4A65-9FF9-1E1BA7729EB3}">
      <dgm:prSet custT="1"/>
      <dgm:spPr/>
      <dgm:t>
        <a:bodyPr/>
        <a:lstStyle/>
        <a:p>
          <a:r>
            <a:rPr lang="uk-UA" sz="1100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некаталітична</a:t>
          </a:r>
        </a:p>
      </dgm:t>
    </dgm:pt>
    <dgm:pt modelId="{151FFC4A-6FEC-4013-AEBE-7C63FA80DEAF}" type="parTrans" cxnId="{A5D8BFE7-B281-4C34-8099-083347387734}">
      <dgm:prSet/>
      <dgm:spPr/>
      <dgm:t>
        <a:bodyPr/>
        <a:lstStyle/>
        <a:p>
          <a:endParaRPr lang="uk-UA"/>
        </a:p>
      </dgm:t>
    </dgm:pt>
    <dgm:pt modelId="{8F858F1A-2981-4C00-944F-57F4691AB132}" type="sibTrans" cxnId="{A5D8BFE7-B281-4C34-8099-083347387734}">
      <dgm:prSet/>
      <dgm:spPr/>
      <dgm:t>
        <a:bodyPr/>
        <a:lstStyle/>
        <a:p>
          <a:endParaRPr lang="uk-UA"/>
        </a:p>
      </dgm:t>
    </dgm:pt>
    <dgm:pt modelId="{D93F71A7-9F8F-4035-A281-0FA59BAD11D5}" type="pres">
      <dgm:prSet presAssocID="{44637DBE-3FA9-4D3D-9CC7-DBBFA534356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41BFC68-A60E-4FAE-8251-4C38A3E96DC0}" type="pres">
      <dgm:prSet presAssocID="{0BD6893C-CBC3-4DC9-BD1D-D7414278B5BE}" presName="hierRoot1" presStyleCnt="0">
        <dgm:presLayoutVars>
          <dgm:hierBranch/>
        </dgm:presLayoutVars>
      </dgm:prSet>
      <dgm:spPr/>
    </dgm:pt>
    <dgm:pt modelId="{697C3E18-0CFF-4B89-8573-3BE4140A4070}" type="pres">
      <dgm:prSet presAssocID="{0BD6893C-CBC3-4DC9-BD1D-D7414278B5BE}" presName="rootComposite1" presStyleCnt="0"/>
      <dgm:spPr/>
    </dgm:pt>
    <dgm:pt modelId="{ABB05BC7-8364-4599-8314-3CFF0B00AFDC}" type="pres">
      <dgm:prSet presAssocID="{0BD6893C-CBC3-4DC9-BD1D-D7414278B5BE}" presName="rootText1" presStyleLbl="node0" presStyleIdx="0" presStyleCnt="1" custScaleX="42071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FD04A93-31DF-4568-A220-2AB8196FB95A}" type="pres">
      <dgm:prSet presAssocID="{0BD6893C-CBC3-4DC9-BD1D-D7414278B5BE}" presName="rootConnector1" presStyleLbl="node1" presStyleIdx="0" presStyleCnt="0"/>
      <dgm:spPr/>
      <dgm:t>
        <a:bodyPr/>
        <a:lstStyle/>
        <a:p>
          <a:endParaRPr lang="uk-UA"/>
        </a:p>
      </dgm:t>
    </dgm:pt>
    <dgm:pt modelId="{B89B4484-8564-48D4-A260-92BF3228CBB0}" type="pres">
      <dgm:prSet presAssocID="{0BD6893C-CBC3-4DC9-BD1D-D7414278B5BE}" presName="hierChild2" presStyleCnt="0"/>
      <dgm:spPr/>
    </dgm:pt>
    <dgm:pt modelId="{7A597CAF-3ECC-41D7-8893-5D2735994541}" type="pres">
      <dgm:prSet presAssocID="{5BCD97DC-C44A-4FD9-A3A1-9E102F5769A4}" presName="Name35" presStyleLbl="parChTrans1D2" presStyleIdx="0" presStyleCnt="5"/>
      <dgm:spPr/>
      <dgm:t>
        <a:bodyPr/>
        <a:lstStyle/>
        <a:p>
          <a:endParaRPr lang="uk-UA"/>
        </a:p>
      </dgm:t>
    </dgm:pt>
    <dgm:pt modelId="{E432C46D-FB4A-49F9-8A50-A2053D96CF58}" type="pres">
      <dgm:prSet presAssocID="{3ADC23A7-1CFA-4077-82D1-0B9ECC837FDD}" presName="hierRoot2" presStyleCnt="0">
        <dgm:presLayoutVars>
          <dgm:hierBranch val="r"/>
        </dgm:presLayoutVars>
      </dgm:prSet>
      <dgm:spPr/>
    </dgm:pt>
    <dgm:pt modelId="{2C6B4484-18F3-4C9A-A8CD-CFEA72E9601F}" type="pres">
      <dgm:prSet presAssocID="{3ADC23A7-1CFA-4077-82D1-0B9ECC837FDD}" presName="rootComposite" presStyleCnt="0"/>
      <dgm:spPr/>
    </dgm:pt>
    <dgm:pt modelId="{5AB72FB7-B1B6-4177-A58E-FE95E678A805}" type="pres">
      <dgm:prSet presAssocID="{3ADC23A7-1CFA-4077-82D1-0B9ECC837FDD}" presName="rootText" presStyleLbl="node2" presStyleIdx="0" presStyleCnt="5" custScaleX="13447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82476BE-515A-40FD-96F5-4C9C9B56EF08}" type="pres">
      <dgm:prSet presAssocID="{3ADC23A7-1CFA-4077-82D1-0B9ECC837FDD}" presName="rootConnector" presStyleLbl="node2" presStyleIdx="0" presStyleCnt="5"/>
      <dgm:spPr/>
      <dgm:t>
        <a:bodyPr/>
        <a:lstStyle/>
        <a:p>
          <a:endParaRPr lang="uk-UA"/>
        </a:p>
      </dgm:t>
    </dgm:pt>
    <dgm:pt modelId="{2896987C-38FF-4E09-BB1E-4B0BDEC9C42D}" type="pres">
      <dgm:prSet presAssocID="{3ADC23A7-1CFA-4077-82D1-0B9ECC837FDD}" presName="hierChild4" presStyleCnt="0"/>
      <dgm:spPr/>
    </dgm:pt>
    <dgm:pt modelId="{E88EBBEB-76D8-49DF-9360-20C6AD46ABED}" type="pres">
      <dgm:prSet presAssocID="{D2191717-6C3F-469D-A1C0-F9F172BB72E7}" presName="Name50" presStyleLbl="parChTrans1D3" presStyleIdx="0" presStyleCnt="11"/>
      <dgm:spPr/>
      <dgm:t>
        <a:bodyPr/>
        <a:lstStyle/>
        <a:p>
          <a:endParaRPr lang="uk-UA"/>
        </a:p>
      </dgm:t>
    </dgm:pt>
    <dgm:pt modelId="{4400E567-65E9-43E4-AB40-88E69BEA81F2}" type="pres">
      <dgm:prSet presAssocID="{A7A28BA9-174D-4645-9F60-7BD6E5281A6D}" presName="hierRoot2" presStyleCnt="0">
        <dgm:presLayoutVars>
          <dgm:hierBranch val="r"/>
        </dgm:presLayoutVars>
      </dgm:prSet>
      <dgm:spPr/>
    </dgm:pt>
    <dgm:pt modelId="{6E3D471F-8F5C-403D-8103-183AB0F32F93}" type="pres">
      <dgm:prSet presAssocID="{A7A28BA9-174D-4645-9F60-7BD6E5281A6D}" presName="rootComposite" presStyleCnt="0"/>
      <dgm:spPr/>
    </dgm:pt>
    <dgm:pt modelId="{243D7463-3A36-48D2-BB5A-5B2AFBCCBCEA}" type="pres">
      <dgm:prSet presAssocID="{A7A28BA9-174D-4645-9F60-7BD6E5281A6D}" presName="rootText" presStyleLbl="node3" presStyleIdx="0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6BE2A08-DBA3-46B9-8DFE-C3E03CC0AE89}" type="pres">
      <dgm:prSet presAssocID="{A7A28BA9-174D-4645-9F60-7BD6E5281A6D}" presName="rootConnector" presStyleLbl="node3" presStyleIdx="0" presStyleCnt="11"/>
      <dgm:spPr/>
      <dgm:t>
        <a:bodyPr/>
        <a:lstStyle/>
        <a:p>
          <a:endParaRPr lang="uk-UA"/>
        </a:p>
      </dgm:t>
    </dgm:pt>
    <dgm:pt modelId="{8C0C1C6B-C2C6-4BC1-A52F-01EB19009A1A}" type="pres">
      <dgm:prSet presAssocID="{A7A28BA9-174D-4645-9F60-7BD6E5281A6D}" presName="hierChild4" presStyleCnt="0"/>
      <dgm:spPr/>
    </dgm:pt>
    <dgm:pt modelId="{269214BA-C69E-4367-965A-2478AB9EF605}" type="pres">
      <dgm:prSet presAssocID="{A7A28BA9-174D-4645-9F60-7BD6E5281A6D}" presName="hierChild5" presStyleCnt="0"/>
      <dgm:spPr/>
    </dgm:pt>
    <dgm:pt modelId="{CB0A68F3-0182-4348-8D82-3D2E804A8AEC}" type="pres">
      <dgm:prSet presAssocID="{AE758438-56B8-4C16-993C-ABE957FCC0AB}" presName="Name50" presStyleLbl="parChTrans1D3" presStyleIdx="1" presStyleCnt="11"/>
      <dgm:spPr/>
      <dgm:t>
        <a:bodyPr/>
        <a:lstStyle/>
        <a:p>
          <a:endParaRPr lang="uk-UA"/>
        </a:p>
      </dgm:t>
    </dgm:pt>
    <dgm:pt modelId="{3E253956-971F-4E6B-A3D9-555523503BBD}" type="pres">
      <dgm:prSet presAssocID="{7F85174D-25FF-4A8F-9E0C-F09D11A8BB63}" presName="hierRoot2" presStyleCnt="0">
        <dgm:presLayoutVars>
          <dgm:hierBranch val="r"/>
        </dgm:presLayoutVars>
      </dgm:prSet>
      <dgm:spPr/>
    </dgm:pt>
    <dgm:pt modelId="{ADBED9B9-9B52-4BBC-952E-A6ED931EA9EB}" type="pres">
      <dgm:prSet presAssocID="{7F85174D-25FF-4A8F-9E0C-F09D11A8BB63}" presName="rootComposite" presStyleCnt="0"/>
      <dgm:spPr/>
    </dgm:pt>
    <dgm:pt modelId="{6606FF97-9D7A-4A00-AAB6-0F02B8CF20F7}" type="pres">
      <dgm:prSet presAssocID="{7F85174D-25FF-4A8F-9E0C-F09D11A8BB63}" presName="rootText" presStyleLbl="node3" presStyleIdx="1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31D9733-1481-42BA-BC5C-AEDCA4229469}" type="pres">
      <dgm:prSet presAssocID="{7F85174D-25FF-4A8F-9E0C-F09D11A8BB63}" presName="rootConnector" presStyleLbl="node3" presStyleIdx="1" presStyleCnt="11"/>
      <dgm:spPr/>
      <dgm:t>
        <a:bodyPr/>
        <a:lstStyle/>
        <a:p>
          <a:endParaRPr lang="uk-UA"/>
        </a:p>
      </dgm:t>
    </dgm:pt>
    <dgm:pt modelId="{7F63F114-0139-48A8-A709-A75E41D68AE1}" type="pres">
      <dgm:prSet presAssocID="{7F85174D-25FF-4A8F-9E0C-F09D11A8BB63}" presName="hierChild4" presStyleCnt="0"/>
      <dgm:spPr/>
    </dgm:pt>
    <dgm:pt modelId="{349F7C67-3773-4083-9847-B029F29AD6F5}" type="pres">
      <dgm:prSet presAssocID="{7F85174D-25FF-4A8F-9E0C-F09D11A8BB63}" presName="hierChild5" presStyleCnt="0"/>
      <dgm:spPr/>
    </dgm:pt>
    <dgm:pt modelId="{C1953314-C161-4847-B67A-DE149884C702}" type="pres">
      <dgm:prSet presAssocID="{2CEEA248-A677-4EB0-9614-5F482EE70EEB}" presName="Name50" presStyleLbl="parChTrans1D3" presStyleIdx="2" presStyleCnt="11"/>
      <dgm:spPr/>
      <dgm:t>
        <a:bodyPr/>
        <a:lstStyle/>
        <a:p>
          <a:endParaRPr lang="uk-UA"/>
        </a:p>
      </dgm:t>
    </dgm:pt>
    <dgm:pt modelId="{44F8B060-C0DE-47DB-B9F3-D008211EEAE6}" type="pres">
      <dgm:prSet presAssocID="{B3D8E416-59F3-4874-AAA0-2342972307D9}" presName="hierRoot2" presStyleCnt="0">
        <dgm:presLayoutVars>
          <dgm:hierBranch val="r"/>
        </dgm:presLayoutVars>
      </dgm:prSet>
      <dgm:spPr/>
    </dgm:pt>
    <dgm:pt modelId="{B1277FDA-705B-4851-801D-89794684C15A}" type="pres">
      <dgm:prSet presAssocID="{B3D8E416-59F3-4874-AAA0-2342972307D9}" presName="rootComposite" presStyleCnt="0"/>
      <dgm:spPr/>
    </dgm:pt>
    <dgm:pt modelId="{2A491165-61E5-48A2-AF45-CB95FFD7C737}" type="pres">
      <dgm:prSet presAssocID="{B3D8E416-59F3-4874-AAA0-2342972307D9}" presName="rootText" presStyleLbl="node3" presStyleIdx="2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CF37F91B-69AF-48AD-9785-1B186BFA7BBB}" type="pres">
      <dgm:prSet presAssocID="{B3D8E416-59F3-4874-AAA0-2342972307D9}" presName="rootConnector" presStyleLbl="node3" presStyleIdx="2" presStyleCnt="11"/>
      <dgm:spPr/>
      <dgm:t>
        <a:bodyPr/>
        <a:lstStyle/>
        <a:p>
          <a:endParaRPr lang="uk-UA"/>
        </a:p>
      </dgm:t>
    </dgm:pt>
    <dgm:pt modelId="{BB7F2431-7C40-451E-8481-116574B4B98E}" type="pres">
      <dgm:prSet presAssocID="{B3D8E416-59F3-4874-AAA0-2342972307D9}" presName="hierChild4" presStyleCnt="0"/>
      <dgm:spPr/>
    </dgm:pt>
    <dgm:pt modelId="{1EA39E4C-E7D8-4ECD-A5CA-7F942A6A3D58}" type="pres">
      <dgm:prSet presAssocID="{B3D8E416-59F3-4874-AAA0-2342972307D9}" presName="hierChild5" presStyleCnt="0"/>
      <dgm:spPr/>
    </dgm:pt>
    <dgm:pt modelId="{FD346F83-0B57-49A4-B6A9-0D09C9D223CF}" type="pres">
      <dgm:prSet presAssocID="{D4526D2D-C5AD-40E5-8C04-86390D43A5D7}" presName="Name50" presStyleLbl="parChTrans1D3" presStyleIdx="3" presStyleCnt="11"/>
      <dgm:spPr/>
      <dgm:t>
        <a:bodyPr/>
        <a:lstStyle/>
        <a:p>
          <a:endParaRPr lang="uk-UA"/>
        </a:p>
      </dgm:t>
    </dgm:pt>
    <dgm:pt modelId="{9045C619-03F3-462A-8F2B-A82E8A7E2EAA}" type="pres">
      <dgm:prSet presAssocID="{31BC9F24-06C6-48B5-BF5B-EDA6937C6171}" presName="hierRoot2" presStyleCnt="0">
        <dgm:presLayoutVars>
          <dgm:hierBranch val="r"/>
        </dgm:presLayoutVars>
      </dgm:prSet>
      <dgm:spPr/>
    </dgm:pt>
    <dgm:pt modelId="{CD68BF87-ED9D-4BF5-ADA9-6AB7C5ACC82F}" type="pres">
      <dgm:prSet presAssocID="{31BC9F24-06C6-48B5-BF5B-EDA6937C6171}" presName="rootComposite" presStyleCnt="0"/>
      <dgm:spPr/>
    </dgm:pt>
    <dgm:pt modelId="{903ADF18-9A83-4B08-B59D-4F6D145CBAE6}" type="pres">
      <dgm:prSet presAssocID="{31BC9F24-06C6-48B5-BF5B-EDA6937C6171}" presName="rootText" presStyleLbl="node3" presStyleIdx="3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7ACFD65-C2DA-4E50-9DA8-B3D258F0B56C}" type="pres">
      <dgm:prSet presAssocID="{31BC9F24-06C6-48B5-BF5B-EDA6937C6171}" presName="rootConnector" presStyleLbl="node3" presStyleIdx="3" presStyleCnt="11"/>
      <dgm:spPr/>
      <dgm:t>
        <a:bodyPr/>
        <a:lstStyle/>
        <a:p>
          <a:endParaRPr lang="uk-UA"/>
        </a:p>
      </dgm:t>
    </dgm:pt>
    <dgm:pt modelId="{68BF6F3A-A312-43BA-836C-2BAFB4829EF6}" type="pres">
      <dgm:prSet presAssocID="{31BC9F24-06C6-48B5-BF5B-EDA6937C6171}" presName="hierChild4" presStyleCnt="0"/>
      <dgm:spPr/>
    </dgm:pt>
    <dgm:pt modelId="{2B825E5F-9080-42D6-98DF-FE07AD56E40B}" type="pres">
      <dgm:prSet presAssocID="{31BC9F24-06C6-48B5-BF5B-EDA6937C6171}" presName="hierChild5" presStyleCnt="0"/>
      <dgm:spPr/>
    </dgm:pt>
    <dgm:pt modelId="{28332862-FFE6-4A8E-92E5-49E60D4532B6}" type="pres">
      <dgm:prSet presAssocID="{3ADC23A7-1CFA-4077-82D1-0B9ECC837FDD}" presName="hierChild5" presStyleCnt="0"/>
      <dgm:spPr/>
    </dgm:pt>
    <dgm:pt modelId="{B81B5422-5B9C-4226-8868-F4095E862CA3}" type="pres">
      <dgm:prSet presAssocID="{44AD0CA1-7F52-4690-8900-BDBDCB40055A}" presName="Name35" presStyleLbl="parChTrans1D2" presStyleIdx="1" presStyleCnt="5"/>
      <dgm:spPr/>
      <dgm:t>
        <a:bodyPr/>
        <a:lstStyle/>
        <a:p>
          <a:endParaRPr lang="uk-UA"/>
        </a:p>
      </dgm:t>
    </dgm:pt>
    <dgm:pt modelId="{2DEBD05B-8C41-43D2-818D-1FB7508EE064}" type="pres">
      <dgm:prSet presAssocID="{D2405A95-8BC1-41C7-AC6A-E7AA3262A111}" presName="hierRoot2" presStyleCnt="0">
        <dgm:presLayoutVars>
          <dgm:hierBranch val="r"/>
        </dgm:presLayoutVars>
      </dgm:prSet>
      <dgm:spPr/>
    </dgm:pt>
    <dgm:pt modelId="{C42A01A1-D53E-4ADB-BE60-53A28368E471}" type="pres">
      <dgm:prSet presAssocID="{D2405A95-8BC1-41C7-AC6A-E7AA3262A111}" presName="rootComposite" presStyleCnt="0"/>
      <dgm:spPr/>
    </dgm:pt>
    <dgm:pt modelId="{200018A3-5C55-44A9-91CF-66BE41719BF4}" type="pres">
      <dgm:prSet presAssocID="{D2405A95-8BC1-41C7-AC6A-E7AA3262A111}" presName="rootText" presStyleLbl="node2" presStyleIdx="1" presStyleCnt="5" custScaleX="13092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C18B8E6-9122-41EA-8190-7C452F2439FF}" type="pres">
      <dgm:prSet presAssocID="{D2405A95-8BC1-41C7-AC6A-E7AA3262A111}" presName="rootConnector" presStyleLbl="node2" presStyleIdx="1" presStyleCnt="5"/>
      <dgm:spPr/>
      <dgm:t>
        <a:bodyPr/>
        <a:lstStyle/>
        <a:p>
          <a:endParaRPr lang="uk-UA"/>
        </a:p>
      </dgm:t>
    </dgm:pt>
    <dgm:pt modelId="{7405341F-21DD-4554-BBDE-2394C21403E9}" type="pres">
      <dgm:prSet presAssocID="{D2405A95-8BC1-41C7-AC6A-E7AA3262A111}" presName="hierChild4" presStyleCnt="0"/>
      <dgm:spPr/>
    </dgm:pt>
    <dgm:pt modelId="{4903FA49-15A8-483A-AA9A-2475B345A919}" type="pres">
      <dgm:prSet presAssocID="{8EAD7D0C-B766-4714-874C-A6810D6FACB2}" presName="Name50" presStyleLbl="parChTrans1D3" presStyleIdx="4" presStyleCnt="11"/>
      <dgm:spPr/>
      <dgm:t>
        <a:bodyPr/>
        <a:lstStyle/>
        <a:p>
          <a:endParaRPr lang="uk-UA"/>
        </a:p>
      </dgm:t>
    </dgm:pt>
    <dgm:pt modelId="{EF86325E-06B2-4E27-A42B-D44A84425F81}" type="pres">
      <dgm:prSet presAssocID="{C828F91B-E342-43CB-A83B-F25596592CFE}" presName="hierRoot2" presStyleCnt="0">
        <dgm:presLayoutVars>
          <dgm:hierBranch val="r"/>
        </dgm:presLayoutVars>
      </dgm:prSet>
      <dgm:spPr/>
    </dgm:pt>
    <dgm:pt modelId="{462A71A8-07FD-4422-8CB8-BB53ABBCE70E}" type="pres">
      <dgm:prSet presAssocID="{C828F91B-E342-43CB-A83B-F25596592CFE}" presName="rootComposite" presStyleCnt="0"/>
      <dgm:spPr/>
    </dgm:pt>
    <dgm:pt modelId="{42A0F23A-63FC-4569-8037-2435166FBF6D}" type="pres">
      <dgm:prSet presAssocID="{C828F91B-E342-43CB-A83B-F25596592CFE}" presName="rootText" presStyleLbl="node3" presStyleIdx="4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CEE7DD7-0BEB-4F23-923D-DCBCC692E0E4}" type="pres">
      <dgm:prSet presAssocID="{C828F91B-E342-43CB-A83B-F25596592CFE}" presName="rootConnector" presStyleLbl="node3" presStyleIdx="4" presStyleCnt="11"/>
      <dgm:spPr/>
      <dgm:t>
        <a:bodyPr/>
        <a:lstStyle/>
        <a:p>
          <a:endParaRPr lang="uk-UA"/>
        </a:p>
      </dgm:t>
    </dgm:pt>
    <dgm:pt modelId="{DCE3E528-BE29-4D70-B6D3-174C2DE228DD}" type="pres">
      <dgm:prSet presAssocID="{C828F91B-E342-43CB-A83B-F25596592CFE}" presName="hierChild4" presStyleCnt="0"/>
      <dgm:spPr/>
    </dgm:pt>
    <dgm:pt modelId="{AAB61996-D2FE-4499-8A23-73A545E94EBF}" type="pres">
      <dgm:prSet presAssocID="{C828F91B-E342-43CB-A83B-F25596592CFE}" presName="hierChild5" presStyleCnt="0"/>
      <dgm:spPr/>
    </dgm:pt>
    <dgm:pt modelId="{1D5B0D92-86DE-49F2-9DFF-E0F4F39FC513}" type="pres">
      <dgm:prSet presAssocID="{45115FFA-ED6C-4F02-8A30-87176FAD200B}" presName="Name50" presStyleLbl="parChTrans1D3" presStyleIdx="5" presStyleCnt="11"/>
      <dgm:spPr/>
      <dgm:t>
        <a:bodyPr/>
        <a:lstStyle/>
        <a:p>
          <a:endParaRPr lang="uk-UA"/>
        </a:p>
      </dgm:t>
    </dgm:pt>
    <dgm:pt modelId="{2DEDFA05-312E-48E9-9EF3-B531EEE2C909}" type="pres">
      <dgm:prSet presAssocID="{467E9651-AB74-4C77-B199-EACE8D353400}" presName="hierRoot2" presStyleCnt="0">
        <dgm:presLayoutVars>
          <dgm:hierBranch val="r"/>
        </dgm:presLayoutVars>
      </dgm:prSet>
      <dgm:spPr/>
    </dgm:pt>
    <dgm:pt modelId="{8C4C4719-0060-425A-8465-9BA06D511E31}" type="pres">
      <dgm:prSet presAssocID="{467E9651-AB74-4C77-B199-EACE8D353400}" presName="rootComposite" presStyleCnt="0"/>
      <dgm:spPr/>
    </dgm:pt>
    <dgm:pt modelId="{B8FD9936-30BA-4066-AFA1-D2789BC0EF79}" type="pres">
      <dgm:prSet presAssocID="{467E9651-AB74-4C77-B199-EACE8D353400}" presName="rootText" presStyleLbl="node3" presStyleIdx="5" presStyleCnt="11" custScaleX="10000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8B90200-2390-4052-9C8D-7A46CB2438C3}" type="pres">
      <dgm:prSet presAssocID="{467E9651-AB74-4C77-B199-EACE8D353400}" presName="rootConnector" presStyleLbl="node3" presStyleIdx="5" presStyleCnt="11"/>
      <dgm:spPr/>
      <dgm:t>
        <a:bodyPr/>
        <a:lstStyle/>
        <a:p>
          <a:endParaRPr lang="uk-UA"/>
        </a:p>
      </dgm:t>
    </dgm:pt>
    <dgm:pt modelId="{D76A91EC-76B4-4740-94AB-0BAAEBE4622F}" type="pres">
      <dgm:prSet presAssocID="{467E9651-AB74-4C77-B199-EACE8D353400}" presName="hierChild4" presStyleCnt="0"/>
      <dgm:spPr/>
    </dgm:pt>
    <dgm:pt modelId="{E76312D9-7205-44BC-8EF2-A99C7AA1D77D}" type="pres">
      <dgm:prSet presAssocID="{467E9651-AB74-4C77-B199-EACE8D353400}" presName="hierChild5" presStyleCnt="0"/>
      <dgm:spPr/>
    </dgm:pt>
    <dgm:pt modelId="{B5903C8E-9E76-4BA8-8FB8-F7CBE9F40F77}" type="pres">
      <dgm:prSet presAssocID="{D2405A95-8BC1-41C7-AC6A-E7AA3262A111}" presName="hierChild5" presStyleCnt="0"/>
      <dgm:spPr/>
    </dgm:pt>
    <dgm:pt modelId="{4F6AE61B-D0FB-4C3D-979D-71B0AC8EFDDA}" type="pres">
      <dgm:prSet presAssocID="{6356CB5A-8139-4E7A-A233-9775F2F3809D}" presName="Name35" presStyleLbl="parChTrans1D2" presStyleIdx="2" presStyleCnt="5"/>
      <dgm:spPr/>
      <dgm:t>
        <a:bodyPr/>
        <a:lstStyle/>
        <a:p>
          <a:endParaRPr lang="uk-UA"/>
        </a:p>
      </dgm:t>
    </dgm:pt>
    <dgm:pt modelId="{2CD56D69-6111-488D-A726-110034208312}" type="pres">
      <dgm:prSet presAssocID="{530C7444-41B3-4110-B2DD-E6A56B8E341E}" presName="hierRoot2" presStyleCnt="0">
        <dgm:presLayoutVars>
          <dgm:hierBranch val="r"/>
        </dgm:presLayoutVars>
      </dgm:prSet>
      <dgm:spPr/>
    </dgm:pt>
    <dgm:pt modelId="{F5F20683-33A8-46FD-8468-BCF515E29168}" type="pres">
      <dgm:prSet presAssocID="{530C7444-41B3-4110-B2DD-E6A56B8E341E}" presName="rootComposite" presStyleCnt="0"/>
      <dgm:spPr/>
    </dgm:pt>
    <dgm:pt modelId="{37D8E7F0-9F6E-4275-8A64-02A316AB0F69}" type="pres">
      <dgm:prSet presAssocID="{530C7444-41B3-4110-B2DD-E6A56B8E341E}" presName="rootText" presStyleLbl="node2" presStyleIdx="2" presStyleCnt="5" custScaleX="13073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6AF57FF-AE22-4565-9757-0280823E92C8}" type="pres">
      <dgm:prSet presAssocID="{530C7444-41B3-4110-B2DD-E6A56B8E341E}" presName="rootConnector" presStyleLbl="node2" presStyleIdx="2" presStyleCnt="5"/>
      <dgm:spPr/>
      <dgm:t>
        <a:bodyPr/>
        <a:lstStyle/>
        <a:p>
          <a:endParaRPr lang="uk-UA"/>
        </a:p>
      </dgm:t>
    </dgm:pt>
    <dgm:pt modelId="{2636A87B-59A9-4F65-8C0B-09A7FAA8EACD}" type="pres">
      <dgm:prSet presAssocID="{530C7444-41B3-4110-B2DD-E6A56B8E341E}" presName="hierChild4" presStyleCnt="0"/>
      <dgm:spPr/>
    </dgm:pt>
    <dgm:pt modelId="{072AD2C6-FD72-49CD-9899-366D1A304D43}" type="pres">
      <dgm:prSet presAssocID="{B270C183-EFAC-495F-9D6B-35902E0339AE}" presName="Name50" presStyleLbl="parChTrans1D3" presStyleIdx="6" presStyleCnt="11"/>
      <dgm:spPr/>
      <dgm:t>
        <a:bodyPr/>
        <a:lstStyle/>
        <a:p>
          <a:endParaRPr lang="uk-UA"/>
        </a:p>
      </dgm:t>
    </dgm:pt>
    <dgm:pt modelId="{EBD1574C-2F50-44E0-82F7-3EFBA8A36337}" type="pres">
      <dgm:prSet presAssocID="{65AB34BC-CA2C-40B4-8AD6-4E9BCBA915FB}" presName="hierRoot2" presStyleCnt="0">
        <dgm:presLayoutVars>
          <dgm:hierBranch val="r"/>
        </dgm:presLayoutVars>
      </dgm:prSet>
      <dgm:spPr/>
    </dgm:pt>
    <dgm:pt modelId="{C411DFFB-19B8-406B-B577-0D4DD1EA7D60}" type="pres">
      <dgm:prSet presAssocID="{65AB34BC-CA2C-40B4-8AD6-4E9BCBA915FB}" presName="rootComposite" presStyleCnt="0"/>
      <dgm:spPr/>
    </dgm:pt>
    <dgm:pt modelId="{CF47ADEA-DD86-4866-9602-856A7E9FC512}" type="pres">
      <dgm:prSet presAssocID="{65AB34BC-CA2C-40B4-8AD6-4E9BCBA915FB}" presName="rootText" presStyleLbl="node3" presStyleIdx="6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5DCFA62-CD6B-41BB-8C4D-7956BED7CFCE}" type="pres">
      <dgm:prSet presAssocID="{65AB34BC-CA2C-40B4-8AD6-4E9BCBA915FB}" presName="rootConnector" presStyleLbl="node3" presStyleIdx="6" presStyleCnt="11"/>
      <dgm:spPr/>
      <dgm:t>
        <a:bodyPr/>
        <a:lstStyle/>
        <a:p>
          <a:endParaRPr lang="uk-UA"/>
        </a:p>
      </dgm:t>
    </dgm:pt>
    <dgm:pt modelId="{E7D928CD-9AF4-4B12-AE9D-593DB3817FAE}" type="pres">
      <dgm:prSet presAssocID="{65AB34BC-CA2C-40B4-8AD6-4E9BCBA915FB}" presName="hierChild4" presStyleCnt="0"/>
      <dgm:spPr/>
    </dgm:pt>
    <dgm:pt modelId="{723D0F2F-A418-46E1-9532-5916A6C51CF8}" type="pres">
      <dgm:prSet presAssocID="{65AB34BC-CA2C-40B4-8AD6-4E9BCBA915FB}" presName="hierChild5" presStyleCnt="0"/>
      <dgm:spPr/>
    </dgm:pt>
    <dgm:pt modelId="{7C1F58E0-7A2D-44C1-B8A1-B51747653E67}" type="pres">
      <dgm:prSet presAssocID="{961F6FB3-73E2-47A2-83A3-2B798CDD3F63}" presName="Name50" presStyleLbl="parChTrans1D3" presStyleIdx="7" presStyleCnt="11"/>
      <dgm:spPr/>
      <dgm:t>
        <a:bodyPr/>
        <a:lstStyle/>
        <a:p>
          <a:endParaRPr lang="uk-UA"/>
        </a:p>
      </dgm:t>
    </dgm:pt>
    <dgm:pt modelId="{4AE18207-7C95-4CD5-85A9-AD775839DE2F}" type="pres">
      <dgm:prSet presAssocID="{84551A72-BDC8-411F-81FC-05F1E04C428D}" presName="hierRoot2" presStyleCnt="0">
        <dgm:presLayoutVars>
          <dgm:hierBranch val="r"/>
        </dgm:presLayoutVars>
      </dgm:prSet>
      <dgm:spPr/>
    </dgm:pt>
    <dgm:pt modelId="{7116F654-A483-4D6C-B375-F974E59DF84A}" type="pres">
      <dgm:prSet presAssocID="{84551A72-BDC8-411F-81FC-05F1E04C428D}" presName="rootComposite" presStyleCnt="0"/>
      <dgm:spPr/>
    </dgm:pt>
    <dgm:pt modelId="{3B93B32F-4EF9-4E15-88DA-80CED2614CB8}" type="pres">
      <dgm:prSet presAssocID="{84551A72-BDC8-411F-81FC-05F1E04C428D}" presName="rootText" presStyleLbl="node3" presStyleIdx="7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9E49886-EA38-4101-B86F-38B3E93DD95E}" type="pres">
      <dgm:prSet presAssocID="{84551A72-BDC8-411F-81FC-05F1E04C428D}" presName="rootConnector" presStyleLbl="node3" presStyleIdx="7" presStyleCnt="11"/>
      <dgm:spPr/>
      <dgm:t>
        <a:bodyPr/>
        <a:lstStyle/>
        <a:p>
          <a:endParaRPr lang="uk-UA"/>
        </a:p>
      </dgm:t>
    </dgm:pt>
    <dgm:pt modelId="{79E99906-0DBD-478C-866F-9B128A023690}" type="pres">
      <dgm:prSet presAssocID="{84551A72-BDC8-411F-81FC-05F1E04C428D}" presName="hierChild4" presStyleCnt="0"/>
      <dgm:spPr/>
    </dgm:pt>
    <dgm:pt modelId="{9B7A5438-22B9-471E-8360-F39023C902AC}" type="pres">
      <dgm:prSet presAssocID="{84551A72-BDC8-411F-81FC-05F1E04C428D}" presName="hierChild5" presStyleCnt="0"/>
      <dgm:spPr/>
    </dgm:pt>
    <dgm:pt modelId="{85BECB23-473A-4CD1-963B-0F963ACEB637}" type="pres">
      <dgm:prSet presAssocID="{530C7444-41B3-4110-B2DD-E6A56B8E341E}" presName="hierChild5" presStyleCnt="0"/>
      <dgm:spPr/>
    </dgm:pt>
    <dgm:pt modelId="{01F6271D-6322-4BDD-B343-8C7C1A7E99BD}" type="pres">
      <dgm:prSet presAssocID="{D4F27728-C76C-49AE-97C1-36E39B5EE3E2}" presName="Name35" presStyleLbl="parChTrans1D2" presStyleIdx="3" presStyleCnt="5"/>
      <dgm:spPr/>
      <dgm:t>
        <a:bodyPr/>
        <a:lstStyle/>
        <a:p>
          <a:endParaRPr lang="uk-UA"/>
        </a:p>
      </dgm:t>
    </dgm:pt>
    <dgm:pt modelId="{229DEE11-DC5E-4453-811D-44DE85237B5F}" type="pres">
      <dgm:prSet presAssocID="{2B102729-5D8E-4E5F-9BAF-404F9792E0C7}" presName="hierRoot2" presStyleCnt="0">
        <dgm:presLayoutVars>
          <dgm:hierBranch val="r"/>
        </dgm:presLayoutVars>
      </dgm:prSet>
      <dgm:spPr/>
    </dgm:pt>
    <dgm:pt modelId="{FC82109E-269F-4271-B50F-97999DB10E0F}" type="pres">
      <dgm:prSet presAssocID="{2B102729-5D8E-4E5F-9BAF-404F9792E0C7}" presName="rootComposite" presStyleCnt="0"/>
      <dgm:spPr/>
    </dgm:pt>
    <dgm:pt modelId="{FA65FC68-35EC-4144-88CB-B7E11272EE94}" type="pres">
      <dgm:prSet presAssocID="{2B102729-5D8E-4E5F-9BAF-404F9792E0C7}" presName="rootText" presStyleLbl="node2" presStyleIdx="3" presStyleCnt="5" custScaleX="13820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9467954-6BEB-4BDD-A2F0-98B8B03C75F4}" type="pres">
      <dgm:prSet presAssocID="{2B102729-5D8E-4E5F-9BAF-404F9792E0C7}" presName="rootConnector" presStyleLbl="node2" presStyleIdx="3" presStyleCnt="5"/>
      <dgm:spPr/>
      <dgm:t>
        <a:bodyPr/>
        <a:lstStyle/>
        <a:p>
          <a:endParaRPr lang="uk-UA"/>
        </a:p>
      </dgm:t>
    </dgm:pt>
    <dgm:pt modelId="{EBB72485-0A3E-492D-B490-7F97FB0F5EE7}" type="pres">
      <dgm:prSet presAssocID="{2B102729-5D8E-4E5F-9BAF-404F9792E0C7}" presName="hierChild4" presStyleCnt="0"/>
      <dgm:spPr/>
    </dgm:pt>
    <dgm:pt modelId="{25C81017-B7CB-4B2D-994F-1CF1395B20E6}" type="pres">
      <dgm:prSet presAssocID="{9CD3367F-4A61-4D35-907E-623033C3E11A}" presName="Name50" presStyleLbl="parChTrans1D3" presStyleIdx="8" presStyleCnt="11"/>
      <dgm:spPr/>
      <dgm:t>
        <a:bodyPr/>
        <a:lstStyle/>
        <a:p>
          <a:endParaRPr lang="uk-UA"/>
        </a:p>
      </dgm:t>
    </dgm:pt>
    <dgm:pt modelId="{FFBF1407-AD50-40F5-83A4-3D74E1CB3ABC}" type="pres">
      <dgm:prSet presAssocID="{A05D4596-E04F-4CD5-8CAB-2CA12E3646F0}" presName="hierRoot2" presStyleCnt="0">
        <dgm:presLayoutVars>
          <dgm:hierBranch val="r"/>
        </dgm:presLayoutVars>
      </dgm:prSet>
      <dgm:spPr/>
    </dgm:pt>
    <dgm:pt modelId="{45490F1F-5A46-4C0F-ADC3-E596FD1D47D8}" type="pres">
      <dgm:prSet presAssocID="{A05D4596-E04F-4CD5-8CAB-2CA12E3646F0}" presName="rootComposite" presStyleCnt="0"/>
      <dgm:spPr/>
    </dgm:pt>
    <dgm:pt modelId="{87A488E5-BCC4-4E48-A00E-F4C0B16F6233}" type="pres">
      <dgm:prSet presAssocID="{A05D4596-E04F-4CD5-8CAB-2CA12E3646F0}" presName="rootText" presStyleLbl="node3" presStyleIdx="8" presStyleCnt="1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C719C00-5921-4E80-9C99-3684076F6233}" type="pres">
      <dgm:prSet presAssocID="{A05D4596-E04F-4CD5-8CAB-2CA12E3646F0}" presName="rootConnector" presStyleLbl="node3" presStyleIdx="8" presStyleCnt="11"/>
      <dgm:spPr/>
      <dgm:t>
        <a:bodyPr/>
        <a:lstStyle/>
        <a:p>
          <a:endParaRPr lang="uk-UA"/>
        </a:p>
      </dgm:t>
    </dgm:pt>
    <dgm:pt modelId="{588D5377-2E2D-4981-BDB2-D0FC9BDA0857}" type="pres">
      <dgm:prSet presAssocID="{A05D4596-E04F-4CD5-8CAB-2CA12E3646F0}" presName="hierChild4" presStyleCnt="0"/>
      <dgm:spPr/>
    </dgm:pt>
    <dgm:pt modelId="{3CEF5902-391F-417E-81CA-05136C888244}" type="pres">
      <dgm:prSet presAssocID="{A05D4596-E04F-4CD5-8CAB-2CA12E3646F0}" presName="hierChild5" presStyleCnt="0"/>
      <dgm:spPr/>
    </dgm:pt>
    <dgm:pt modelId="{71448CF4-46C6-41F1-B03D-DDBC58C30D30}" type="pres">
      <dgm:prSet presAssocID="{2B102729-5D8E-4E5F-9BAF-404F9792E0C7}" presName="hierChild5" presStyleCnt="0"/>
      <dgm:spPr/>
    </dgm:pt>
    <dgm:pt modelId="{DD92EC8A-B207-48DE-99ED-D2E5F3A76F6C}" type="pres">
      <dgm:prSet presAssocID="{95C9A996-D515-4546-85CC-832A26B1D281}" presName="Name35" presStyleLbl="parChTrans1D2" presStyleIdx="4" presStyleCnt="5"/>
      <dgm:spPr/>
      <dgm:t>
        <a:bodyPr/>
        <a:lstStyle/>
        <a:p>
          <a:endParaRPr lang="uk-UA"/>
        </a:p>
      </dgm:t>
    </dgm:pt>
    <dgm:pt modelId="{ACA534B7-B0EF-4E77-B77D-2C40F83ADB59}" type="pres">
      <dgm:prSet presAssocID="{2BC0A344-5D12-497A-8380-45B8667D28F8}" presName="hierRoot2" presStyleCnt="0">
        <dgm:presLayoutVars>
          <dgm:hierBranch val="init"/>
        </dgm:presLayoutVars>
      </dgm:prSet>
      <dgm:spPr/>
    </dgm:pt>
    <dgm:pt modelId="{F4F08C99-EB9A-4627-BA76-879B5E0FAE10}" type="pres">
      <dgm:prSet presAssocID="{2BC0A344-5D12-497A-8380-45B8667D28F8}" presName="rootComposite" presStyleCnt="0"/>
      <dgm:spPr/>
    </dgm:pt>
    <dgm:pt modelId="{D9654FE9-726A-4916-A681-74D7EBB84EE0}" type="pres">
      <dgm:prSet presAssocID="{2BC0A344-5D12-497A-8380-45B8667D28F8}" presName="rootText" presStyleLbl="node2" presStyleIdx="4" presStyleCnt="5" custScaleX="14685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7F49944-7CDF-456D-800E-F7F4CB68B1C1}" type="pres">
      <dgm:prSet presAssocID="{2BC0A344-5D12-497A-8380-45B8667D28F8}" presName="rootConnector" presStyleLbl="node2" presStyleIdx="4" presStyleCnt="5"/>
      <dgm:spPr/>
      <dgm:t>
        <a:bodyPr/>
        <a:lstStyle/>
        <a:p>
          <a:endParaRPr lang="uk-UA"/>
        </a:p>
      </dgm:t>
    </dgm:pt>
    <dgm:pt modelId="{749929A9-00A6-441D-BA29-94D092AAEC91}" type="pres">
      <dgm:prSet presAssocID="{2BC0A344-5D12-497A-8380-45B8667D28F8}" presName="hierChild4" presStyleCnt="0"/>
      <dgm:spPr/>
    </dgm:pt>
    <dgm:pt modelId="{743C3D6E-7D02-48F5-BBF3-ED8DE5A5ADE4}" type="pres">
      <dgm:prSet presAssocID="{E95C2D6F-C850-4968-9F0C-2F9106ED7499}" presName="Name37" presStyleLbl="parChTrans1D3" presStyleIdx="9" presStyleCnt="11"/>
      <dgm:spPr/>
      <dgm:t>
        <a:bodyPr/>
        <a:lstStyle/>
        <a:p>
          <a:endParaRPr lang="uk-UA"/>
        </a:p>
      </dgm:t>
    </dgm:pt>
    <dgm:pt modelId="{6CABC297-13BF-4045-8D85-30859A8094CC}" type="pres">
      <dgm:prSet presAssocID="{6CCFAF0D-A0DD-4B63-A524-89033BB2C265}" presName="hierRoot2" presStyleCnt="0">
        <dgm:presLayoutVars>
          <dgm:hierBranch val="init"/>
        </dgm:presLayoutVars>
      </dgm:prSet>
      <dgm:spPr/>
    </dgm:pt>
    <dgm:pt modelId="{41A0AF2A-7812-40AD-93B8-D553E3E18E37}" type="pres">
      <dgm:prSet presAssocID="{6CCFAF0D-A0DD-4B63-A524-89033BB2C265}" presName="rootComposite" presStyleCnt="0"/>
      <dgm:spPr/>
    </dgm:pt>
    <dgm:pt modelId="{4BB68955-B466-4304-BAF9-949ECAE4A3CE}" type="pres">
      <dgm:prSet presAssocID="{6CCFAF0D-A0DD-4B63-A524-89033BB2C265}" presName="rootText" presStyleLbl="node3" presStyleIdx="9" presStyleCnt="11" custScaleX="1121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DEB1F2D7-5E63-48F6-8179-3557EDB616DD}" type="pres">
      <dgm:prSet presAssocID="{6CCFAF0D-A0DD-4B63-A524-89033BB2C265}" presName="rootConnector" presStyleLbl="node3" presStyleIdx="9" presStyleCnt="11"/>
      <dgm:spPr/>
      <dgm:t>
        <a:bodyPr/>
        <a:lstStyle/>
        <a:p>
          <a:endParaRPr lang="uk-UA"/>
        </a:p>
      </dgm:t>
    </dgm:pt>
    <dgm:pt modelId="{3D3FBD87-1DA2-42EB-96C7-9854FD535806}" type="pres">
      <dgm:prSet presAssocID="{6CCFAF0D-A0DD-4B63-A524-89033BB2C265}" presName="hierChild4" presStyleCnt="0"/>
      <dgm:spPr/>
    </dgm:pt>
    <dgm:pt modelId="{BE1242F1-3A37-481F-9599-D4FA4304ACD4}" type="pres">
      <dgm:prSet presAssocID="{6CCFAF0D-A0DD-4B63-A524-89033BB2C265}" presName="hierChild5" presStyleCnt="0"/>
      <dgm:spPr/>
    </dgm:pt>
    <dgm:pt modelId="{EFB36468-9553-4020-806C-33F8A459869C}" type="pres">
      <dgm:prSet presAssocID="{151FFC4A-6FEC-4013-AEBE-7C63FA80DEAF}" presName="Name37" presStyleLbl="parChTrans1D3" presStyleIdx="10" presStyleCnt="11"/>
      <dgm:spPr/>
      <dgm:t>
        <a:bodyPr/>
        <a:lstStyle/>
        <a:p>
          <a:endParaRPr lang="uk-UA"/>
        </a:p>
      </dgm:t>
    </dgm:pt>
    <dgm:pt modelId="{18F06AF2-F9E5-45A9-A9D7-E193B7EB1025}" type="pres">
      <dgm:prSet presAssocID="{6EF794CA-6185-4A65-9FF9-1E1BA7729EB3}" presName="hierRoot2" presStyleCnt="0">
        <dgm:presLayoutVars>
          <dgm:hierBranch val="init"/>
        </dgm:presLayoutVars>
      </dgm:prSet>
      <dgm:spPr/>
    </dgm:pt>
    <dgm:pt modelId="{6AC9F929-1256-49AF-9FE8-7D6EA7D05B73}" type="pres">
      <dgm:prSet presAssocID="{6EF794CA-6185-4A65-9FF9-1E1BA7729EB3}" presName="rootComposite" presStyleCnt="0"/>
      <dgm:spPr/>
    </dgm:pt>
    <dgm:pt modelId="{7B443995-817B-452B-A747-0A5F6C9BEE04}" type="pres">
      <dgm:prSet presAssocID="{6EF794CA-6185-4A65-9FF9-1E1BA7729EB3}" presName="rootText" presStyleLbl="node3" presStyleIdx="10" presStyleCnt="11" custScaleX="1121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6FB7248-80C3-4CEB-9E4D-A6F50084BB2E}" type="pres">
      <dgm:prSet presAssocID="{6EF794CA-6185-4A65-9FF9-1E1BA7729EB3}" presName="rootConnector" presStyleLbl="node3" presStyleIdx="10" presStyleCnt="11"/>
      <dgm:spPr/>
      <dgm:t>
        <a:bodyPr/>
        <a:lstStyle/>
        <a:p>
          <a:endParaRPr lang="uk-UA"/>
        </a:p>
      </dgm:t>
    </dgm:pt>
    <dgm:pt modelId="{95509ED6-DDB8-478D-9AB8-B66DE6B91BB8}" type="pres">
      <dgm:prSet presAssocID="{6EF794CA-6185-4A65-9FF9-1E1BA7729EB3}" presName="hierChild4" presStyleCnt="0"/>
      <dgm:spPr/>
    </dgm:pt>
    <dgm:pt modelId="{40440CBD-7C7B-4E9F-B1EC-F7F8921A3374}" type="pres">
      <dgm:prSet presAssocID="{6EF794CA-6185-4A65-9FF9-1E1BA7729EB3}" presName="hierChild5" presStyleCnt="0"/>
      <dgm:spPr/>
    </dgm:pt>
    <dgm:pt modelId="{83859059-22ED-45A9-8462-691BF8902AE2}" type="pres">
      <dgm:prSet presAssocID="{2BC0A344-5D12-497A-8380-45B8667D28F8}" presName="hierChild5" presStyleCnt="0"/>
      <dgm:spPr/>
    </dgm:pt>
    <dgm:pt modelId="{E312DDAA-B67D-4C9D-8E3A-10C791733D7B}" type="pres">
      <dgm:prSet presAssocID="{0BD6893C-CBC3-4DC9-BD1D-D7414278B5BE}" presName="hierChild3" presStyleCnt="0"/>
      <dgm:spPr/>
    </dgm:pt>
  </dgm:ptLst>
  <dgm:cxnLst>
    <dgm:cxn modelId="{1E1E9AE1-62A0-44FC-9D84-F826D250FD1B}" type="presOf" srcId="{A7A28BA9-174D-4645-9F60-7BD6E5281A6D}" destId="{243D7463-3A36-48D2-BB5A-5B2AFBCCBCEA}" srcOrd="0" destOrd="0" presId="urn:microsoft.com/office/officeart/2005/8/layout/orgChart1"/>
    <dgm:cxn modelId="{F1FDF4DD-A794-46CB-9F47-25062B5A9B39}" type="presOf" srcId="{6EF794CA-6185-4A65-9FF9-1E1BA7729EB3}" destId="{06FB7248-80C3-4CEB-9E4D-A6F50084BB2E}" srcOrd="1" destOrd="0" presId="urn:microsoft.com/office/officeart/2005/8/layout/orgChart1"/>
    <dgm:cxn modelId="{CAFB2D4E-4D0E-4487-B0E1-7D5796406BF7}" srcId="{3ADC23A7-1CFA-4077-82D1-0B9ECC837FDD}" destId="{7F85174D-25FF-4A8F-9E0C-F09D11A8BB63}" srcOrd="1" destOrd="0" parTransId="{AE758438-56B8-4C16-993C-ABE957FCC0AB}" sibTransId="{D36FB4E0-7E45-4896-B2AB-43906A03A5D2}"/>
    <dgm:cxn modelId="{C2EB9271-F271-4661-8379-D11CFBF2A9A9}" type="presOf" srcId="{65AB34BC-CA2C-40B4-8AD6-4E9BCBA915FB}" destId="{CF47ADEA-DD86-4866-9602-856A7E9FC512}" srcOrd="0" destOrd="0" presId="urn:microsoft.com/office/officeart/2005/8/layout/orgChart1"/>
    <dgm:cxn modelId="{40B9C29C-E269-461D-8EF1-BC6D94959E73}" type="presOf" srcId="{95C9A996-D515-4546-85CC-832A26B1D281}" destId="{DD92EC8A-B207-48DE-99ED-D2E5F3A76F6C}" srcOrd="0" destOrd="0" presId="urn:microsoft.com/office/officeart/2005/8/layout/orgChart1"/>
    <dgm:cxn modelId="{F4430E4A-328F-43FF-BDDD-FDF32E3BEC3D}" type="presOf" srcId="{530C7444-41B3-4110-B2DD-E6A56B8E341E}" destId="{37D8E7F0-9F6E-4275-8A64-02A316AB0F69}" srcOrd="0" destOrd="0" presId="urn:microsoft.com/office/officeart/2005/8/layout/orgChart1"/>
    <dgm:cxn modelId="{476BA5FA-2E8F-48D6-8BDE-C1B999503ED9}" type="presOf" srcId="{2B102729-5D8E-4E5F-9BAF-404F9792E0C7}" destId="{FA65FC68-35EC-4144-88CB-B7E11272EE94}" srcOrd="0" destOrd="0" presId="urn:microsoft.com/office/officeart/2005/8/layout/orgChart1"/>
    <dgm:cxn modelId="{B2DE4577-5A47-416D-94A6-CA450F512185}" type="presOf" srcId="{6CCFAF0D-A0DD-4B63-A524-89033BB2C265}" destId="{DEB1F2D7-5E63-48F6-8179-3557EDB616DD}" srcOrd="1" destOrd="0" presId="urn:microsoft.com/office/officeart/2005/8/layout/orgChart1"/>
    <dgm:cxn modelId="{173FE629-E8D0-4622-9A83-2BBCEF2B995B}" type="presOf" srcId="{44AD0CA1-7F52-4690-8900-BDBDCB40055A}" destId="{B81B5422-5B9C-4226-8868-F4095E862CA3}" srcOrd="0" destOrd="0" presId="urn:microsoft.com/office/officeart/2005/8/layout/orgChart1"/>
    <dgm:cxn modelId="{64808C41-6A89-41C0-87E5-8782FA1B7979}" type="presOf" srcId="{151FFC4A-6FEC-4013-AEBE-7C63FA80DEAF}" destId="{EFB36468-9553-4020-806C-33F8A459869C}" srcOrd="0" destOrd="0" presId="urn:microsoft.com/office/officeart/2005/8/layout/orgChart1"/>
    <dgm:cxn modelId="{5750B8AC-65C9-4327-9174-456FB40A49FD}" type="presOf" srcId="{84551A72-BDC8-411F-81FC-05F1E04C428D}" destId="{09E49886-EA38-4101-B86F-38B3E93DD95E}" srcOrd="1" destOrd="0" presId="urn:microsoft.com/office/officeart/2005/8/layout/orgChart1"/>
    <dgm:cxn modelId="{B8CD488A-5CB0-4B41-AB2E-1B64FE59D5C4}" type="presOf" srcId="{0BD6893C-CBC3-4DC9-BD1D-D7414278B5BE}" destId="{8FD04A93-31DF-4568-A220-2AB8196FB95A}" srcOrd="1" destOrd="0" presId="urn:microsoft.com/office/officeart/2005/8/layout/orgChart1"/>
    <dgm:cxn modelId="{EAE24D19-C398-4067-B34C-0C890AD712C4}" type="presOf" srcId="{A05D4596-E04F-4CD5-8CAB-2CA12E3646F0}" destId="{87A488E5-BCC4-4E48-A00E-F4C0B16F6233}" srcOrd="0" destOrd="0" presId="urn:microsoft.com/office/officeart/2005/8/layout/orgChart1"/>
    <dgm:cxn modelId="{7E15BACE-D026-473C-883C-9EE8FFBDA5C2}" type="presOf" srcId="{44637DBE-3FA9-4D3D-9CC7-DBBFA5343564}" destId="{D93F71A7-9F8F-4035-A281-0FA59BAD11D5}" srcOrd="0" destOrd="0" presId="urn:microsoft.com/office/officeart/2005/8/layout/orgChart1"/>
    <dgm:cxn modelId="{1505DB7B-C308-4032-A582-942C35C122D6}" srcId="{44637DBE-3FA9-4D3D-9CC7-DBBFA5343564}" destId="{0BD6893C-CBC3-4DC9-BD1D-D7414278B5BE}" srcOrd="0" destOrd="0" parTransId="{874200E3-C3D3-4F0E-A63E-B23A0A84FC7B}" sibTransId="{F1B88511-2F1B-4353-8690-F575EAE135B2}"/>
    <dgm:cxn modelId="{93549947-8CBE-4C6B-BB7C-F36CD9243F67}" srcId="{2B102729-5D8E-4E5F-9BAF-404F9792E0C7}" destId="{A05D4596-E04F-4CD5-8CAB-2CA12E3646F0}" srcOrd="0" destOrd="0" parTransId="{9CD3367F-4A61-4D35-907E-623033C3E11A}" sibTransId="{F86130CE-EFE3-46D4-A24A-CB3C7C6C17B8}"/>
    <dgm:cxn modelId="{A0AE6917-AA00-452E-B43A-701344A0A895}" type="presOf" srcId="{C828F91B-E342-43CB-A83B-F25596592CFE}" destId="{42A0F23A-63FC-4569-8037-2435166FBF6D}" srcOrd="0" destOrd="0" presId="urn:microsoft.com/office/officeart/2005/8/layout/orgChart1"/>
    <dgm:cxn modelId="{F44DE996-BB10-4E22-AB80-ADD7B7427A8C}" type="presOf" srcId="{D4526D2D-C5AD-40E5-8C04-86390D43A5D7}" destId="{FD346F83-0B57-49A4-B6A9-0D09C9D223CF}" srcOrd="0" destOrd="0" presId="urn:microsoft.com/office/officeart/2005/8/layout/orgChart1"/>
    <dgm:cxn modelId="{513E0BC2-E341-4E67-87B2-4B9D1C5ECE66}" type="presOf" srcId="{8EAD7D0C-B766-4714-874C-A6810D6FACB2}" destId="{4903FA49-15A8-483A-AA9A-2475B345A919}" srcOrd="0" destOrd="0" presId="urn:microsoft.com/office/officeart/2005/8/layout/orgChart1"/>
    <dgm:cxn modelId="{7D6F73FD-D1C5-48DB-BD27-DEB068DAF8A1}" type="presOf" srcId="{6356CB5A-8139-4E7A-A233-9775F2F3809D}" destId="{4F6AE61B-D0FB-4C3D-979D-71B0AC8EFDDA}" srcOrd="0" destOrd="0" presId="urn:microsoft.com/office/officeart/2005/8/layout/orgChart1"/>
    <dgm:cxn modelId="{534734FF-DA1D-4922-8DE2-3715A86531FA}" type="presOf" srcId="{D2405A95-8BC1-41C7-AC6A-E7AA3262A111}" destId="{2C18B8E6-9122-41EA-8190-7C452F2439FF}" srcOrd="1" destOrd="0" presId="urn:microsoft.com/office/officeart/2005/8/layout/orgChart1"/>
    <dgm:cxn modelId="{18E379AC-F44F-4129-91AB-E4A907C539BD}" type="presOf" srcId="{530C7444-41B3-4110-B2DD-E6A56B8E341E}" destId="{36AF57FF-AE22-4565-9757-0280823E92C8}" srcOrd="1" destOrd="0" presId="urn:microsoft.com/office/officeart/2005/8/layout/orgChart1"/>
    <dgm:cxn modelId="{65418AB2-C652-41C7-BA59-22C85E3FB0EE}" type="presOf" srcId="{A05D4596-E04F-4CD5-8CAB-2CA12E3646F0}" destId="{BC719C00-5921-4E80-9C99-3684076F6233}" srcOrd="1" destOrd="0" presId="urn:microsoft.com/office/officeart/2005/8/layout/orgChart1"/>
    <dgm:cxn modelId="{0C9EE788-DD05-402C-A053-337929A87B2E}" type="presOf" srcId="{467E9651-AB74-4C77-B199-EACE8D353400}" destId="{B8FD9936-30BA-4066-AFA1-D2789BC0EF79}" srcOrd="0" destOrd="0" presId="urn:microsoft.com/office/officeart/2005/8/layout/orgChart1"/>
    <dgm:cxn modelId="{8EB726A8-E93C-4B45-AB1C-64A769CCE9B9}" type="presOf" srcId="{D4F27728-C76C-49AE-97C1-36E39B5EE3E2}" destId="{01F6271D-6322-4BDD-B343-8C7C1A7E99BD}" srcOrd="0" destOrd="0" presId="urn:microsoft.com/office/officeart/2005/8/layout/orgChart1"/>
    <dgm:cxn modelId="{8FA9C7B9-74AA-4025-AB53-3D46BA504F70}" type="presOf" srcId="{7F85174D-25FF-4A8F-9E0C-F09D11A8BB63}" destId="{6606FF97-9D7A-4A00-AAB6-0F02B8CF20F7}" srcOrd="0" destOrd="0" presId="urn:microsoft.com/office/officeart/2005/8/layout/orgChart1"/>
    <dgm:cxn modelId="{F0EAC037-32D2-4C6D-AFBE-27196123BCCF}" type="presOf" srcId="{B3D8E416-59F3-4874-AAA0-2342972307D9}" destId="{2A491165-61E5-48A2-AF45-CB95FFD7C737}" srcOrd="0" destOrd="0" presId="urn:microsoft.com/office/officeart/2005/8/layout/orgChart1"/>
    <dgm:cxn modelId="{C701FB24-B5F6-4CAE-9C35-A23E3D644B88}" type="presOf" srcId="{2BC0A344-5D12-497A-8380-45B8667D28F8}" destId="{07F49944-7CDF-456D-800E-F7F4CB68B1C1}" srcOrd="1" destOrd="0" presId="urn:microsoft.com/office/officeart/2005/8/layout/orgChart1"/>
    <dgm:cxn modelId="{792979DA-F8A9-40BE-ABA3-B1818D99488F}" type="presOf" srcId="{D2405A95-8BC1-41C7-AC6A-E7AA3262A111}" destId="{200018A3-5C55-44A9-91CF-66BE41719BF4}" srcOrd="0" destOrd="0" presId="urn:microsoft.com/office/officeart/2005/8/layout/orgChart1"/>
    <dgm:cxn modelId="{BCC26F85-D182-40D8-BA27-5A53EDAB0B62}" type="presOf" srcId="{B270C183-EFAC-495F-9D6B-35902E0339AE}" destId="{072AD2C6-FD72-49CD-9899-366D1A304D43}" srcOrd="0" destOrd="0" presId="urn:microsoft.com/office/officeart/2005/8/layout/orgChart1"/>
    <dgm:cxn modelId="{9B666D93-2357-4952-9D4C-33FF0A39173C}" type="presOf" srcId="{6CCFAF0D-A0DD-4B63-A524-89033BB2C265}" destId="{4BB68955-B466-4304-BAF9-949ECAE4A3CE}" srcOrd="0" destOrd="0" presId="urn:microsoft.com/office/officeart/2005/8/layout/orgChart1"/>
    <dgm:cxn modelId="{67C64E9A-C458-4B1C-BC3A-188E4B8B06C5}" srcId="{2BC0A344-5D12-497A-8380-45B8667D28F8}" destId="{6CCFAF0D-A0DD-4B63-A524-89033BB2C265}" srcOrd="0" destOrd="0" parTransId="{E95C2D6F-C850-4968-9F0C-2F9106ED7499}" sibTransId="{FA461BD1-F854-4CA3-99E7-67302B464A45}"/>
    <dgm:cxn modelId="{4A0E4807-23CC-427F-BBB3-7CEA8A3CA3D9}" type="presOf" srcId="{2B102729-5D8E-4E5F-9BAF-404F9792E0C7}" destId="{79467954-6BEB-4BDD-A2F0-98B8B03C75F4}" srcOrd="1" destOrd="0" presId="urn:microsoft.com/office/officeart/2005/8/layout/orgChart1"/>
    <dgm:cxn modelId="{1D0A843F-F54A-41B2-8E1E-6C72FB0F1C25}" type="presOf" srcId="{45115FFA-ED6C-4F02-8A30-87176FAD200B}" destId="{1D5B0D92-86DE-49F2-9DFF-E0F4F39FC513}" srcOrd="0" destOrd="0" presId="urn:microsoft.com/office/officeart/2005/8/layout/orgChart1"/>
    <dgm:cxn modelId="{8610499F-093B-474E-8E5C-DF16A9A070C3}" type="presOf" srcId="{2CEEA248-A677-4EB0-9614-5F482EE70EEB}" destId="{C1953314-C161-4847-B67A-DE149884C702}" srcOrd="0" destOrd="0" presId="urn:microsoft.com/office/officeart/2005/8/layout/orgChart1"/>
    <dgm:cxn modelId="{E0525547-EA4F-4737-9583-A96943B153B3}" srcId="{530C7444-41B3-4110-B2DD-E6A56B8E341E}" destId="{65AB34BC-CA2C-40B4-8AD6-4E9BCBA915FB}" srcOrd="0" destOrd="0" parTransId="{B270C183-EFAC-495F-9D6B-35902E0339AE}" sibTransId="{870132B6-EB93-46C8-BB19-0EF39EAA997A}"/>
    <dgm:cxn modelId="{E4BAFD46-7A4E-4652-A082-155059A94BC7}" srcId="{3ADC23A7-1CFA-4077-82D1-0B9ECC837FDD}" destId="{B3D8E416-59F3-4874-AAA0-2342972307D9}" srcOrd="2" destOrd="0" parTransId="{2CEEA248-A677-4EB0-9614-5F482EE70EEB}" sibTransId="{49A2A2A5-F469-453F-851E-7297AAD6F5EC}"/>
    <dgm:cxn modelId="{6A6E5B6E-DFA0-46AE-B48D-FF4581C5350B}" srcId="{0BD6893C-CBC3-4DC9-BD1D-D7414278B5BE}" destId="{2B102729-5D8E-4E5F-9BAF-404F9792E0C7}" srcOrd="3" destOrd="0" parTransId="{D4F27728-C76C-49AE-97C1-36E39B5EE3E2}" sibTransId="{B9FA8BC8-8B8B-420B-8288-1AAC644FFAB1}"/>
    <dgm:cxn modelId="{F7AF81E7-0AE1-4304-A531-BBDE794B1AEC}" type="presOf" srcId="{65AB34BC-CA2C-40B4-8AD6-4E9BCBA915FB}" destId="{85DCFA62-CD6B-41BB-8C4D-7956BED7CFCE}" srcOrd="1" destOrd="0" presId="urn:microsoft.com/office/officeart/2005/8/layout/orgChart1"/>
    <dgm:cxn modelId="{A3FC48A0-B173-4765-80DE-62A1EDBD7354}" srcId="{3ADC23A7-1CFA-4077-82D1-0B9ECC837FDD}" destId="{A7A28BA9-174D-4645-9F60-7BD6E5281A6D}" srcOrd="0" destOrd="0" parTransId="{D2191717-6C3F-469D-A1C0-F9F172BB72E7}" sibTransId="{8FFF0F02-7C2A-4750-8B2B-5577FD0651A3}"/>
    <dgm:cxn modelId="{408109BD-F17D-494B-996E-F92EA2595B49}" type="presOf" srcId="{5BCD97DC-C44A-4FD9-A3A1-9E102F5769A4}" destId="{7A597CAF-3ECC-41D7-8893-5D2735994541}" srcOrd="0" destOrd="0" presId="urn:microsoft.com/office/officeart/2005/8/layout/orgChart1"/>
    <dgm:cxn modelId="{8812F61C-9E04-4491-BFAF-4D7AC1194B00}" type="presOf" srcId="{7F85174D-25FF-4A8F-9E0C-F09D11A8BB63}" destId="{131D9733-1481-42BA-BC5C-AEDCA4229469}" srcOrd="1" destOrd="0" presId="urn:microsoft.com/office/officeart/2005/8/layout/orgChart1"/>
    <dgm:cxn modelId="{D618A619-29ED-4921-8DD4-BA65F9642A75}" type="presOf" srcId="{31BC9F24-06C6-48B5-BF5B-EDA6937C6171}" destId="{B7ACFD65-C2DA-4E50-9DA8-B3D258F0B56C}" srcOrd="1" destOrd="0" presId="urn:microsoft.com/office/officeart/2005/8/layout/orgChart1"/>
    <dgm:cxn modelId="{2A021FC1-BDC5-4AFA-95C5-03AD70F8AF07}" type="presOf" srcId="{3ADC23A7-1CFA-4077-82D1-0B9ECC837FDD}" destId="{A82476BE-515A-40FD-96F5-4C9C9B56EF08}" srcOrd="1" destOrd="0" presId="urn:microsoft.com/office/officeart/2005/8/layout/orgChart1"/>
    <dgm:cxn modelId="{86FC33BF-2A5C-4CC4-B861-F4234663FC17}" type="presOf" srcId="{AE758438-56B8-4C16-993C-ABE957FCC0AB}" destId="{CB0A68F3-0182-4348-8D82-3D2E804A8AEC}" srcOrd="0" destOrd="0" presId="urn:microsoft.com/office/officeart/2005/8/layout/orgChart1"/>
    <dgm:cxn modelId="{9AC741CE-7803-4CA0-A951-762512DA8F97}" type="presOf" srcId="{0BD6893C-CBC3-4DC9-BD1D-D7414278B5BE}" destId="{ABB05BC7-8364-4599-8314-3CFF0B00AFDC}" srcOrd="0" destOrd="0" presId="urn:microsoft.com/office/officeart/2005/8/layout/orgChart1"/>
    <dgm:cxn modelId="{28335FBF-D031-4A69-95B2-D17C771C5967}" type="presOf" srcId="{C828F91B-E342-43CB-A83B-F25596592CFE}" destId="{BCEE7DD7-0BEB-4F23-923D-DCBCC692E0E4}" srcOrd="1" destOrd="0" presId="urn:microsoft.com/office/officeart/2005/8/layout/orgChart1"/>
    <dgm:cxn modelId="{04B1336F-BD9E-40C6-AA56-D69F3DF21CFF}" srcId="{0BD6893C-CBC3-4DC9-BD1D-D7414278B5BE}" destId="{3ADC23A7-1CFA-4077-82D1-0B9ECC837FDD}" srcOrd="0" destOrd="0" parTransId="{5BCD97DC-C44A-4FD9-A3A1-9E102F5769A4}" sibTransId="{562A1CC5-0BE7-4A18-B2A2-FCCCDC18472E}"/>
    <dgm:cxn modelId="{C90613D6-3A33-43A9-BDD4-CB1CB5192590}" srcId="{D2405A95-8BC1-41C7-AC6A-E7AA3262A111}" destId="{C828F91B-E342-43CB-A83B-F25596592CFE}" srcOrd="0" destOrd="0" parTransId="{8EAD7D0C-B766-4714-874C-A6810D6FACB2}" sibTransId="{1DEA2EBD-6BA8-47A1-A39D-CF673F3DA128}"/>
    <dgm:cxn modelId="{A3B36DD4-A89E-48CE-A545-1656D01E1209}" srcId="{D2405A95-8BC1-41C7-AC6A-E7AA3262A111}" destId="{467E9651-AB74-4C77-B199-EACE8D353400}" srcOrd="1" destOrd="0" parTransId="{45115FFA-ED6C-4F02-8A30-87176FAD200B}" sibTransId="{292E5315-869A-49FD-B710-62F3BA5AFBA2}"/>
    <dgm:cxn modelId="{1EF714EC-562F-40BA-A456-8A8D45122D61}" type="presOf" srcId="{467E9651-AB74-4C77-B199-EACE8D353400}" destId="{A8B90200-2390-4052-9C8D-7A46CB2438C3}" srcOrd="1" destOrd="0" presId="urn:microsoft.com/office/officeart/2005/8/layout/orgChart1"/>
    <dgm:cxn modelId="{685A595A-6101-4E03-B3F2-B68510522BF4}" type="presOf" srcId="{31BC9F24-06C6-48B5-BF5B-EDA6937C6171}" destId="{903ADF18-9A83-4B08-B59D-4F6D145CBAE6}" srcOrd="0" destOrd="0" presId="urn:microsoft.com/office/officeart/2005/8/layout/orgChart1"/>
    <dgm:cxn modelId="{19689F3E-2D24-40DE-AB32-96D8D1A2E562}" type="presOf" srcId="{2BC0A344-5D12-497A-8380-45B8667D28F8}" destId="{D9654FE9-726A-4916-A681-74D7EBB84EE0}" srcOrd="0" destOrd="0" presId="urn:microsoft.com/office/officeart/2005/8/layout/orgChart1"/>
    <dgm:cxn modelId="{A9E78E8F-4968-4705-8B57-F6A60C55E178}" type="presOf" srcId="{84551A72-BDC8-411F-81FC-05F1E04C428D}" destId="{3B93B32F-4EF9-4E15-88DA-80CED2614CB8}" srcOrd="0" destOrd="0" presId="urn:microsoft.com/office/officeart/2005/8/layout/orgChart1"/>
    <dgm:cxn modelId="{A5D8BFE7-B281-4C34-8099-083347387734}" srcId="{2BC0A344-5D12-497A-8380-45B8667D28F8}" destId="{6EF794CA-6185-4A65-9FF9-1E1BA7729EB3}" srcOrd="1" destOrd="0" parTransId="{151FFC4A-6FEC-4013-AEBE-7C63FA80DEAF}" sibTransId="{8F858F1A-2981-4C00-944F-57F4691AB132}"/>
    <dgm:cxn modelId="{D90D4C96-4C6E-4342-B135-BA1158AA61E6}" type="presOf" srcId="{E95C2D6F-C850-4968-9F0C-2F9106ED7499}" destId="{743C3D6E-7D02-48F5-BBF3-ED8DE5A5ADE4}" srcOrd="0" destOrd="0" presId="urn:microsoft.com/office/officeart/2005/8/layout/orgChart1"/>
    <dgm:cxn modelId="{318F5509-00C7-4C10-BA7B-DDE23E0CF1D1}" type="presOf" srcId="{9CD3367F-4A61-4D35-907E-623033C3E11A}" destId="{25C81017-B7CB-4B2D-994F-1CF1395B20E6}" srcOrd="0" destOrd="0" presId="urn:microsoft.com/office/officeart/2005/8/layout/orgChart1"/>
    <dgm:cxn modelId="{AF9A59DC-6EF4-4D05-B324-4157BE27D079}" type="presOf" srcId="{B3D8E416-59F3-4874-AAA0-2342972307D9}" destId="{CF37F91B-69AF-48AD-9785-1B186BFA7BBB}" srcOrd="1" destOrd="0" presId="urn:microsoft.com/office/officeart/2005/8/layout/orgChart1"/>
    <dgm:cxn modelId="{DAE84D35-AD95-48B6-B13D-ABBC5E8DDCE6}" srcId="{0BD6893C-CBC3-4DC9-BD1D-D7414278B5BE}" destId="{D2405A95-8BC1-41C7-AC6A-E7AA3262A111}" srcOrd="1" destOrd="0" parTransId="{44AD0CA1-7F52-4690-8900-BDBDCB40055A}" sibTransId="{F88DBFFC-1E7A-4165-94C9-7CB9B05F348A}"/>
    <dgm:cxn modelId="{863ED739-1F95-41C8-B950-4195EFD11F20}" srcId="{530C7444-41B3-4110-B2DD-E6A56B8E341E}" destId="{84551A72-BDC8-411F-81FC-05F1E04C428D}" srcOrd="1" destOrd="0" parTransId="{961F6FB3-73E2-47A2-83A3-2B798CDD3F63}" sibTransId="{1F3AF028-2500-4D00-9CB0-B377E942E302}"/>
    <dgm:cxn modelId="{5B138DF5-934A-4B12-A8D8-6C2100E5D447}" srcId="{0BD6893C-CBC3-4DC9-BD1D-D7414278B5BE}" destId="{530C7444-41B3-4110-B2DD-E6A56B8E341E}" srcOrd="2" destOrd="0" parTransId="{6356CB5A-8139-4E7A-A233-9775F2F3809D}" sibTransId="{FFDB0EB3-209D-415A-A4E0-4F9814556692}"/>
    <dgm:cxn modelId="{060E8C6C-FC8B-41BD-A12B-F04138E84D58}" type="presOf" srcId="{3ADC23A7-1CFA-4077-82D1-0B9ECC837FDD}" destId="{5AB72FB7-B1B6-4177-A58E-FE95E678A805}" srcOrd="0" destOrd="0" presId="urn:microsoft.com/office/officeart/2005/8/layout/orgChart1"/>
    <dgm:cxn modelId="{16F87201-698C-4253-BFB7-9BC128CE0AA3}" srcId="{0BD6893C-CBC3-4DC9-BD1D-D7414278B5BE}" destId="{2BC0A344-5D12-497A-8380-45B8667D28F8}" srcOrd="4" destOrd="0" parTransId="{95C9A996-D515-4546-85CC-832A26B1D281}" sibTransId="{41855D0E-700D-47E0-B860-C30EAA944AE2}"/>
    <dgm:cxn modelId="{51EF9C00-9E56-403E-A270-361034BA2E31}" srcId="{3ADC23A7-1CFA-4077-82D1-0B9ECC837FDD}" destId="{31BC9F24-06C6-48B5-BF5B-EDA6937C6171}" srcOrd="3" destOrd="0" parTransId="{D4526D2D-C5AD-40E5-8C04-86390D43A5D7}" sibTransId="{CBC657B9-B1F2-4E09-BC81-104FFB38FEFE}"/>
    <dgm:cxn modelId="{1838C774-6E9E-43D2-A42D-75FC1E04D0AE}" type="presOf" srcId="{961F6FB3-73E2-47A2-83A3-2B798CDD3F63}" destId="{7C1F58E0-7A2D-44C1-B8A1-B51747653E67}" srcOrd="0" destOrd="0" presId="urn:microsoft.com/office/officeart/2005/8/layout/orgChart1"/>
    <dgm:cxn modelId="{8E5BC31B-860C-4E37-B54B-C849ECE38E66}" type="presOf" srcId="{A7A28BA9-174D-4645-9F60-7BD6E5281A6D}" destId="{76BE2A08-DBA3-46B9-8DFE-C3E03CC0AE89}" srcOrd="1" destOrd="0" presId="urn:microsoft.com/office/officeart/2005/8/layout/orgChart1"/>
    <dgm:cxn modelId="{6436E94F-8E26-4F0A-9B79-480F9B1549C7}" type="presOf" srcId="{6EF794CA-6185-4A65-9FF9-1E1BA7729EB3}" destId="{7B443995-817B-452B-A747-0A5F6C9BEE04}" srcOrd="0" destOrd="0" presId="urn:microsoft.com/office/officeart/2005/8/layout/orgChart1"/>
    <dgm:cxn modelId="{9B1B4683-4426-45D2-B8EF-6CA4EDA31D20}" type="presOf" srcId="{D2191717-6C3F-469D-A1C0-F9F172BB72E7}" destId="{E88EBBEB-76D8-49DF-9360-20C6AD46ABED}" srcOrd="0" destOrd="0" presId="urn:microsoft.com/office/officeart/2005/8/layout/orgChart1"/>
    <dgm:cxn modelId="{D2FF9FBA-51C2-4835-96B8-8E531C3892DE}" type="presParOf" srcId="{D93F71A7-9F8F-4035-A281-0FA59BAD11D5}" destId="{141BFC68-A60E-4FAE-8251-4C38A3E96DC0}" srcOrd="0" destOrd="0" presId="urn:microsoft.com/office/officeart/2005/8/layout/orgChart1"/>
    <dgm:cxn modelId="{7DF3B627-F9B6-40CD-90A9-3614E1BB4C54}" type="presParOf" srcId="{141BFC68-A60E-4FAE-8251-4C38A3E96DC0}" destId="{697C3E18-0CFF-4B89-8573-3BE4140A4070}" srcOrd="0" destOrd="0" presId="urn:microsoft.com/office/officeart/2005/8/layout/orgChart1"/>
    <dgm:cxn modelId="{5C148DF0-F229-4DAE-B676-8FB4E655B939}" type="presParOf" srcId="{697C3E18-0CFF-4B89-8573-3BE4140A4070}" destId="{ABB05BC7-8364-4599-8314-3CFF0B00AFDC}" srcOrd="0" destOrd="0" presId="urn:microsoft.com/office/officeart/2005/8/layout/orgChart1"/>
    <dgm:cxn modelId="{441E0B4C-0C2E-4E55-9576-BE7E2C5C1ACC}" type="presParOf" srcId="{697C3E18-0CFF-4B89-8573-3BE4140A4070}" destId="{8FD04A93-31DF-4568-A220-2AB8196FB95A}" srcOrd="1" destOrd="0" presId="urn:microsoft.com/office/officeart/2005/8/layout/orgChart1"/>
    <dgm:cxn modelId="{F79CDD38-B7A3-423A-B4D0-0B334313D7D1}" type="presParOf" srcId="{141BFC68-A60E-4FAE-8251-4C38A3E96DC0}" destId="{B89B4484-8564-48D4-A260-92BF3228CBB0}" srcOrd="1" destOrd="0" presId="urn:microsoft.com/office/officeart/2005/8/layout/orgChart1"/>
    <dgm:cxn modelId="{4BCF8BBB-ADB8-4B20-ADAC-B370221194B4}" type="presParOf" srcId="{B89B4484-8564-48D4-A260-92BF3228CBB0}" destId="{7A597CAF-3ECC-41D7-8893-5D2735994541}" srcOrd="0" destOrd="0" presId="urn:microsoft.com/office/officeart/2005/8/layout/orgChart1"/>
    <dgm:cxn modelId="{8DBB21E0-BA40-4339-9939-55DB60D6A325}" type="presParOf" srcId="{B89B4484-8564-48D4-A260-92BF3228CBB0}" destId="{E432C46D-FB4A-49F9-8A50-A2053D96CF58}" srcOrd="1" destOrd="0" presId="urn:microsoft.com/office/officeart/2005/8/layout/orgChart1"/>
    <dgm:cxn modelId="{7447D929-AA02-46B4-ACCF-7CB8F9EB0CC1}" type="presParOf" srcId="{E432C46D-FB4A-49F9-8A50-A2053D96CF58}" destId="{2C6B4484-18F3-4C9A-A8CD-CFEA72E9601F}" srcOrd="0" destOrd="0" presId="urn:microsoft.com/office/officeart/2005/8/layout/orgChart1"/>
    <dgm:cxn modelId="{0ED01AB8-A1CE-48BE-B20B-5269A3273F5E}" type="presParOf" srcId="{2C6B4484-18F3-4C9A-A8CD-CFEA72E9601F}" destId="{5AB72FB7-B1B6-4177-A58E-FE95E678A805}" srcOrd="0" destOrd="0" presId="urn:microsoft.com/office/officeart/2005/8/layout/orgChart1"/>
    <dgm:cxn modelId="{FF47A91B-7E0C-4795-9FA8-444E31969C9A}" type="presParOf" srcId="{2C6B4484-18F3-4C9A-A8CD-CFEA72E9601F}" destId="{A82476BE-515A-40FD-96F5-4C9C9B56EF08}" srcOrd="1" destOrd="0" presId="urn:microsoft.com/office/officeart/2005/8/layout/orgChart1"/>
    <dgm:cxn modelId="{ED464BF4-CA46-48FA-B28D-656A09B2D0DE}" type="presParOf" srcId="{E432C46D-FB4A-49F9-8A50-A2053D96CF58}" destId="{2896987C-38FF-4E09-BB1E-4B0BDEC9C42D}" srcOrd="1" destOrd="0" presId="urn:microsoft.com/office/officeart/2005/8/layout/orgChart1"/>
    <dgm:cxn modelId="{A1711DD2-CF98-4D7B-AE3C-E365104DC8B1}" type="presParOf" srcId="{2896987C-38FF-4E09-BB1E-4B0BDEC9C42D}" destId="{E88EBBEB-76D8-49DF-9360-20C6AD46ABED}" srcOrd="0" destOrd="0" presId="urn:microsoft.com/office/officeart/2005/8/layout/orgChart1"/>
    <dgm:cxn modelId="{938ADA4C-E6B9-4F21-9119-621D28DB8E76}" type="presParOf" srcId="{2896987C-38FF-4E09-BB1E-4B0BDEC9C42D}" destId="{4400E567-65E9-43E4-AB40-88E69BEA81F2}" srcOrd="1" destOrd="0" presId="urn:microsoft.com/office/officeart/2005/8/layout/orgChart1"/>
    <dgm:cxn modelId="{7289D0CA-58AD-4805-A650-1FDAAEFCE595}" type="presParOf" srcId="{4400E567-65E9-43E4-AB40-88E69BEA81F2}" destId="{6E3D471F-8F5C-403D-8103-183AB0F32F93}" srcOrd="0" destOrd="0" presId="urn:microsoft.com/office/officeart/2005/8/layout/orgChart1"/>
    <dgm:cxn modelId="{8E7B927F-0E02-4C89-ACB6-F85689E440A0}" type="presParOf" srcId="{6E3D471F-8F5C-403D-8103-183AB0F32F93}" destId="{243D7463-3A36-48D2-BB5A-5B2AFBCCBCEA}" srcOrd="0" destOrd="0" presId="urn:microsoft.com/office/officeart/2005/8/layout/orgChart1"/>
    <dgm:cxn modelId="{37CE9D22-A13F-4EB3-A5FF-08A2C0849DA9}" type="presParOf" srcId="{6E3D471F-8F5C-403D-8103-183AB0F32F93}" destId="{76BE2A08-DBA3-46B9-8DFE-C3E03CC0AE89}" srcOrd="1" destOrd="0" presId="urn:microsoft.com/office/officeart/2005/8/layout/orgChart1"/>
    <dgm:cxn modelId="{52B957DC-ECE2-454B-9BAB-B134375F4F75}" type="presParOf" srcId="{4400E567-65E9-43E4-AB40-88E69BEA81F2}" destId="{8C0C1C6B-C2C6-4BC1-A52F-01EB19009A1A}" srcOrd="1" destOrd="0" presId="urn:microsoft.com/office/officeart/2005/8/layout/orgChart1"/>
    <dgm:cxn modelId="{CC786B75-ADD9-4B6B-9DD5-D4753EC34FE4}" type="presParOf" srcId="{4400E567-65E9-43E4-AB40-88E69BEA81F2}" destId="{269214BA-C69E-4367-965A-2478AB9EF605}" srcOrd="2" destOrd="0" presId="urn:microsoft.com/office/officeart/2005/8/layout/orgChart1"/>
    <dgm:cxn modelId="{E0975DBE-B080-4E3C-974F-C0F906D79381}" type="presParOf" srcId="{2896987C-38FF-4E09-BB1E-4B0BDEC9C42D}" destId="{CB0A68F3-0182-4348-8D82-3D2E804A8AEC}" srcOrd="2" destOrd="0" presId="urn:microsoft.com/office/officeart/2005/8/layout/orgChart1"/>
    <dgm:cxn modelId="{F7C482FC-DB5A-4584-84DD-079E7D84B425}" type="presParOf" srcId="{2896987C-38FF-4E09-BB1E-4B0BDEC9C42D}" destId="{3E253956-971F-4E6B-A3D9-555523503BBD}" srcOrd="3" destOrd="0" presId="urn:microsoft.com/office/officeart/2005/8/layout/orgChart1"/>
    <dgm:cxn modelId="{D5DB783E-F96F-49B3-B2A5-57FCDCC71293}" type="presParOf" srcId="{3E253956-971F-4E6B-A3D9-555523503BBD}" destId="{ADBED9B9-9B52-4BBC-952E-A6ED931EA9EB}" srcOrd="0" destOrd="0" presId="urn:microsoft.com/office/officeart/2005/8/layout/orgChart1"/>
    <dgm:cxn modelId="{A3A60347-4171-41DC-B001-2A6DBF62E6F1}" type="presParOf" srcId="{ADBED9B9-9B52-4BBC-952E-A6ED931EA9EB}" destId="{6606FF97-9D7A-4A00-AAB6-0F02B8CF20F7}" srcOrd="0" destOrd="0" presId="urn:microsoft.com/office/officeart/2005/8/layout/orgChart1"/>
    <dgm:cxn modelId="{993BDCA1-C487-43FE-9100-A6677A410358}" type="presParOf" srcId="{ADBED9B9-9B52-4BBC-952E-A6ED931EA9EB}" destId="{131D9733-1481-42BA-BC5C-AEDCA4229469}" srcOrd="1" destOrd="0" presId="urn:microsoft.com/office/officeart/2005/8/layout/orgChart1"/>
    <dgm:cxn modelId="{6D3BA8B7-5A0E-46FE-9D0B-514044F99E3A}" type="presParOf" srcId="{3E253956-971F-4E6B-A3D9-555523503BBD}" destId="{7F63F114-0139-48A8-A709-A75E41D68AE1}" srcOrd="1" destOrd="0" presId="urn:microsoft.com/office/officeart/2005/8/layout/orgChart1"/>
    <dgm:cxn modelId="{F8D2682B-A792-4533-8234-06F5673F30ED}" type="presParOf" srcId="{3E253956-971F-4E6B-A3D9-555523503BBD}" destId="{349F7C67-3773-4083-9847-B029F29AD6F5}" srcOrd="2" destOrd="0" presId="urn:microsoft.com/office/officeart/2005/8/layout/orgChart1"/>
    <dgm:cxn modelId="{BC25505C-B528-4C16-B84C-71C1AFB137AD}" type="presParOf" srcId="{2896987C-38FF-4E09-BB1E-4B0BDEC9C42D}" destId="{C1953314-C161-4847-B67A-DE149884C702}" srcOrd="4" destOrd="0" presId="urn:microsoft.com/office/officeart/2005/8/layout/orgChart1"/>
    <dgm:cxn modelId="{DC67156A-90B5-4730-9FE0-331FAB8B848B}" type="presParOf" srcId="{2896987C-38FF-4E09-BB1E-4B0BDEC9C42D}" destId="{44F8B060-C0DE-47DB-B9F3-D008211EEAE6}" srcOrd="5" destOrd="0" presId="urn:microsoft.com/office/officeart/2005/8/layout/orgChart1"/>
    <dgm:cxn modelId="{36C2F342-4602-4BF0-AB95-FF999890458A}" type="presParOf" srcId="{44F8B060-C0DE-47DB-B9F3-D008211EEAE6}" destId="{B1277FDA-705B-4851-801D-89794684C15A}" srcOrd="0" destOrd="0" presId="urn:microsoft.com/office/officeart/2005/8/layout/orgChart1"/>
    <dgm:cxn modelId="{B514319D-91CF-45C5-9988-4AD67E8CD94A}" type="presParOf" srcId="{B1277FDA-705B-4851-801D-89794684C15A}" destId="{2A491165-61E5-48A2-AF45-CB95FFD7C737}" srcOrd="0" destOrd="0" presId="urn:microsoft.com/office/officeart/2005/8/layout/orgChart1"/>
    <dgm:cxn modelId="{07FC27AA-DE2E-432C-88E5-363A4267AF17}" type="presParOf" srcId="{B1277FDA-705B-4851-801D-89794684C15A}" destId="{CF37F91B-69AF-48AD-9785-1B186BFA7BBB}" srcOrd="1" destOrd="0" presId="urn:microsoft.com/office/officeart/2005/8/layout/orgChart1"/>
    <dgm:cxn modelId="{25E28EA1-B16E-473C-8F2C-AD5134DB9FC1}" type="presParOf" srcId="{44F8B060-C0DE-47DB-B9F3-D008211EEAE6}" destId="{BB7F2431-7C40-451E-8481-116574B4B98E}" srcOrd="1" destOrd="0" presId="urn:microsoft.com/office/officeart/2005/8/layout/orgChart1"/>
    <dgm:cxn modelId="{88AB98D8-35D9-49CF-8DB8-37740284D789}" type="presParOf" srcId="{44F8B060-C0DE-47DB-B9F3-D008211EEAE6}" destId="{1EA39E4C-E7D8-4ECD-A5CA-7F942A6A3D58}" srcOrd="2" destOrd="0" presId="urn:microsoft.com/office/officeart/2005/8/layout/orgChart1"/>
    <dgm:cxn modelId="{8C670758-DD5D-4B32-8639-B6DF2C2F9E12}" type="presParOf" srcId="{2896987C-38FF-4E09-BB1E-4B0BDEC9C42D}" destId="{FD346F83-0B57-49A4-B6A9-0D09C9D223CF}" srcOrd="6" destOrd="0" presId="urn:microsoft.com/office/officeart/2005/8/layout/orgChart1"/>
    <dgm:cxn modelId="{18A80A88-22C0-4607-BD9A-07A34CCC6B79}" type="presParOf" srcId="{2896987C-38FF-4E09-BB1E-4B0BDEC9C42D}" destId="{9045C619-03F3-462A-8F2B-A82E8A7E2EAA}" srcOrd="7" destOrd="0" presId="urn:microsoft.com/office/officeart/2005/8/layout/orgChart1"/>
    <dgm:cxn modelId="{77660EC2-8071-46D9-99C6-9AA57800CDED}" type="presParOf" srcId="{9045C619-03F3-462A-8F2B-A82E8A7E2EAA}" destId="{CD68BF87-ED9D-4BF5-ADA9-6AB7C5ACC82F}" srcOrd="0" destOrd="0" presId="urn:microsoft.com/office/officeart/2005/8/layout/orgChart1"/>
    <dgm:cxn modelId="{3FF26521-DF2F-47E6-90CE-B6C49FA61127}" type="presParOf" srcId="{CD68BF87-ED9D-4BF5-ADA9-6AB7C5ACC82F}" destId="{903ADF18-9A83-4B08-B59D-4F6D145CBAE6}" srcOrd="0" destOrd="0" presId="urn:microsoft.com/office/officeart/2005/8/layout/orgChart1"/>
    <dgm:cxn modelId="{41AF4ECC-3F94-40ED-AD79-6210F187348F}" type="presParOf" srcId="{CD68BF87-ED9D-4BF5-ADA9-6AB7C5ACC82F}" destId="{B7ACFD65-C2DA-4E50-9DA8-B3D258F0B56C}" srcOrd="1" destOrd="0" presId="urn:microsoft.com/office/officeart/2005/8/layout/orgChart1"/>
    <dgm:cxn modelId="{93D445F7-4C93-4B3A-9FE0-D954A18BE6A3}" type="presParOf" srcId="{9045C619-03F3-462A-8F2B-A82E8A7E2EAA}" destId="{68BF6F3A-A312-43BA-836C-2BAFB4829EF6}" srcOrd="1" destOrd="0" presId="urn:microsoft.com/office/officeart/2005/8/layout/orgChart1"/>
    <dgm:cxn modelId="{98D653D0-32F6-4BD1-85A7-F4834641CF70}" type="presParOf" srcId="{9045C619-03F3-462A-8F2B-A82E8A7E2EAA}" destId="{2B825E5F-9080-42D6-98DF-FE07AD56E40B}" srcOrd="2" destOrd="0" presId="urn:microsoft.com/office/officeart/2005/8/layout/orgChart1"/>
    <dgm:cxn modelId="{FB9EFD4D-751B-48C2-A321-F3297F81AE13}" type="presParOf" srcId="{E432C46D-FB4A-49F9-8A50-A2053D96CF58}" destId="{28332862-FFE6-4A8E-92E5-49E60D4532B6}" srcOrd="2" destOrd="0" presId="urn:microsoft.com/office/officeart/2005/8/layout/orgChart1"/>
    <dgm:cxn modelId="{39CDEE11-67AE-4CB6-8FFC-EEE2C1E6F65B}" type="presParOf" srcId="{B89B4484-8564-48D4-A260-92BF3228CBB0}" destId="{B81B5422-5B9C-4226-8868-F4095E862CA3}" srcOrd="2" destOrd="0" presId="urn:microsoft.com/office/officeart/2005/8/layout/orgChart1"/>
    <dgm:cxn modelId="{9E6BFA01-15DD-4309-A3EF-D5B6FE31C543}" type="presParOf" srcId="{B89B4484-8564-48D4-A260-92BF3228CBB0}" destId="{2DEBD05B-8C41-43D2-818D-1FB7508EE064}" srcOrd="3" destOrd="0" presId="urn:microsoft.com/office/officeart/2005/8/layout/orgChart1"/>
    <dgm:cxn modelId="{B1AFA580-DBDB-4298-932C-73713D738D80}" type="presParOf" srcId="{2DEBD05B-8C41-43D2-818D-1FB7508EE064}" destId="{C42A01A1-D53E-4ADB-BE60-53A28368E471}" srcOrd="0" destOrd="0" presId="urn:microsoft.com/office/officeart/2005/8/layout/orgChart1"/>
    <dgm:cxn modelId="{AEBBAA7C-0E0B-4A0C-B4CB-C649F688F7E2}" type="presParOf" srcId="{C42A01A1-D53E-4ADB-BE60-53A28368E471}" destId="{200018A3-5C55-44A9-91CF-66BE41719BF4}" srcOrd="0" destOrd="0" presId="urn:microsoft.com/office/officeart/2005/8/layout/orgChart1"/>
    <dgm:cxn modelId="{86C90B36-6617-42C1-B168-D4E0C10B0A94}" type="presParOf" srcId="{C42A01A1-D53E-4ADB-BE60-53A28368E471}" destId="{2C18B8E6-9122-41EA-8190-7C452F2439FF}" srcOrd="1" destOrd="0" presId="urn:microsoft.com/office/officeart/2005/8/layout/orgChart1"/>
    <dgm:cxn modelId="{BBA7ED3F-EF9F-487D-977A-E781385CEA8C}" type="presParOf" srcId="{2DEBD05B-8C41-43D2-818D-1FB7508EE064}" destId="{7405341F-21DD-4554-BBDE-2394C21403E9}" srcOrd="1" destOrd="0" presId="urn:microsoft.com/office/officeart/2005/8/layout/orgChart1"/>
    <dgm:cxn modelId="{0F192B7D-DD0F-42B4-99DF-E8238D0D7F50}" type="presParOf" srcId="{7405341F-21DD-4554-BBDE-2394C21403E9}" destId="{4903FA49-15A8-483A-AA9A-2475B345A919}" srcOrd="0" destOrd="0" presId="urn:microsoft.com/office/officeart/2005/8/layout/orgChart1"/>
    <dgm:cxn modelId="{1AAF6306-B813-43D2-AE48-9A780B1B0EE9}" type="presParOf" srcId="{7405341F-21DD-4554-BBDE-2394C21403E9}" destId="{EF86325E-06B2-4E27-A42B-D44A84425F81}" srcOrd="1" destOrd="0" presId="urn:microsoft.com/office/officeart/2005/8/layout/orgChart1"/>
    <dgm:cxn modelId="{6F7C5416-E186-45FF-A2AD-ACF0F895655C}" type="presParOf" srcId="{EF86325E-06B2-4E27-A42B-D44A84425F81}" destId="{462A71A8-07FD-4422-8CB8-BB53ABBCE70E}" srcOrd="0" destOrd="0" presId="urn:microsoft.com/office/officeart/2005/8/layout/orgChart1"/>
    <dgm:cxn modelId="{9605EB51-9CCC-43AF-BFE0-912C5FEB577E}" type="presParOf" srcId="{462A71A8-07FD-4422-8CB8-BB53ABBCE70E}" destId="{42A0F23A-63FC-4569-8037-2435166FBF6D}" srcOrd="0" destOrd="0" presId="urn:microsoft.com/office/officeart/2005/8/layout/orgChart1"/>
    <dgm:cxn modelId="{B7CD551A-7AEB-4713-B11D-2B46B890B7A0}" type="presParOf" srcId="{462A71A8-07FD-4422-8CB8-BB53ABBCE70E}" destId="{BCEE7DD7-0BEB-4F23-923D-DCBCC692E0E4}" srcOrd="1" destOrd="0" presId="urn:microsoft.com/office/officeart/2005/8/layout/orgChart1"/>
    <dgm:cxn modelId="{E5E80D84-CECA-4F6C-BF9A-05959848EB30}" type="presParOf" srcId="{EF86325E-06B2-4E27-A42B-D44A84425F81}" destId="{DCE3E528-BE29-4D70-B6D3-174C2DE228DD}" srcOrd="1" destOrd="0" presId="urn:microsoft.com/office/officeart/2005/8/layout/orgChart1"/>
    <dgm:cxn modelId="{6B43E6C6-87AE-4041-905D-E19338790DFE}" type="presParOf" srcId="{EF86325E-06B2-4E27-A42B-D44A84425F81}" destId="{AAB61996-D2FE-4499-8A23-73A545E94EBF}" srcOrd="2" destOrd="0" presId="urn:microsoft.com/office/officeart/2005/8/layout/orgChart1"/>
    <dgm:cxn modelId="{0714D6B7-EFD3-4E94-B82B-EF709042BE4F}" type="presParOf" srcId="{7405341F-21DD-4554-BBDE-2394C21403E9}" destId="{1D5B0D92-86DE-49F2-9DFF-E0F4F39FC513}" srcOrd="2" destOrd="0" presId="urn:microsoft.com/office/officeart/2005/8/layout/orgChart1"/>
    <dgm:cxn modelId="{83175D2C-6CE9-4D93-96C3-64915FBA18F7}" type="presParOf" srcId="{7405341F-21DD-4554-BBDE-2394C21403E9}" destId="{2DEDFA05-312E-48E9-9EF3-B531EEE2C909}" srcOrd="3" destOrd="0" presId="urn:microsoft.com/office/officeart/2005/8/layout/orgChart1"/>
    <dgm:cxn modelId="{EB1B96E6-D7D0-4839-9D93-BC15909BB862}" type="presParOf" srcId="{2DEDFA05-312E-48E9-9EF3-B531EEE2C909}" destId="{8C4C4719-0060-425A-8465-9BA06D511E31}" srcOrd="0" destOrd="0" presId="urn:microsoft.com/office/officeart/2005/8/layout/orgChart1"/>
    <dgm:cxn modelId="{BA5982A8-AC0C-4439-9F76-2A6B6327C9CC}" type="presParOf" srcId="{8C4C4719-0060-425A-8465-9BA06D511E31}" destId="{B8FD9936-30BA-4066-AFA1-D2789BC0EF79}" srcOrd="0" destOrd="0" presId="urn:microsoft.com/office/officeart/2005/8/layout/orgChart1"/>
    <dgm:cxn modelId="{76197732-9C28-4DEF-9BEA-34381E99DBD6}" type="presParOf" srcId="{8C4C4719-0060-425A-8465-9BA06D511E31}" destId="{A8B90200-2390-4052-9C8D-7A46CB2438C3}" srcOrd="1" destOrd="0" presId="urn:microsoft.com/office/officeart/2005/8/layout/orgChart1"/>
    <dgm:cxn modelId="{6771F16F-EC77-494A-96EA-9D83BF06A472}" type="presParOf" srcId="{2DEDFA05-312E-48E9-9EF3-B531EEE2C909}" destId="{D76A91EC-76B4-4740-94AB-0BAAEBE4622F}" srcOrd="1" destOrd="0" presId="urn:microsoft.com/office/officeart/2005/8/layout/orgChart1"/>
    <dgm:cxn modelId="{C43DEA70-ACCB-495E-95E5-1D1B715E4E66}" type="presParOf" srcId="{2DEDFA05-312E-48E9-9EF3-B531EEE2C909}" destId="{E76312D9-7205-44BC-8EF2-A99C7AA1D77D}" srcOrd="2" destOrd="0" presId="urn:microsoft.com/office/officeart/2005/8/layout/orgChart1"/>
    <dgm:cxn modelId="{83A4440C-E5C7-45AC-AD6D-B0F33242C89C}" type="presParOf" srcId="{2DEBD05B-8C41-43D2-818D-1FB7508EE064}" destId="{B5903C8E-9E76-4BA8-8FB8-F7CBE9F40F77}" srcOrd="2" destOrd="0" presId="urn:microsoft.com/office/officeart/2005/8/layout/orgChart1"/>
    <dgm:cxn modelId="{935204BB-19C5-4F82-B3D5-E1C75E4E436B}" type="presParOf" srcId="{B89B4484-8564-48D4-A260-92BF3228CBB0}" destId="{4F6AE61B-D0FB-4C3D-979D-71B0AC8EFDDA}" srcOrd="4" destOrd="0" presId="urn:microsoft.com/office/officeart/2005/8/layout/orgChart1"/>
    <dgm:cxn modelId="{FA4B3109-75FC-4B4E-B4B9-7092B6671489}" type="presParOf" srcId="{B89B4484-8564-48D4-A260-92BF3228CBB0}" destId="{2CD56D69-6111-488D-A726-110034208312}" srcOrd="5" destOrd="0" presId="urn:microsoft.com/office/officeart/2005/8/layout/orgChart1"/>
    <dgm:cxn modelId="{449A83A7-DA14-46F7-984D-F522FC2499D1}" type="presParOf" srcId="{2CD56D69-6111-488D-A726-110034208312}" destId="{F5F20683-33A8-46FD-8468-BCF515E29168}" srcOrd="0" destOrd="0" presId="urn:microsoft.com/office/officeart/2005/8/layout/orgChart1"/>
    <dgm:cxn modelId="{24EC601D-C09C-4D04-B217-358EB2A66137}" type="presParOf" srcId="{F5F20683-33A8-46FD-8468-BCF515E29168}" destId="{37D8E7F0-9F6E-4275-8A64-02A316AB0F69}" srcOrd="0" destOrd="0" presId="urn:microsoft.com/office/officeart/2005/8/layout/orgChart1"/>
    <dgm:cxn modelId="{043634CB-BEFE-4029-8D62-20C0D9221361}" type="presParOf" srcId="{F5F20683-33A8-46FD-8468-BCF515E29168}" destId="{36AF57FF-AE22-4565-9757-0280823E92C8}" srcOrd="1" destOrd="0" presId="urn:microsoft.com/office/officeart/2005/8/layout/orgChart1"/>
    <dgm:cxn modelId="{3AED5527-A7D3-4BB0-AA90-7F6809B2D82E}" type="presParOf" srcId="{2CD56D69-6111-488D-A726-110034208312}" destId="{2636A87B-59A9-4F65-8C0B-09A7FAA8EACD}" srcOrd="1" destOrd="0" presId="urn:microsoft.com/office/officeart/2005/8/layout/orgChart1"/>
    <dgm:cxn modelId="{3A33E34F-42AB-42F9-91E7-8783C85F1E9E}" type="presParOf" srcId="{2636A87B-59A9-4F65-8C0B-09A7FAA8EACD}" destId="{072AD2C6-FD72-49CD-9899-366D1A304D43}" srcOrd="0" destOrd="0" presId="urn:microsoft.com/office/officeart/2005/8/layout/orgChart1"/>
    <dgm:cxn modelId="{066A2B05-A0A4-4D02-A52C-2B04992E4667}" type="presParOf" srcId="{2636A87B-59A9-4F65-8C0B-09A7FAA8EACD}" destId="{EBD1574C-2F50-44E0-82F7-3EFBA8A36337}" srcOrd="1" destOrd="0" presId="urn:microsoft.com/office/officeart/2005/8/layout/orgChart1"/>
    <dgm:cxn modelId="{9BB14EBA-32C6-44A4-A5C9-949C1BFBA0DF}" type="presParOf" srcId="{EBD1574C-2F50-44E0-82F7-3EFBA8A36337}" destId="{C411DFFB-19B8-406B-B577-0D4DD1EA7D60}" srcOrd="0" destOrd="0" presId="urn:microsoft.com/office/officeart/2005/8/layout/orgChart1"/>
    <dgm:cxn modelId="{510FA3E5-183C-4BCF-93A7-82984A893FD2}" type="presParOf" srcId="{C411DFFB-19B8-406B-B577-0D4DD1EA7D60}" destId="{CF47ADEA-DD86-4866-9602-856A7E9FC512}" srcOrd="0" destOrd="0" presId="urn:microsoft.com/office/officeart/2005/8/layout/orgChart1"/>
    <dgm:cxn modelId="{01B5B7F7-1EA2-45A0-8FFA-2BED8F4E0D9F}" type="presParOf" srcId="{C411DFFB-19B8-406B-B577-0D4DD1EA7D60}" destId="{85DCFA62-CD6B-41BB-8C4D-7956BED7CFCE}" srcOrd="1" destOrd="0" presId="urn:microsoft.com/office/officeart/2005/8/layout/orgChart1"/>
    <dgm:cxn modelId="{9888E4C7-1F53-4922-9221-AE4CCB8B597D}" type="presParOf" srcId="{EBD1574C-2F50-44E0-82F7-3EFBA8A36337}" destId="{E7D928CD-9AF4-4B12-AE9D-593DB3817FAE}" srcOrd="1" destOrd="0" presId="urn:microsoft.com/office/officeart/2005/8/layout/orgChart1"/>
    <dgm:cxn modelId="{D1321635-6419-47E4-8BB3-6FF385A8C663}" type="presParOf" srcId="{EBD1574C-2F50-44E0-82F7-3EFBA8A36337}" destId="{723D0F2F-A418-46E1-9532-5916A6C51CF8}" srcOrd="2" destOrd="0" presId="urn:microsoft.com/office/officeart/2005/8/layout/orgChart1"/>
    <dgm:cxn modelId="{315CFC05-895B-4BC9-BE9D-1783AAD588C2}" type="presParOf" srcId="{2636A87B-59A9-4F65-8C0B-09A7FAA8EACD}" destId="{7C1F58E0-7A2D-44C1-B8A1-B51747653E67}" srcOrd="2" destOrd="0" presId="urn:microsoft.com/office/officeart/2005/8/layout/orgChart1"/>
    <dgm:cxn modelId="{BBC81D78-A84F-44DD-B35F-81851391F103}" type="presParOf" srcId="{2636A87B-59A9-4F65-8C0B-09A7FAA8EACD}" destId="{4AE18207-7C95-4CD5-85A9-AD775839DE2F}" srcOrd="3" destOrd="0" presId="urn:microsoft.com/office/officeart/2005/8/layout/orgChart1"/>
    <dgm:cxn modelId="{F86CA8B0-FBB1-4F2C-95F5-0ACF1A73DB81}" type="presParOf" srcId="{4AE18207-7C95-4CD5-85A9-AD775839DE2F}" destId="{7116F654-A483-4D6C-B375-F974E59DF84A}" srcOrd="0" destOrd="0" presId="urn:microsoft.com/office/officeart/2005/8/layout/orgChart1"/>
    <dgm:cxn modelId="{9000DFA4-DA79-405D-998E-9FB73934BBF2}" type="presParOf" srcId="{7116F654-A483-4D6C-B375-F974E59DF84A}" destId="{3B93B32F-4EF9-4E15-88DA-80CED2614CB8}" srcOrd="0" destOrd="0" presId="urn:microsoft.com/office/officeart/2005/8/layout/orgChart1"/>
    <dgm:cxn modelId="{29AE645F-5876-4186-8B37-B3049181911C}" type="presParOf" srcId="{7116F654-A483-4D6C-B375-F974E59DF84A}" destId="{09E49886-EA38-4101-B86F-38B3E93DD95E}" srcOrd="1" destOrd="0" presId="urn:microsoft.com/office/officeart/2005/8/layout/orgChart1"/>
    <dgm:cxn modelId="{315D7D29-CFB9-40F9-8692-DA040A3B2F52}" type="presParOf" srcId="{4AE18207-7C95-4CD5-85A9-AD775839DE2F}" destId="{79E99906-0DBD-478C-866F-9B128A023690}" srcOrd="1" destOrd="0" presId="urn:microsoft.com/office/officeart/2005/8/layout/orgChart1"/>
    <dgm:cxn modelId="{D2431C2C-1F45-4BDE-88AE-9E5858DE2FF6}" type="presParOf" srcId="{4AE18207-7C95-4CD5-85A9-AD775839DE2F}" destId="{9B7A5438-22B9-471E-8360-F39023C902AC}" srcOrd="2" destOrd="0" presId="urn:microsoft.com/office/officeart/2005/8/layout/orgChart1"/>
    <dgm:cxn modelId="{C9486AF7-47D8-488F-BCEC-BD300E0B757E}" type="presParOf" srcId="{2CD56D69-6111-488D-A726-110034208312}" destId="{85BECB23-473A-4CD1-963B-0F963ACEB637}" srcOrd="2" destOrd="0" presId="urn:microsoft.com/office/officeart/2005/8/layout/orgChart1"/>
    <dgm:cxn modelId="{154A4CC6-DAB7-4B34-A3DC-4F0310F6B06B}" type="presParOf" srcId="{B89B4484-8564-48D4-A260-92BF3228CBB0}" destId="{01F6271D-6322-4BDD-B343-8C7C1A7E99BD}" srcOrd="6" destOrd="0" presId="urn:microsoft.com/office/officeart/2005/8/layout/orgChart1"/>
    <dgm:cxn modelId="{51AFE1B9-F349-4BF8-924E-C4D91D1D2B0F}" type="presParOf" srcId="{B89B4484-8564-48D4-A260-92BF3228CBB0}" destId="{229DEE11-DC5E-4453-811D-44DE85237B5F}" srcOrd="7" destOrd="0" presId="urn:microsoft.com/office/officeart/2005/8/layout/orgChart1"/>
    <dgm:cxn modelId="{9D4AAC6D-2A84-4D0D-9418-9118B52C8946}" type="presParOf" srcId="{229DEE11-DC5E-4453-811D-44DE85237B5F}" destId="{FC82109E-269F-4271-B50F-97999DB10E0F}" srcOrd="0" destOrd="0" presId="urn:microsoft.com/office/officeart/2005/8/layout/orgChart1"/>
    <dgm:cxn modelId="{FBC59290-E7AC-4FF9-B9D0-D9A7F42232A0}" type="presParOf" srcId="{FC82109E-269F-4271-B50F-97999DB10E0F}" destId="{FA65FC68-35EC-4144-88CB-B7E11272EE94}" srcOrd="0" destOrd="0" presId="urn:microsoft.com/office/officeart/2005/8/layout/orgChart1"/>
    <dgm:cxn modelId="{BE8E30CD-8C95-46BE-851F-F506F4B7E278}" type="presParOf" srcId="{FC82109E-269F-4271-B50F-97999DB10E0F}" destId="{79467954-6BEB-4BDD-A2F0-98B8B03C75F4}" srcOrd="1" destOrd="0" presId="urn:microsoft.com/office/officeart/2005/8/layout/orgChart1"/>
    <dgm:cxn modelId="{45708B52-D2DD-464A-8C17-4E48290E7A13}" type="presParOf" srcId="{229DEE11-DC5E-4453-811D-44DE85237B5F}" destId="{EBB72485-0A3E-492D-B490-7F97FB0F5EE7}" srcOrd="1" destOrd="0" presId="urn:microsoft.com/office/officeart/2005/8/layout/orgChart1"/>
    <dgm:cxn modelId="{102995BD-0E27-465C-84D0-13EF7EDCA957}" type="presParOf" srcId="{EBB72485-0A3E-492D-B490-7F97FB0F5EE7}" destId="{25C81017-B7CB-4B2D-994F-1CF1395B20E6}" srcOrd="0" destOrd="0" presId="urn:microsoft.com/office/officeart/2005/8/layout/orgChart1"/>
    <dgm:cxn modelId="{659085F9-627E-40AC-93CF-B5983FE2E63E}" type="presParOf" srcId="{EBB72485-0A3E-492D-B490-7F97FB0F5EE7}" destId="{FFBF1407-AD50-40F5-83A4-3D74E1CB3ABC}" srcOrd="1" destOrd="0" presId="urn:microsoft.com/office/officeart/2005/8/layout/orgChart1"/>
    <dgm:cxn modelId="{DA0219B0-DD3F-44E5-AA04-30BBD55240E8}" type="presParOf" srcId="{FFBF1407-AD50-40F5-83A4-3D74E1CB3ABC}" destId="{45490F1F-5A46-4C0F-ADC3-E596FD1D47D8}" srcOrd="0" destOrd="0" presId="urn:microsoft.com/office/officeart/2005/8/layout/orgChart1"/>
    <dgm:cxn modelId="{A5EC63BB-D9E1-4333-B5F8-A9DA5F9583A6}" type="presParOf" srcId="{45490F1F-5A46-4C0F-ADC3-E596FD1D47D8}" destId="{87A488E5-BCC4-4E48-A00E-F4C0B16F6233}" srcOrd="0" destOrd="0" presId="urn:microsoft.com/office/officeart/2005/8/layout/orgChart1"/>
    <dgm:cxn modelId="{123027B2-F885-4422-8C1A-AAC14531A15F}" type="presParOf" srcId="{45490F1F-5A46-4C0F-ADC3-E596FD1D47D8}" destId="{BC719C00-5921-4E80-9C99-3684076F6233}" srcOrd="1" destOrd="0" presId="urn:microsoft.com/office/officeart/2005/8/layout/orgChart1"/>
    <dgm:cxn modelId="{FC62AC57-DAF6-4358-855E-8B530F735BFB}" type="presParOf" srcId="{FFBF1407-AD50-40F5-83A4-3D74E1CB3ABC}" destId="{588D5377-2E2D-4981-BDB2-D0FC9BDA0857}" srcOrd="1" destOrd="0" presId="urn:microsoft.com/office/officeart/2005/8/layout/orgChart1"/>
    <dgm:cxn modelId="{1E05B80F-D6D3-48E7-A184-21F89D0FF76C}" type="presParOf" srcId="{FFBF1407-AD50-40F5-83A4-3D74E1CB3ABC}" destId="{3CEF5902-391F-417E-81CA-05136C888244}" srcOrd="2" destOrd="0" presId="urn:microsoft.com/office/officeart/2005/8/layout/orgChart1"/>
    <dgm:cxn modelId="{2F65EC03-DDF1-476F-B381-83B21EC6610C}" type="presParOf" srcId="{229DEE11-DC5E-4453-811D-44DE85237B5F}" destId="{71448CF4-46C6-41F1-B03D-DDBC58C30D30}" srcOrd="2" destOrd="0" presId="urn:microsoft.com/office/officeart/2005/8/layout/orgChart1"/>
    <dgm:cxn modelId="{51867CBA-698D-4B09-92D6-976F980AE698}" type="presParOf" srcId="{B89B4484-8564-48D4-A260-92BF3228CBB0}" destId="{DD92EC8A-B207-48DE-99ED-D2E5F3A76F6C}" srcOrd="8" destOrd="0" presId="urn:microsoft.com/office/officeart/2005/8/layout/orgChart1"/>
    <dgm:cxn modelId="{AA348C36-FB99-455A-BCB8-0C470DFC31EA}" type="presParOf" srcId="{B89B4484-8564-48D4-A260-92BF3228CBB0}" destId="{ACA534B7-B0EF-4E77-B77D-2C40F83ADB59}" srcOrd="9" destOrd="0" presId="urn:microsoft.com/office/officeart/2005/8/layout/orgChart1"/>
    <dgm:cxn modelId="{D8B7783F-BC57-4B7E-89D4-0FAF0F045235}" type="presParOf" srcId="{ACA534B7-B0EF-4E77-B77D-2C40F83ADB59}" destId="{F4F08C99-EB9A-4627-BA76-879B5E0FAE10}" srcOrd="0" destOrd="0" presId="urn:microsoft.com/office/officeart/2005/8/layout/orgChart1"/>
    <dgm:cxn modelId="{2F271ADE-F6F0-4566-A3E7-86C60E4F8321}" type="presParOf" srcId="{F4F08C99-EB9A-4627-BA76-879B5E0FAE10}" destId="{D9654FE9-726A-4916-A681-74D7EBB84EE0}" srcOrd="0" destOrd="0" presId="urn:microsoft.com/office/officeart/2005/8/layout/orgChart1"/>
    <dgm:cxn modelId="{0BD18751-C52A-42B0-8A5F-0AAD6A84279E}" type="presParOf" srcId="{F4F08C99-EB9A-4627-BA76-879B5E0FAE10}" destId="{07F49944-7CDF-456D-800E-F7F4CB68B1C1}" srcOrd="1" destOrd="0" presId="urn:microsoft.com/office/officeart/2005/8/layout/orgChart1"/>
    <dgm:cxn modelId="{0884665D-CBDF-4B25-8DD3-164B81D4737D}" type="presParOf" srcId="{ACA534B7-B0EF-4E77-B77D-2C40F83ADB59}" destId="{749929A9-00A6-441D-BA29-94D092AAEC91}" srcOrd="1" destOrd="0" presId="urn:microsoft.com/office/officeart/2005/8/layout/orgChart1"/>
    <dgm:cxn modelId="{759181FC-E278-495F-B001-1F0FB7205F9E}" type="presParOf" srcId="{749929A9-00A6-441D-BA29-94D092AAEC91}" destId="{743C3D6E-7D02-48F5-BBF3-ED8DE5A5ADE4}" srcOrd="0" destOrd="0" presId="urn:microsoft.com/office/officeart/2005/8/layout/orgChart1"/>
    <dgm:cxn modelId="{68ED762B-7AA2-4D05-9559-2FEA9A2A1E88}" type="presParOf" srcId="{749929A9-00A6-441D-BA29-94D092AAEC91}" destId="{6CABC297-13BF-4045-8D85-30859A8094CC}" srcOrd="1" destOrd="0" presId="urn:microsoft.com/office/officeart/2005/8/layout/orgChart1"/>
    <dgm:cxn modelId="{17117BA0-1494-4650-9EA5-7D8ECC1D150B}" type="presParOf" srcId="{6CABC297-13BF-4045-8D85-30859A8094CC}" destId="{41A0AF2A-7812-40AD-93B8-D553E3E18E37}" srcOrd="0" destOrd="0" presId="urn:microsoft.com/office/officeart/2005/8/layout/orgChart1"/>
    <dgm:cxn modelId="{4F807994-3472-460B-BAA2-FA94E1A5F1C9}" type="presParOf" srcId="{41A0AF2A-7812-40AD-93B8-D553E3E18E37}" destId="{4BB68955-B466-4304-BAF9-949ECAE4A3CE}" srcOrd="0" destOrd="0" presId="urn:microsoft.com/office/officeart/2005/8/layout/orgChart1"/>
    <dgm:cxn modelId="{FC76A128-32F5-41CB-B024-B55EEBACCAB9}" type="presParOf" srcId="{41A0AF2A-7812-40AD-93B8-D553E3E18E37}" destId="{DEB1F2D7-5E63-48F6-8179-3557EDB616DD}" srcOrd="1" destOrd="0" presId="urn:microsoft.com/office/officeart/2005/8/layout/orgChart1"/>
    <dgm:cxn modelId="{CDD4A916-C288-41F9-8AEF-D0EC4FD3C2E5}" type="presParOf" srcId="{6CABC297-13BF-4045-8D85-30859A8094CC}" destId="{3D3FBD87-1DA2-42EB-96C7-9854FD535806}" srcOrd="1" destOrd="0" presId="urn:microsoft.com/office/officeart/2005/8/layout/orgChart1"/>
    <dgm:cxn modelId="{6433C9FA-1C94-4808-ABEA-A2F37000744B}" type="presParOf" srcId="{6CABC297-13BF-4045-8D85-30859A8094CC}" destId="{BE1242F1-3A37-481F-9599-D4FA4304ACD4}" srcOrd="2" destOrd="0" presId="urn:microsoft.com/office/officeart/2005/8/layout/orgChart1"/>
    <dgm:cxn modelId="{9F961E9D-6F19-4975-A4DF-26032078C2D0}" type="presParOf" srcId="{749929A9-00A6-441D-BA29-94D092AAEC91}" destId="{EFB36468-9553-4020-806C-33F8A459869C}" srcOrd="2" destOrd="0" presId="urn:microsoft.com/office/officeart/2005/8/layout/orgChart1"/>
    <dgm:cxn modelId="{5AFE34E5-A5BE-42AA-90EC-5ED4655F90B6}" type="presParOf" srcId="{749929A9-00A6-441D-BA29-94D092AAEC91}" destId="{18F06AF2-F9E5-45A9-A9D7-E193B7EB1025}" srcOrd="3" destOrd="0" presId="urn:microsoft.com/office/officeart/2005/8/layout/orgChart1"/>
    <dgm:cxn modelId="{DC241169-23EE-49A8-977D-6279AF6E0BA8}" type="presParOf" srcId="{18F06AF2-F9E5-45A9-A9D7-E193B7EB1025}" destId="{6AC9F929-1256-49AF-9FE8-7D6EA7D05B73}" srcOrd="0" destOrd="0" presId="urn:microsoft.com/office/officeart/2005/8/layout/orgChart1"/>
    <dgm:cxn modelId="{6FD42F25-8F81-41D8-91C6-D85C0D33DBC6}" type="presParOf" srcId="{6AC9F929-1256-49AF-9FE8-7D6EA7D05B73}" destId="{7B443995-817B-452B-A747-0A5F6C9BEE04}" srcOrd="0" destOrd="0" presId="urn:microsoft.com/office/officeart/2005/8/layout/orgChart1"/>
    <dgm:cxn modelId="{890B7508-0798-47C8-8B8A-38CF2409F4F5}" type="presParOf" srcId="{6AC9F929-1256-49AF-9FE8-7D6EA7D05B73}" destId="{06FB7248-80C3-4CEB-9E4D-A6F50084BB2E}" srcOrd="1" destOrd="0" presId="urn:microsoft.com/office/officeart/2005/8/layout/orgChart1"/>
    <dgm:cxn modelId="{EDF45ABE-9F37-497E-AB7A-6E274499774C}" type="presParOf" srcId="{18F06AF2-F9E5-45A9-A9D7-E193B7EB1025}" destId="{95509ED6-DDB8-478D-9AB8-B66DE6B91BB8}" srcOrd="1" destOrd="0" presId="urn:microsoft.com/office/officeart/2005/8/layout/orgChart1"/>
    <dgm:cxn modelId="{B707E09B-DEDD-4CD2-B337-1E19DA0B26E5}" type="presParOf" srcId="{18F06AF2-F9E5-45A9-A9D7-E193B7EB1025}" destId="{40440CBD-7C7B-4E9F-B1EC-F7F8921A3374}" srcOrd="2" destOrd="0" presId="urn:microsoft.com/office/officeart/2005/8/layout/orgChart1"/>
    <dgm:cxn modelId="{5A468DC5-1084-41D3-B55C-5A736CB93039}" type="presParOf" srcId="{ACA534B7-B0EF-4E77-B77D-2C40F83ADB59}" destId="{83859059-22ED-45A9-8462-691BF8902AE2}" srcOrd="2" destOrd="0" presId="urn:microsoft.com/office/officeart/2005/8/layout/orgChart1"/>
    <dgm:cxn modelId="{E2477CFF-F20B-4091-9F8C-EFADFA377FD8}" type="presParOf" srcId="{141BFC68-A60E-4FAE-8251-4C38A3E96DC0}" destId="{E312DDAA-B67D-4C9D-8E3A-10C791733D7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B36468-9553-4020-806C-33F8A459869C}">
      <dsp:nvSpPr>
        <dsp:cNvPr id="0" name=""/>
        <dsp:cNvSpPr/>
      </dsp:nvSpPr>
      <dsp:spPr>
        <a:xfrm>
          <a:off x="7188391" y="1597618"/>
          <a:ext cx="250107" cy="1328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403"/>
              </a:lnTo>
              <a:lnTo>
                <a:pt x="250107" y="1328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3C3D6E-7D02-48F5-BBF3-ED8DE5A5ADE4}">
      <dsp:nvSpPr>
        <dsp:cNvPr id="0" name=""/>
        <dsp:cNvSpPr/>
      </dsp:nvSpPr>
      <dsp:spPr>
        <a:xfrm>
          <a:off x="7188391" y="1597618"/>
          <a:ext cx="250107" cy="522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278"/>
              </a:lnTo>
              <a:lnTo>
                <a:pt x="250107" y="5222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92EC8A-B207-48DE-99ED-D2E5F3A76F6C}">
      <dsp:nvSpPr>
        <dsp:cNvPr id="0" name=""/>
        <dsp:cNvSpPr/>
      </dsp:nvSpPr>
      <dsp:spPr>
        <a:xfrm>
          <a:off x="4345079" y="791493"/>
          <a:ext cx="3510265" cy="238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215"/>
              </a:lnTo>
              <a:lnTo>
                <a:pt x="3510265" y="119215"/>
              </a:lnTo>
              <a:lnTo>
                <a:pt x="3510265" y="238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C81017-B7CB-4B2D-994F-1CF1395B20E6}">
      <dsp:nvSpPr>
        <dsp:cNvPr id="0" name=""/>
        <dsp:cNvSpPr/>
      </dsp:nvSpPr>
      <dsp:spPr>
        <a:xfrm>
          <a:off x="5370965" y="1597618"/>
          <a:ext cx="235376" cy="522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278"/>
              </a:lnTo>
              <a:lnTo>
                <a:pt x="235376" y="5222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F6271D-6322-4BDD-B343-8C7C1A7E99BD}">
      <dsp:nvSpPr>
        <dsp:cNvPr id="0" name=""/>
        <dsp:cNvSpPr/>
      </dsp:nvSpPr>
      <dsp:spPr>
        <a:xfrm>
          <a:off x="4345079" y="791493"/>
          <a:ext cx="1653555" cy="238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215"/>
              </a:lnTo>
              <a:lnTo>
                <a:pt x="1653555" y="119215"/>
              </a:lnTo>
              <a:lnTo>
                <a:pt x="1653555" y="238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F58E0-7A2D-44C1-B8A1-B51747653E67}">
      <dsp:nvSpPr>
        <dsp:cNvPr id="0" name=""/>
        <dsp:cNvSpPr/>
      </dsp:nvSpPr>
      <dsp:spPr>
        <a:xfrm>
          <a:off x="3639753" y="1597618"/>
          <a:ext cx="222643" cy="1328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403"/>
              </a:lnTo>
              <a:lnTo>
                <a:pt x="222643" y="1328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2AD2C6-FD72-49CD-9899-366D1A304D43}">
      <dsp:nvSpPr>
        <dsp:cNvPr id="0" name=""/>
        <dsp:cNvSpPr/>
      </dsp:nvSpPr>
      <dsp:spPr>
        <a:xfrm>
          <a:off x="3639753" y="1597618"/>
          <a:ext cx="222643" cy="522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278"/>
              </a:lnTo>
              <a:lnTo>
                <a:pt x="222643" y="5222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6AE61B-D0FB-4C3D-979D-71B0AC8EFDDA}">
      <dsp:nvSpPr>
        <dsp:cNvPr id="0" name=""/>
        <dsp:cNvSpPr/>
      </dsp:nvSpPr>
      <dsp:spPr>
        <a:xfrm>
          <a:off x="4233470" y="791493"/>
          <a:ext cx="111608" cy="238431"/>
        </a:xfrm>
        <a:custGeom>
          <a:avLst/>
          <a:gdLst/>
          <a:ahLst/>
          <a:cxnLst/>
          <a:rect l="0" t="0" r="0" b="0"/>
          <a:pathLst>
            <a:path>
              <a:moveTo>
                <a:pt x="111608" y="0"/>
              </a:moveTo>
              <a:lnTo>
                <a:pt x="111608" y="119215"/>
              </a:lnTo>
              <a:lnTo>
                <a:pt x="0" y="119215"/>
              </a:lnTo>
              <a:lnTo>
                <a:pt x="0" y="238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5B0D92-86DE-49F2-9DFF-E0F4F39FC513}">
      <dsp:nvSpPr>
        <dsp:cNvPr id="0" name=""/>
        <dsp:cNvSpPr/>
      </dsp:nvSpPr>
      <dsp:spPr>
        <a:xfrm>
          <a:off x="1914996" y="1597618"/>
          <a:ext cx="222982" cy="1328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403"/>
              </a:lnTo>
              <a:lnTo>
                <a:pt x="222982" y="1328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3FA49-15A8-483A-AA9A-2475B345A919}">
      <dsp:nvSpPr>
        <dsp:cNvPr id="0" name=""/>
        <dsp:cNvSpPr/>
      </dsp:nvSpPr>
      <dsp:spPr>
        <a:xfrm>
          <a:off x="1914996" y="1597618"/>
          <a:ext cx="222982" cy="522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278"/>
              </a:lnTo>
              <a:lnTo>
                <a:pt x="222982" y="5222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1B5422-5B9C-4226-8868-F4095E862CA3}">
      <dsp:nvSpPr>
        <dsp:cNvPr id="0" name=""/>
        <dsp:cNvSpPr/>
      </dsp:nvSpPr>
      <dsp:spPr>
        <a:xfrm>
          <a:off x="2509617" y="791493"/>
          <a:ext cx="1835461" cy="238431"/>
        </a:xfrm>
        <a:custGeom>
          <a:avLst/>
          <a:gdLst/>
          <a:ahLst/>
          <a:cxnLst/>
          <a:rect l="0" t="0" r="0" b="0"/>
          <a:pathLst>
            <a:path>
              <a:moveTo>
                <a:pt x="1835461" y="0"/>
              </a:moveTo>
              <a:lnTo>
                <a:pt x="1835461" y="119215"/>
              </a:lnTo>
              <a:lnTo>
                <a:pt x="0" y="119215"/>
              </a:lnTo>
              <a:lnTo>
                <a:pt x="0" y="238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346F83-0B57-49A4-B6A9-0D09C9D223CF}">
      <dsp:nvSpPr>
        <dsp:cNvPr id="0" name=""/>
        <dsp:cNvSpPr/>
      </dsp:nvSpPr>
      <dsp:spPr>
        <a:xfrm>
          <a:off x="153799" y="1597618"/>
          <a:ext cx="229018" cy="29406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40653"/>
              </a:lnTo>
              <a:lnTo>
                <a:pt x="229018" y="29406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953314-C161-4847-B67A-DE149884C702}">
      <dsp:nvSpPr>
        <dsp:cNvPr id="0" name=""/>
        <dsp:cNvSpPr/>
      </dsp:nvSpPr>
      <dsp:spPr>
        <a:xfrm>
          <a:off x="153799" y="1597618"/>
          <a:ext cx="229018" cy="21345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4528"/>
              </a:lnTo>
              <a:lnTo>
                <a:pt x="229018" y="213452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0A68F3-0182-4348-8D82-3D2E804A8AEC}">
      <dsp:nvSpPr>
        <dsp:cNvPr id="0" name=""/>
        <dsp:cNvSpPr/>
      </dsp:nvSpPr>
      <dsp:spPr>
        <a:xfrm>
          <a:off x="153799" y="1597618"/>
          <a:ext cx="229018" cy="1328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8403"/>
              </a:lnTo>
              <a:lnTo>
                <a:pt x="229018" y="132840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8EBBEB-76D8-49DF-9360-20C6AD46ABED}">
      <dsp:nvSpPr>
        <dsp:cNvPr id="0" name=""/>
        <dsp:cNvSpPr/>
      </dsp:nvSpPr>
      <dsp:spPr>
        <a:xfrm>
          <a:off x="153799" y="1597618"/>
          <a:ext cx="229018" cy="5222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2278"/>
              </a:lnTo>
              <a:lnTo>
                <a:pt x="229018" y="5222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7CAF-3ECC-41D7-8893-5D2735994541}">
      <dsp:nvSpPr>
        <dsp:cNvPr id="0" name=""/>
        <dsp:cNvSpPr/>
      </dsp:nvSpPr>
      <dsp:spPr>
        <a:xfrm>
          <a:off x="764515" y="791493"/>
          <a:ext cx="3580563" cy="238431"/>
        </a:xfrm>
        <a:custGeom>
          <a:avLst/>
          <a:gdLst/>
          <a:ahLst/>
          <a:cxnLst/>
          <a:rect l="0" t="0" r="0" b="0"/>
          <a:pathLst>
            <a:path>
              <a:moveTo>
                <a:pt x="3580563" y="0"/>
              </a:moveTo>
              <a:lnTo>
                <a:pt x="3580563" y="119215"/>
              </a:lnTo>
              <a:lnTo>
                <a:pt x="0" y="119215"/>
              </a:lnTo>
              <a:lnTo>
                <a:pt x="0" y="2384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B05BC7-8364-4599-8314-3CFF0B00AFDC}">
      <dsp:nvSpPr>
        <dsp:cNvPr id="0" name=""/>
        <dsp:cNvSpPr/>
      </dsp:nvSpPr>
      <dsp:spPr>
        <a:xfrm>
          <a:off x="1956706" y="223799"/>
          <a:ext cx="4776744" cy="567693"/>
        </a:xfrm>
        <a:prstGeom prst="rect">
          <a:avLst/>
        </a:prstGeom>
        <a:gradFill rotWithShape="1">
          <a:gsLst>
            <a:gs pos="0">
              <a:schemeClr val="accent2">
                <a:tint val="75000"/>
                <a:shade val="85000"/>
                <a:satMod val="230000"/>
              </a:schemeClr>
            </a:gs>
            <a:gs pos="25000">
              <a:schemeClr val="accent2">
                <a:tint val="90000"/>
                <a:shade val="70000"/>
                <a:satMod val="220000"/>
              </a:schemeClr>
            </a:gs>
            <a:gs pos="50000">
              <a:schemeClr val="accent2">
                <a:tint val="90000"/>
                <a:shade val="58000"/>
                <a:satMod val="225000"/>
              </a:schemeClr>
            </a:gs>
            <a:gs pos="65000">
              <a:schemeClr val="accent2">
                <a:tint val="90000"/>
                <a:shade val="58000"/>
                <a:satMod val="225000"/>
              </a:schemeClr>
            </a:gs>
            <a:gs pos="80000">
              <a:schemeClr val="accent2">
                <a:tint val="90000"/>
                <a:shade val="69000"/>
                <a:satMod val="220000"/>
              </a:schemeClr>
            </a:gs>
            <a:gs pos="100000">
              <a:schemeClr val="accent2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2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R="0"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Класифікація хімічних реакцій</a:t>
          </a:r>
        </a:p>
      </dsp:txBody>
      <dsp:txXfrm>
        <a:off x="1956706" y="223799"/>
        <a:ext cx="4776744" cy="567693"/>
      </dsp:txXfrm>
    </dsp:sp>
    <dsp:sp modelId="{5AB72FB7-B1B6-4177-A58E-FE95E678A805}">
      <dsp:nvSpPr>
        <dsp:cNvPr id="0" name=""/>
        <dsp:cNvSpPr/>
      </dsp:nvSpPr>
      <dsp:spPr>
        <a:xfrm>
          <a:off x="1121" y="1029924"/>
          <a:ext cx="1526789" cy="567693"/>
        </a:xfrm>
        <a:prstGeom prst="rect">
          <a:avLst/>
        </a:prstGeom>
        <a:gradFill rotWithShape="1">
          <a:gsLst>
            <a:gs pos="0">
              <a:schemeClr val="accent3">
                <a:tint val="75000"/>
                <a:shade val="85000"/>
                <a:satMod val="230000"/>
              </a:schemeClr>
            </a:gs>
            <a:gs pos="25000">
              <a:schemeClr val="accent3">
                <a:tint val="90000"/>
                <a:shade val="70000"/>
                <a:satMod val="220000"/>
              </a:schemeClr>
            </a:gs>
            <a:gs pos="50000">
              <a:schemeClr val="accent3">
                <a:tint val="90000"/>
                <a:shade val="58000"/>
                <a:satMod val="225000"/>
              </a:schemeClr>
            </a:gs>
            <a:gs pos="65000">
              <a:schemeClr val="accent3">
                <a:tint val="90000"/>
                <a:shade val="58000"/>
                <a:satMod val="225000"/>
              </a:schemeClr>
            </a:gs>
            <a:gs pos="80000">
              <a:schemeClr val="accent3">
                <a:tint val="90000"/>
                <a:shade val="69000"/>
                <a:satMod val="220000"/>
              </a:schemeClr>
            </a:gs>
            <a:gs pos="100000">
              <a:schemeClr val="accent3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За зміною кількості реагентів і продуктів реакції</a:t>
          </a:r>
          <a:endParaRPr lang="uk-UA" sz="1100" b="1" kern="1200" dirty="0">
            <a:solidFill>
              <a:schemeClr val="tx2">
                <a:lumMod val="50000"/>
              </a:schemeClr>
            </a:solidFill>
            <a:latin typeface="Arial Black" pitchFamily="34" charset="0"/>
          </a:endParaRPr>
        </a:p>
      </dsp:txBody>
      <dsp:txXfrm>
        <a:off x="1121" y="1029924"/>
        <a:ext cx="1526789" cy="567693"/>
      </dsp:txXfrm>
    </dsp:sp>
    <dsp:sp modelId="{243D7463-3A36-48D2-BB5A-5B2AFBCCBCEA}">
      <dsp:nvSpPr>
        <dsp:cNvPr id="0" name=""/>
        <dsp:cNvSpPr/>
      </dsp:nvSpPr>
      <dsp:spPr>
        <a:xfrm>
          <a:off x="382818" y="1836049"/>
          <a:ext cx="1135387" cy="567693"/>
        </a:xfrm>
        <a:prstGeom prst="rect">
          <a:avLst/>
        </a:prstGeom>
        <a:gradFill rotWithShape="1">
          <a:gsLst>
            <a:gs pos="0">
              <a:schemeClr val="accent3">
                <a:tint val="75000"/>
                <a:shade val="85000"/>
                <a:satMod val="230000"/>
              </a:schemeClr>
            </a:gs>
            <a:gs pos="25000">
              <a:schemeClr val="accent3">
                <a:tint val="90000"/>
                <a:shade val="70000"/>
                <a:satMod val="220000"/>
              </a:schemeClr>
            </a:gs>
            <a:gs pos="50000">
              <a:schemeClr val="accent3">
                <a:tint val="90000"/>
                <a:shade val="58000"/>
                <a:satMod val="225000"/>
              </a:schemeClr>
            </a:gs>
            <a:gs pos="65000">
              <a:schemeClr val="accent3">
                <a:tint val="90000"/>
                <a:shade val="58000"/>
                <a:satMod val="225000"/>
              </a:schemeClr>
            </a:gs>
            <a:gs pos="80000">
              <a:schemeClr val="accent3">
                <a:tint val="90000"/>
                <a:shade val="69000"/>
                <a:satMod val="220000"/>
              </a:schemeClr>
            </a:gs>
            <a:gs pos="100000">
              <a:schemeClr val="accent3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0" kern="1200" baseline="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розкладу</a:t>
          </a:r>
          <a:endParaRPr lang="uk-UA" sz="1100" b="0" kern="1200" dirty="0">
            <a:solidFill>
              <a:schemeClr val="tx2">
                <a:lumMod val="50000"/>
              </a:schemeClr>
            </a:solidFill>
            <a:latin typeface="Arial Black" pitchFamily="34" charset="0"/>
          </a:endParaRPr>
        </a:p>
      </dsp:txBody>
      <dsp:txXfrm>
        <a:off x="382818" y="1836049"/>
        <a:ext cx="1135387" cy="567693"/>
      </dsp:txXfrm>
    </dsp:sp>
    <dsp:sp modelId="{6606FF97-9D7A-4A00-AAB6-0F02B8CF20F7}">
      <dsp:nvSpPr>
        <dsp:cNvPr id="0" name=""/>
        <dsp:cNvSpPr/>
      </dsp:nvSpPr>
      <dsp:spPr>
        <a:xfrm>
          <a:off x="382818" y="2642174"/>
          <a:ext cx="1135387" cy="567693"/>
        </a:xfrm>
        <a:prstGeom prst="rect">
          <a:avLst/>
        </a:prstGeom>
        <a:gradFill rotWithShape="1">
          <a:gsLst>
            <a:gs pos="0">
              <a:schemeClr val="accent3">
                <a:tint val="75000"/>
                <a:shade val="85000"/>
                <a:satMod val="230000"/>
              </a:schemeClr>
            </a:gs>
            <a:gs pos="25000">
              <a:schemeClr val="accent3">
                <a:tint val="90000"/>
                <a:shade val="70000"/>
                <a:satMod val="220000"/>
              </a:schemeClr>
            </a:gs>
            <a:gs pos="50000">
              <a:schemeClr val="accent3">
                <a:tint val="90000"/>
                <a:shade val="58000"/>
                <a:satMod val="225000"/>
              </a:schemeClr>
            </a:gs>
            <a:gs pos="65000">
              <a:schemeClr val="accent3">
                <a:tint val="90000"/>
                <a:shade val="58000"/>
                <a:satMod val="225000"/>
              </a:schemeClr>
            </a:gs>
            <a:gs pos="80000">
              <a:schemeClr val="accent3">
                <a:tint val="90000"/>
                <a:shade val="69000"/>
                <a:satMod val="220000"/>
              </a:schemeClr>
            </a:gs>
            <a:gs pos="100000">
              <a:schemeClr val="accent3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сполучення</a:t>
          </a:r>
          <a:endParaRPr lang="uk-UA" sz="1100" b="1" kern="1200" dirty="0">
            <a:solidFill>
              <a:schemeClr val="tx1">
                <a:lumMod val="95000"/>
                <a:lumOff val="5000"/>
              </a:schemeClr>
            </a:solidFill>
            <a:latin typeface="Arial Black" pitchFamily="34" charset="0"/>
          </a:endParaRPr>
        </a:p>
      </dsp:txBody>
      <dsp:txXfrm>
        <a:off x="382818" y="2642174"/>
        <a:ext cx="1135387" cy="567693"/>
      </dsp:txXfrm>
    </dsp:sp>
    <dsp:sp modelId="{2A491165-61E5-48A2-AF45-CB95FFD7C737}">
      <dsp:nvSpPr>
        <dsp:cNvPr id="0" name=""/>
        <dsp:cNvSpPr/>
      </dsp:nvSpPr>
      <dsp:spPr>
        <a:xfrm>
          <a:off x="382818" y="3448299"/>
          <a:ext cx="1135387" cy="567693"/>
        </a:xfrm>
        <a:prstGeom prst="rect">
          <a:avLst/>
        </a:prstGeom>
        <a:gradFill rotWithShape="1">
          <a:gsLst>
            <a:gs pos="0">
              <a:schemeClr val="accent3">
                <a:tint val="75000"/>
                <a:shade val="85000"/>
                <a:satMod val="230000"/>
              </a:schemeClr>
            </a:gs>
            <a:gs pos="25000">
              <a:schemeClr val="accent3">
                <a:tint val="90000"/>
                <a:shade val="70000"/>
                <a:satMod val="220000"/>
              </a:schemeClr>
            </a:gs>
            <a:gs pos="50000">
              <a:schemeClr val="accent3">
                <a:tint val="90000"/>
                <a:shade val="58000"/>
                <a:satMod val="225000"/>
              </a:schemeClr>
            </a:gs>
            <a:gs pos="65000">
              <a:schemeClr val="accent3">
                <a:tint val="90000"/>
                <a:shade val="58000"/>
                <a:satMod val="225000"/>
              </a:schemeClr>
            </a:gs>
            <a:gs pos="80000">
              <a:schemeClr val="accent3">
                <a:tint val="90000"/>
                <a:shade val="69000"/>
                <a:satMod val="220000"/>
              </a:schemeClr>
            </a:gs>
            <a:gs pos="100000">
              <a:schemeClr val="accent3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заміщення</a:t>
          </a:r>
          <a:endParaRPr lang="uk-UA" sz="1100" b="1" kern="1200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sp:txBody>
      <dsp:txXfrm>
        <a:off x="382818" y="3448299"/>
        <a:ext cx="1135387" cy="567693"/>
      </dsp:txXfrm>
    </dsp:sp>
    <dsp:sp modelId="{903ADF18-9A83-4B08-B59D-4F6D145CBAE6}">
      <dsp:nvSpPr>
        <dsp:cNvPr id="0" name=""/>
        <dsp:cNvSpPr/>
      </dsp:nvSpPr>
      <dsp:spPr>
        <a:xfrm>
          <a:off x="382818" y="4254424"/>
          <a:ext cx="1135387" cy="567693"/>
        </a:xfrm>
        <a:prstGeom prst="rect">
          <a:avLst/>
        </a:prstGeom>
        <a:gradFill rotWithShape="1">
          <a:gsLst>
            <a:gs pos="0">
              <a:schemeClr val="accent3">
                <a:tint val="75000"/>
                <a:shade val="85000"/>
                <a:satMod val="230000"/>
              </a:schemeClr>
            </a:gs>
            <a:gs pos="25000">
              <a:schemeClr val="accent3">
                <a:tint val="90000"/>
                <a:shade val="70000"/>
                <a:satMod val="220000"/>
              </a:schemeClr>
            </a:gs>
            <a:gs pos="50000">
              <a:schemeClr val="accent3">
                <a:tint val="90000"/>
                <a:shade val="58000"/>
                <a:satMod val="225000"/>
              </a:schemeClr>
            </a:gs>
            <a:gs pos="65000">
              <a:schemeClr val="accent3">
                <a:tint val="90000"/>
                <a:shade val="58000"/>
                <a:satMod val="225000"/>
              </a:schemeClr>
            </a:gs>
            <a:gs pos="80000">
              <a:schemeClr val="accent3">
                <a:tint val="90000"/>
                <a:shade val="69000"/>
                <a:satMod val="220000"/>
              </a:schemeClr>
            </a:gs>
            <a:gs pos="100000">
              <a:schemeClr val="accent3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обміну</a:t>
          </a:r>
          <a:endParaRPr lang="uk-UA" sz="1100" b="1" kern="1200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sp:txBody>
      <dsp:txXfrm>
        <a:off x="382818" y="4254424"/>
        <a:ext cx="1135387" cy="567693"/>
      </dsp:txXfrm>
    </dsp:sp>
    <dsp:sp modelId="{200018A3-5C55-44A9-91CF-66BE41719BF4}">
      <dsp:nvSpPr>
        <dsp:cNvPr id="0" name=""/>
        <dsp:cNvSpPr/>
      </dsp:nvSpPr>
      <dsp:spPr>
        <a:xfrm>
          <a:off x="1766341" y="1029924"/>
          <a:ext cx="1486551" cy="567693"/>
        </a:xfrm>
        <a:prstGeom prst="rect">
          <a:avLst/>
        </a:prstGeom>
        <a:gradFill rotWithShape="1">
          <a:gsLst>
            <a:gs pos="0">
              <a:schemeClr val="accent6">
                <a:tint val="75000"/>
                <a:shade val="85000"/>
                <a:satMod val="230000"/>
              </a:schemeClr>
            </a:gs>
            <a:gs pos="25000">
              <a:schemeClr val="accent6">
                <a:tint val="90000"/>
                <a:shade val="70000"/>
                <a:satMod val="220000"/>
              </a:schemeClr>
            </a:gs>
            <a:gs pos="50000">
              <a:schemeClr val="accent6">
                <a:tint val="90000"/>
                <a:shade val="58000"/>
                <a:satMod val="225000"/>
              </a:schemeClr>
            </a:gs>
            <a:gs pos="65000">
              <a:schemeClr val="accent6">
                <a:tint val="90000"/>
                <a:shade val="58000"/>
                <a:satMod val="225000"/>
              </a:schemeClr>
            </a:gs>
            <a:gs pos="80000">
              <a:schemeClr val="accent6">
                <a:tint val="90000"/>
                <a:shade val="69000"/>
                <a:satMod val="220000"/>
              </a:schemeClr>
            </a:gs>
            <a:gs pos="100000">
              <a:schemeClr val="accent6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За  тепловим ефектом</a:t>
          </a:r>
          <a:endParaRPr lang="uk-UA" sz="1100" b="1" kern="1200" dirty="0">
            <a:solidFill>
              <a:schemeClr val="tx2">
                <a:lumMod val="50000"/>
              </a:schemeClr>
            </a:solidFill>
            <a:latin typeface="Arial Black" pitchFamily="34" charset="0"/>
          </a:endParaRPr>
        </a:p>
      </dsp:txBody>
      <dsp:txXfrm>
        <a:off x="1766341" y="1029924"/>
        <a:ext cx="1486551" cy="567693"/>
      </dsp:txXfrm>
    </dsp:sp>
    <dsp:sp modelId="{42A0F23A-63FC-4569-8037-2435166FBF6D}">
      <dsp:nvSpPr>
        <dsp:cNvPr id="0" name=""/>
        <dsp:cNvSpPr/>
      </dsp:nvSpPr>
      <dsp:spPr>
        <a:xfrm>
          <a:off x="2137979" y="1836049"/>
          <a:ext cx="1135387" cy="567693"/>
        </a:xfrm>
        <a:prstGeom prst="rect">
          <a:avLst/>
        </a:prstGeom>
        <a:gradFill rotWithShape="1">
          <a:gsLst>
            <a:gs pos="0">
              <a:schemeClr val="accent6">
                <a:tint val="75000"/>
                <a:shade val="85000"/>
                <a:satMod val="230000"/>
              </a:schemeClr>
            </a:gs>
            <a:gs pos="25000">
              <a:schemeClr val="accent6">
                <a:tint val="90000"/>
                <a:shade val="70000"/>
                <a:satMod val="220000"/>
              </a:schemeClr>
            </a:gs>
            <a:gs pos="50000">
              <a:schemeClr val="accent6">
                <a:tint val="90000"/>
                <a:shade val="58000"/>
                <a:satMod val="225000"/>
              </a:schemeClr>
            </a:gs>
            <a:gs pos="65000">
              <a:schemeClr val="accent6">
                <a:tint val="90000"/>
                <a:shade val="58000"/>
                <a:satMod val="225000"/>
              </a:schemeClr>
            </a:gs>
            <a:gs pos="80000">
              <a:schemeClr val="accent6">
                <a:tint val="90000"/>
                <a:shade val="69000"/>
                <a:satMod val="220000"/>
              </a:schemeClr>
            </a:gs>
            <a:gs pos="100000">
              <a:schemeClr val="accent6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екзотермічні</a:t>
          </a:r>
          <a:endParaRPr lang="uk-UA" sz="1100" b="1" kern="1200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sp:txBody>
      <dsp:txXfrm>
        <a:off x="2137979" y="1836049"/>
        <a:ext cx="1135387" cy="567693"/>
      </dsp:txXfrm>
    </dsp:sp>
    <dsp:sp modelId="{B8FD9936-30BA-4066-AFA1-D2789BC0EF79}">
      <dsp:nvSpPr>
        <dsp:cNvPr id="0" name=""/>
        <dsp:cNvSpPr/>
      </dsp:nvSpPr>
      <dsp:spPr>
        <a:xfrm>
          <a:off x="2137979" y="2642174"/>
          <a:ext cx="1135387" cy="567693"/>
        </a:xfrm>
        <a:prstGeom prst="rect">
          <a:avLst/>
        </a:prstGeom>
        <a:gradFill rotWithShape="1">
          <a:gsLst>
            <a:gs pos="0">
              <a:schemeClr val="accent6">
                <a:tint val="75000"/>
                <a:shade val="85000"/>
                <a:satMod val="230000"/>
              </a:schemeClr>
            </a:gs>
            <a:gs pos="25000">
              <a:schemeClr val="accent6">
                <a:tint val="90000"/>
                <a:shade val="70000"/>
                <a:satMod val="220000"/>
              </a:schemeClr>
            </a:gs>
            <a:gs pos="50000">
              <a:schemeClr val="accent6">
                <a:tint val="90000"/>
                <a:shade val="58000"/>
                <a:satMod val="225000"/>
              </a:schemeClr>
            </a:gs>
            <a:gs pos="65000">
              <a:schemeClr val="accent6">
                <a:tint val="90000"/>
                <a:shade val="58000"/>
                <a:satMod val="225000"/>
              </a:schemeClr>
            </a:gs>
            <a:gs pos="80000">
              <a:schemeClr val="accent6">
                <a:tint val="90000"/>
                <a:shade val="69000"/>
                <a:satMod val="220000"/>
              </a:schemeClr>
            </a:gs>
            <a:gs pos="100000">
              <a:schemeClr val="accent6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6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0" kern="120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ендотермічні</a:t>
          </a:r>
          <a:endParaRPr lang="uk-UA" sz="1100" b="0" kern="1200" dirty="0">
            <a:ln>
              <a:noFill/>
            </a:ln>
            <a:solidFill>
              <a:schemeClr val="tx1">
                <a:lumMod val="95000"/>
                <a:lumOff val="5000"/>
              </a:schemeClr>
            </a:solidFill>
            <a:latin typeface="Arial Black" pitchFamily="34" charset="0"/>
          </a:endParaRPr>
        </a:p>
      </dsp:txBody>
      <dsp:txXfrm>
        <a:off x="2137979" y="2642174"/>
        <a:ext cx="1135387" cy="567693"/>
      </dsp:txXfrm>
    </dsp:sp>
    <dsp:sp modelId="{37D8E7F0-9F6E-4275-8A64-02A316AB0F69}">
      <dsp:nvSpPr>
        <dsp:cNvPr id="0" name=""/>
        <dsp:cNvSpPr/>
      </dsp:nvSpPr>
      <dsp:spPr>
        <a:xfrm>
          <a:off x="3491324" y="1029924"/>
          <a:ext cx="1484291" cy="567693"/>
        </a:xfrm>
        <a:prstGeom prst="rect">
          <a:avLst/>
        </a:prstGeom>
        <a:gradFill rotWithShape="1">
          <a:gsLst>
            <a:gs pos="0">
              <a:schemeClr val="accent5">
                <a:tint val="75000"/>
                <a:shade val="85000"/>
                <a:satMod val="230000"/>
              </a:schemeClr>
            </a:gs>
            <a:gs pos="25000">
              <a:schemeClr val="accent5">
                <a:tint val="90000"/>
                <a:shade val="70000"/>
                <a:satMod val="220000"/>
              </a:schemeClr>
            </a:gs>
            <a:gs pos="50000">
              <a:schemeClr val="accent5">
                <a:tint val="90000"/>
                <a:shade val="58000"/>
                <a:satMod val="225000"/>
              </a:schemeClr>
            </a:gs>
            <a:gs pos="65000">
              <a:schemeClr val="accent5">
                <a:tint val="90000"/>
                <a:shade val="58000"/>
                <a:satMod val="225000"/>
              </a:schemeClr>
            </a:gs>
            <a:gs pos="80000">
              <a:schemeClr val="accent5">
                <a:tint val="90000"/>
                <a:shade val="69000"/>
                <a:satMod val="220000"/>
              </a:schemeClr>
            </a:gs>
            <a:gs pos="100000">
              <a:schemeClr val="accent5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За оборотністю</a:t>
          </a:r>
        </a:p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(за напрямком</a:t>
          </a:r>
          <a:r>
            <a:rPr lang="uk-UA" sz="1100" b="1" kern="1200" baseline="0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rPr>
            <a:t>)</a:t>
          </a:r>
          <a:endParaRPr lang="uk-UA" sz="1100" b="1" kern="1200" dirty="0">
            <a:solidFill>
              <a:schemeClr val="tx1">
                <a:lumMod val="95000"/>
                <a:lumOff val="5000"/>
              </a:schemeClr>
            </a:solidFill>
            <a:latin typeface="Arial Black" pitchFamily="34" charset="0"/>
          </a:endParaRPr>
        </a:p>
      </dsp:txBody>
      <dsp:txXfrm>
        <a:off x="3491324" y="1029924"/>
        <a:ext cx="1484291" cy="567693"/>
      </dsp:txXfrm>
    </dsp:sp>
    <dsp:sp modelId="{CF47ADEA-DD86-4866-9602-856A7E9FC512}">
      <dsp:nvSpPr>
        <dsp:cNvPr id="0" name=""/>
        <dsp:cNvSpPr/>
      </dsp:nvSpPr>
      <dsp:spPr>
        <a:xfrm>
          <a:off x="3862397" y="1836049"/>
          <a:ext cx="1135387" cy="567693"/>
        </a:xfrm>
        <a:prstGeom prst="rect">
          <a:avLst/>
        </a:prstGeom>
        <a:gradFill rotWithShape="1">
          <a:gsLst>
            <a:gs pos="0">
              <a:schemeClr val="accent5">
                <a:tint val="75000"/>
                <a:shade val="85000"/>
                <a:satMod val="230000"/>
              </a:schemeClr>
            </a:gs>
            <a:gs pos="25000">
              <a:schemeClr val="accent5">
                <a:tint val="90000"/>
                <a:shade val="70000"/>
                <a:satMod val="220000"/>
              </a:schemeClr>
            </a:gs>
            <a:gs pos="50000">
              <a:schemeClr val="accent5">
                <a:tint val="90000"/>
                <a:shade val="58000"/>
                <a:satMod val="225000"/>
              </a:schemeClr>
            </a:gs>
            <a:gs pos="65000">
              <a:schemeClr val="accent5">
                <a:tint val="90000"/>
                <a:shade val="58000"/>
                <a:satMod val="225000"/>
              </a:schemeClr>
            </a:gs>
            <a:gs pos="80000">
              <a:schemeClr val="accent5">
                <a:tint val="90000"/>
                <a:shade val="69000"/>
                <a:satMod val="220000"/>
              </a:schemeClr>
            </a:gs>
            <a:gs pos="100000">
              <a:schemeClr val="accent5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оборотні</a:t>
          </a:r>
          <a:endParaRPr lang="uk-UA" sz="1100" b="1" kern="1200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sp:txBody>
      <dsp:txXfrm>
        <a:off x="3862397" y="1836049"/>
        <a:ext cx="1135387" cy="567693"/>
      </dsp:txXfrm>
    </dsp:sp>
    <dsp:sp modelId="{3B93B32F-4EF9-4E15-88DA-80CED2614CB8}">
      <dsp:nvSpPr>
        <dsp:cNvPr id="0" name=""/>
        <dsp:cNvSpPr/>
      </dsp:nvSpPr>
      <dsp:spPr>
        <a:xfrm>
          <a:off x="3862397" y="2642174"/>
          <a:ext cx="1135387" cy="567693"/>
        </a:xfrm>
        <a:prstGeom prst="rect">
          <a:avLst/>
        </a:prstGeom>
        <a:gradFill rotWithShape="1">
          <a:gsLst>
            <a:gs pos="0">
              <a:schemeClr val="accent5">
                <a:tint val="75000"/>
                <a:shade val="85000"/>
                <a:satMod val="230000"/>
              </a:schemeClr>
            </a:gs>
            <a:gs pos="25000">
              <a:schemeClr val="accent5">
                <a:tint val="90000"/>
                <a:shade val="70000"/>
                <a:satMod val="220000"/>
              </a:schemeClr>
            </a:gs>
            <a:gs pos="50000">
              <a:schemeClr val="accent5">
                <a:tint val="90000"/>
                <a:shade val="58000"/>
                <a:satMod val="225000"/>
              </a:schemeClr>
            </a:gs>
            <a:gs pos="65000">
              <a:schemeClr val="accent5">
                <a:tint val="90000"/>
                <a:shade val="58000"/>
                <a:satMod val="225000"/>
              </a:schemeClr>
            </a:gs>
            <a:gs pos="80000">
              <a:schemeClr val="accent5">
                <a:tint val="90000"/>
                <a:shade val="69000"/>
                <a:satMod val="220000"/>
              </a:schemeClr>
            </a:gs>
            <a:gs pos="100000">
              <a:schemeClr val="accent5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5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необоротні</a:t>
          </a:r>
          <a:endParaRPr lang="uk-UA" sz="1100" b="1" kern="1200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sp:txBody>
      <dsp:txXfrm>
        <a:off x="3862397" y="2642174"/>
        <a:ext cx="1135387" cy="567693"/>
      </dsp:txXfrm>
    </dsp:sp>
    <dsp:sp modelId="{FA65FC68-35EC-4144-88CB-B7E11272EE94}">
      <dsp:nvSpPr>
        <dsp:cNvPr id="0" name=""/>
        <dsp:cNvSpPr/>
      </dsp:nvSpPr>
      <dsp:spPr>
        <a:xfrm>
          <a:off x="5214047" y="1029924"/>
          <a:ext cx="1569173" cy="567693"/>
        </a:xfrm>
        <a:prstGeom prst="rect">
          <a:avLst/>
        </a:prstGeom>
        <a:gradFill rotWithShape="1">
          <a:gsLst>
            <a:gs pos="0">
              <a:schemeClr val="accent4">
                <a:tint val="75000"/>
                <a:shade val="85000"/>
                <a:satMod val="230000"/>
              </a:schemeClr>
            </a:gs>
            <a:gs pos="25000">
              <a:schemeClr val="accent4">
                <a:tint val="90000"/>
                <a:shade val="70000"/>
                <a:satMod val="220000"/>
              </a:schemeClr>
            </a:gs>
            <a:gs pos="50000">
              <a:schemeClr val="accent4">
                <a:tint val="90000"/>
                <a:shade val="58000"/>
                <a:satMod val="225000"/>
              </a:schemeClr>
            </a:gs>
            <a:gs pos="65000">
              <a:schemeClr val="accent4">
                <a:tint val="90000"/>
                <a:shade val="58000"/>
                <a:satMod val="225000"/>
              </a:schemeClr>
            </a:gs>
            <a:gs pos="80000">
              <a:schemeClr val="accent4">
                <a:tint val="90000"/>
                <a:shade val="69000"/>
                <a:satMod val="220000"/>
              </a:schemeClr>
            </a:gs>
            <a:gs pos="100000">
              <a:schemeClr val="accent4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4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За зміною ступенів окиснення</a:t>
          </a:r>
          <a:endParaRPr lang="uk-UA" sz="1100" b="1" kern="1200" dirty="0">
            <a:solidFill>
              <a:schemeClr val="bg2">
                <a:lumMod val="10000"/>
              </a:schemeClr>
            </a:solidFill>
            <a:latin typeface="Arial Black" pitchFamily="34" charset="0"/>
          </a:endParaRPr>
        </a:p>
      </dsp:txBody>
      <dsp:txXfrm>
        <a:off x="5214047" y="1029924"/>
        <a:ext cx="1569173" cy="567693"/>
      </dsp:txXfrm>
    </dsp:sp>
    <dsp:sp modelId="{87A488E5-BCC4-4E48-A00E-F4C0B16F6233}">
      <dsp:nvSpPr>
        <dsp:cNvPr id="0" name=""/>
        <dsp:cNvSpPr/>
      </dsp:nvSpPr>
      <dsp:spPr>
        <a:xfrm>
          <a:off x="5606341" y="1836049"/>
          <a:ext cx="1135387" cy="567693"/>
        </a:xfrm>
        <a:prstGeom prst="rect">
          <a:avLst/>
        </a:prstGeom>
        <a:gradFill rotWithShape="1">
          <a:gsLst>
            <a:gs pos="0">
              <a:schemeClr val="accent4">
                <a:tint val="75000"/>
                <a:shade val="85000"/>
                <a:satMod val="230000"/>
              </a:schemeClr>
            </a:gs>
            <a:gs pos="25000">
              <a:schemeClr val="accent4">
                <a:tint val="90000"/>
                <a:shade val="70000"/>
                <a:satMod val="220000"/>
              </a:schemeClr>
            </a:gs>
            <a:gs pos="50000">
              <a:schemeClr val="accent4">
                <a:tint val="90000"/>
                <a:shade val="58000"/>
                <a:satMod val="225000"/>
              </a:schemeClr>
            </a:gs>
            <a:gs pos="65000">
              <a:schemeClr val="accent4">
                <a:tint val="90000"/>
                <a:shade val="58000"/>
                <a:satMod val="225000"/>
              </a:schemeClr>
            </a:gs>
            <a:gs pos="80000">
              <a:schemeClr val="accent4">
                <a:tint val="90000"/>
                <a:shade val="69000"/>
                <a:satMod val="220000"/>
              </a:schemeClr>
            </a:gs>
            <a:gs pos="100000">
              <a:schemeClr val="accent4"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4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R="0"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baseline="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Окисно-відновні</a:t>
          </a:r>
          <a:endParaRPr lang="uk-UA" sz="1100" kern="1200" dirty="0">
            <a:latin typeface="Arial Black" pitchFamily="34" charset="0"/>
          </a:endParaRPr>
        </a:p>
      </dsp:txBody>
      <dsp:txXfrm>
        <a:off x="5606341" y="1836049"/>
        <a:ext cx="1135387" cy="567693"/>
      </dsp:txXfrm>
    </dsp:sp>
    <dsp:sp modelId="{D9654FE9-726A-4916-A681-74D7EBB84EE0}">
      <dsp:nvSpPr>
        <dsp:cNvPr id="0" name=""/>
        <dsp:cNvSpPr/>
      </dsp:nvSpPr>
      <dsp:spPr>
        <a:xfrm>
          <a:off x="7021652" y="1029924"/>
          <a:ext cx="1667384" cy="56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Наявність каталізатора</a:t>
          </a:r>
        </a:p>
      </dsp:txBody>
      <dsp:txXfrm>
        <a:off x="7021652" y="1029924"/>
        <a:ext cx="1667384" cy="567693"/>
      </dsp:txXfrm>
    </dsp:sp>
    <dsp:sp modelId="{4BB68955-B466-4304-BAF9-949ECAE4A3CE}">
      <dsp:nvSpPr>
        <dsp:cNvPr id="0" name=""/>
        <dsp:cNvSpPr/>
      </dsp:nvSpPr>
      <dsp:spPr>
        <a:xfrm>
          <a:off x="7438498" y="1836049"/>
          <a:ext cx="1273348" cy="56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>
              <a:solidFill>
                <a:schemeClr val="bg2">
                  <a:lumMod val="10000"/>
                </a:schemeClr>
              </a:solidFill>
              <a:latin typeface="Arial Black" pitchFamily="34" charset="0"/>
            </a:rPr>
            <a:t>каталітична</a:t>
          </a:r>
        </a:p>
      </dsp:txBody>
      <dsp:txXfrm>
        <a:off x="7438498" y="1836049"/>
        <a:ext cx="1273348" cy="567693"/>
      </dsp:txXfrm>
    </dsp:sp>
    <dsp:sp modelId="{7B443995-817B-452B-A747-0A5F6C9BEE04}">
      <dsp:nvSpPr>
        <dsp:cNvPr id="0" name=""/>
        <dsp:cNvSpPr/>
      </dsp:nvSpPr>
      <dsp:spPr>
        <a:xfrm>
          <a:off x="7438498" y="2642174"/>
          <a:ext cx="1273348" cy="56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>
              <a:solidFill>
                <a:schemeClr val="tx2">
                  <a:lumMod val="50000"/>
                </a:schemeClr>
              </a:solidFill>
              <a:latin typeface="Arial Black" pitchFamily="34" charset="0"/>
            </a:rPr>
            <a:t>некаталітична</a:t>
          </a:r>
        </a:p>
      </dsp:txBody>
      <dsp:txXfrm>
        <a:off x="7438498" y="2642174"/>
        <a:ext cx="1273348" cy="5676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03.12.2016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6" descr="C:\Users\Таня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260648"/>
            <a:ext cx="5940152" cy="792088"/>
          </a:xfr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txBody>
          <a:bodyPr>
            <a:noAutofit/>
          </a:bodyPr>
          <a:lstStyle/>
          <a:p>
            <a:r>
              <a:rPr lang="uk-UA" sz="4800" b="1" cap="none" dirty="0">
                <a:ln w="12700">
                  <a:solidFill>
                    <a:srgbClr val="0033CC"/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Тема:Хімічні реакції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1772816"/>
            <a:ext cx="4932040" cy="3960440"/>
          </a:xfrm>
          <a:effectLst/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4300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r>
              <a:rPr lang="uk-UA" sz="4300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Тема</a:t>
            </a:r>
            <a:r>
              <a:rPr lang="en-US" sz="4300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r>
              <a:rPr lang="uk-UA" sz="4300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уроку</a:t>
            </a:r>
            <a:r>
              <a:rPr lang="uk-UA" sz="3000" spc="150" dirty="0" smtClean="0">
                <a:ln w="11430"/>
                <a:solidFill>
                  <a:srgbClr val="C0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:</a:t>
            </a:r>
            <a:endParaRPr lang="en-US" sz="3000" spc="150" dirty="0" smtClean="0">
              <a:ln w="11430"/>
              <a:solidFill>
                <a:srgbClr val="C0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rgbClr val="00B050"/>
                </a:solidFill>
                <a:latin typeface="Arial Black" pitchFamily="34" charset="0"/>
              </a:rPr>
              <a:t>Реакції сполучення, розкладу, заміщення, обміну. </a:t>
            </a:r>
            <a:endParaRPr lang="uk-UA" sz="3000" spc="150" dirty="0">
              <a:ln w="11430"/>
              <a:solidFill>
                <a:srgbClr val="00B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  <a:cs typeface="Times New Roman" pitchFamily="18" charset="0"/>
            </a:endParaRPr>
          </a:p>
          <a:p>
            <a:r>
              <a:rPr lang="uk-UA" sz="3000" spc="150" dirty="0">
                <a:ln w="11430"/>
                <a:solidFill>
                  <a:srgbClr val="00B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 </a:t>
            </a:r>
          </a:p>
          <a:p>
            <a:endParaRPr lang="uk-UA" sz="28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9458" name="AutoShape 2" descr="Картинки по запросу реак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188641"/>
            <a:ext cx="8988425" cy="648071"/>
          </a:xfrm>
        </p:spPr>
        <p:txBody>
          <a:bodyPr>
            <a:noAutofit/>
          </a:bodyPr>
          <a:lstStyle/>
          <a:p>
            <a:pPr lvl="6" algn="ctr" rtl="0">
              <a:spcBef>
                <a:spcPct val="0"/>
              </a:spcBef>
            </a:pPr>
            <a:r>
              <a:rPr lang="uk-UA" sz="3600" b="1" dirty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uk-UA" sz="3600" b="1" dirty="0">
                <a:solidFill>
                  <a:srgbClr val="C00000"/>
                </a:solidFill>
                <a:latin typeface="Arial Black" pitchFamily="34" charset="0"/>
              </a:rPr>
            </a:br>
            <a:r>
              <a:rPr lang="uk-UA" sz="3600" b="1" dirty="0">
                <a:solidFill>
                  <a:srgbClr val="C00000"/>
                </a:solidFill>
                <a:latin typeface="Arial Black" pitchFamily="34" charset="0"/>
              </a:rPr>
              <a:t>Демонстрація:</a:t>
            </a:r>
            <a:r>
              <a:rPr lang="uk-UA" sz="3600" dirty="0">
                <a:solidFill>
                  <a:srgbClr val="C00000"/>
                </a:solidFill>
                <a:latin typeface="Arial Black" pitchFamily="34" charset="0"/>
              </a:rPr>
              <a:t> Реакції розкладу, сполучення, заміщення, обміну.</a:t>
            </a:r>
            <a:r>
              <a:rPr lang="uk-UA" sz="3600" dirty="0">
                <a:latin typeface="Arial Black" pitchFamily="34" charset="0"/>
              </a:rPr>
              <a:t/>
            </a:r>
            <a:br>
              <a:rPr lang="uk-UA" sz="3600" dirty="0">
                <a:latin typeface="Arial Black" pitchFamily="34" charset="0"/>
              </a:rPr>
            </a:br>
            <a:endParaRPr lang="uk-UA" sz="3600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40768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None/>
            </a:pPr>
            <a:r>
              <a:rPr lang="uk-UA" sz="3600" dirty="0">
                <a:solidFill>
                  <a:srgbClr val="00B050"/>
                </a:solidFill>
                <a:latin typeface="Arial Black" pitchFamily="34" charset="0"/>
              </a:rPr>
              <a:t>Мета</a:t>
            </a:r>
            <a:r>
              <a:rPr lang="uk-UA" sz="3600" dirty="0">
                <a:solidFill>
                  <a:srgbClr val="00B050"/>
                </a:solidFill>
                <a:latin typeface="Arial Black" pitchFamily="34" charset="0"/>
                <a:sym typeface="Wingdings" pitchFamily="2" charset="2"/>
              </a:rPr>
              <a:t>:</a:t>
            </a:r>
            <a:r>
              <a:rPr lang="uk-UA" sz="3600" dirty="0">
                <a:solidFill>
                  <a:srgbClr val="006600"/>
                </a:solidFill>
                <a:latin typeface="Arial Black" pitchFamily="34" charset="0"/>
                <a:sym typeface="Wingdings" pitchFamily="2" charset="2"/>
              </a:rPr>
              <a:t> </a:t>
            </a:r>
            <a:r>
              <a:rPr lang="uk-UA" sz="2800" dirty="0">
                <a:solidFill>
                  <a:srgbClr val="0033CC"/>
                </a:solidFill>
                <a:latin typeface="Arial Black" pitchFamily="34" charset="0"/>
                <a:sym typeface="Wingdings" pitchFamily="2" charset="2"/>
              </a:rPr>
              <a:t>(сформулюйте!)</a:t>
            </a:r>
            <a:endParaRPr lang="uk-UA" sz="2800" dirty="0">
              <a:solidFill>
                <a:srgbClr val="0033CC"/>
              </a:solidFill>
              <a:latin typeface="Arial Black" pitchFamily="34" charset="0"/>
            </a:endParaRPr>
          </a:p>
          <a:p>
            <a:pPr lvl="1">
              <a:buNone/>
            </a:pPr>
            <a:endParaRPr lang="uk-UA" sz="2800" dirty="0">
              <a:solidFill>
                <a:srgbClr val="C00000"/>
              </a:solidFill>
              <a:latin typeface="Arial Black" pitchFamily="34" charset="0"/>
            </a:endParaRPr>
          </a:p>
          <a:p>
            <a:endParaRPr lang="uk-UA" sz="2000" dirty="0">
              <a:solidFill>
                <a:srgbClr val="0033CC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268760"/>
            <a:ext cx="8892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00B050"/>
                </a:solidFill>
                <a:latin typeface="Arial Black" pitchFamily="34" charset="0"/>
              </a:rPr>
              <a:t>Правила </a:t>
            </a:r>
            <a:r>
              <a:rPr lang="uk-UA" sz="2800" b="1" dirty="0">
                <a:solidFill>
                  <a:srgbClr val="00B050"/>
                </a:solidFill>
                <a:latin typeface="Arial Black" pitchFamily="34" charset="0"/>
              </a:rPr>
              <a:t>техніки безпеки життєдіяльності</a:t>
            </a:r>
            <a:r>
              <a:rPr lang="uk-UA" sz="2800" dirty="0">
                <a:solidFill>
                  <a:srgbClr val="00B050"/>
                </a:solidFill>
                <a:latin typeface="Arial Black" pitchFamily="34" charset="0"/>
              </a:rPr>
              <a:t>.   </a:t>
            </a:r>
          </a:p>
          <a:p>
            <a:pPr lvl="0">
              <a:buFont typeface="Century Schoolbook" pitchFamily="18" charset="0"/>
              <a:buChar char="●"/>
            </a:pPr>
            <a:r>
              <a:rPr lang="uk-UA" sz="2400" b="1" dirty="0">
                <a:solidFill>
                  <a:srgbClr val="0033CC"/>
                </a:solidFill>
                <a:latin typeface="Arial Black" pitchFamily="34" charset="0"/>
              </a:rPr>
              <a:t>Не забувайте відкривати кватирки, якщо </a:t>
            </a:r>
            <a:r>
              <a:rPr lang="uk-UA" sz="2400" b="1" dirty="0" smtClean="0">
                <a:solidFill>
                  <a:srgbClr val="0033CC"/>
                </a:solidFill>
                <a:latin typeface="Arial Black" pitchFamily="34" charset="0"/>
              </a:rPr>
              <a:t>             </a:t>
            </a:r>
          </a:p>
          <a:p>
            <a:pPr lvl="0"/>
            <a:r>
              <a:rPr lang="uk-UA" sz="2400" b="1" dirty="0" smtClean="0">
                <a:solidFill>
                  <a:srgbClr val="0033CC"/>
                </a:solidFill>
                <a:latin typeface="Arial Black" pitchFamily="34" charset="0"/>
              </a:rPr>
              <a:t>  бенгальські </a:t>
            </a:r>
            <a:r>
              <a:rPr lang="uk-UA" sz="2400" b="1" dirty="0">
                <a:solidFill>
                  <a:srgbClr val="0033CC"/>
                </a:solidFill>
                <a:latin typeface="Arial Black" pitchFamily="34" charset="0"/>
              </a:rPr>
              <a:t>свічки </a:t>
            </a:r>
            <a:r>
              <a:rPr lang="uk-UA" sz="2400" b="1" dirty="0" smtClean="0">
                <a:solidFill>
                  <a:srgbClr val="0033CC"/>
                </a:solidFill>
                <a:latin typeface="Arial Black" pitchFamily="34" charset="0"/>
              </a:rPr>
              <a:t>використовуються  в   </a:t>
            </a:r>
          </a:p>
          <a:p>
            <a:pPr lvl="0"/>
            <a:r>
              <a:rPr lang="uk-UA" sz="2400" b="1" dirty="0" smtClean="0">
                <a:solidFill>
                  <a:srgbClr val="0033CC"/>
                </a:solidFill>
                <a:latin typeface="Arial Black" pitchFamily="34" charset="0"/>
              </a:rPr>
              <a:t>  приміщенні,так </a:t>
            </a:r>
            <a:r>
              <a:rPr lang="uk-UA" sz="2400" b="1" dirty="0">
                <a:solidFill>
                  <a:srgbClr val="0033CC"/>
                </a:solidFill>
                <a:latin typeface="Arial Black" pitchFamily="34" charset="0"/>
              </a:rPr>
              <a:t>як більшість з перелічених </a:t>
            </a:r>
            <a:r>
              <a:rPr lang="uk-UA" sz="2400" b="1" dirty="0" smtClean="0">
                <a:solidFill>
                  <a:srgbClr val="0033CC"/>
                </a:solidFill>
                <a:latin typeface="Arial Black" pitchFamily="34" charset="0"/>
              </a:rPr>
              <a:t>    </a:t>
            </a:r>
          </a:p>
          <a:p>
            <a:pPr lvl="0"/>
            <a:r>
              <a:rPr lang="uk-UA" sz="2400" b="1" dirty="0" smtClean="0">
                <a:solidFill>
                  <a:srgbClr val="0033CC"/>
                </a:solidFill>
                <a:latin typeface="Arial Black" pitchFamily="34" charset="0"/>
              </a:rPr>
              <a:t>  речовин 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можуть </a:t>
            </a:r>
            <a:r>
              <a:rPr lang="uk-UA" sz="2400" dirty="0">
                <a:solidFill>
                  <a:srgbClr val="0033CC"/>
                </a:solidFill>
                <a:latin typeface="Arial Black" pitchFamily="34" charset="0"/>
              </a:rPr>
              <a:t>завдати шкоди. </a:t>
            </a:r>
          </a:p>
          <a:p>
            <a:r>
              <a:rPr lang="uk-UA" sz="2200" b="1" dirty="0">
                <a:solidFill>
                  <a:srgbClr val="00B050"/>
                </a:solidFill>
              </a:rPr>
              <a:t> </a:t>
            </a:r>
            <a:r>
              <a:rPr lang="uk-UA" sz="2400" b="1" dirty="0" smtClean="0">
                <a:solidFill>
                  <a:srgbClr val="00B050"/>
                </a:solidFill>
                <a:latin typeface="Arial Black" pitchFamily="34" charset="0"/>
              </a:rPr>
              <a:t>Правила </a:t>
            </a:r>
            <a:r>
              <a:rPr lang="uk-UA" sz="2400" b="1" dirty="0">
                <a:solidFill>
                  <a:srgbClr val="00B050"/>
                </a:solidFill>
                <a:latin typeface="Arial Black" pitchFamily="34" charset="0"/>
              </a:rPr>
              <a:t>пожежної безпеки</a:t>
            </a:r>
            <a:r>
              <a:rPr lang="uk-UA" sz="2400" dirty="0">
                <a:solidFill>
                  <a:srgbClr val="00B050"/>
                </a:solidFill>
                <a:latin typeface="Arial Black" pitchFamily="34" charset="0"/>
              </a:rPr>
              <a:t>. </a:t>
            </a:r>
          </a:p>
          <a:p>
            <a:pPr lvl="0">
              <a:buFont typeface="Century Schoolbook" pitchFamily="18" charset="0"/>
              <a:buChar char="●"/>
            </a:pP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Не запалюйте бенгальські вогні біля   </a:t>
            </a:r>
          </a:p>
          <a:p>
            <a:pPr lvl="0"/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 легкозаймистих речей </a:t>
            </a:r>
            <a:r>
              <a:rPr lang="en-US" sz="2400" dirty="0" smtClean="0">
                <a:solidFill>
                  <a:srgbClr val="0033CC"/>
                </a:solidFill>
                <a:latin typeface="Arial Black" pitchFamily="34" charset="0"/>
              </a:rPr>
              <a:t>(штори,вата, синтетичні 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 </a:t>
            </a:r>
          </a:p>
          <a:p>
            <a:pPr lvl="0"/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 </a:t>
            </a:r>
            <a:r>
              <a:rPr lang="en-US" sz="2400" dirty="0" smtClean="0">
                <a:solidFill>
                  <a:srgbClr val="0033CC"/>
                </a:solidFill>
                <a:latin typeface="Arial Black" pitchFamily="34" charset="0"/>
              </a:rPr>
              <a:t>речі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, </a:t>
            </a:r>
            <a:r>
              <a:rPr lang="en-US" sz="2400" dirty="0" smtClean="0">
                <a:solidFill>
                  <a:srgbClr val="0033CC"/>
                </a:solidFill>
                <a:latin typeface="Arial Black" pitchFamily="34" charset="0"/>
              </a:rPr>
              <a:t>папір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,….</a:t>
            </a:r>
            <a:r>
              <a:rPr lang="en-US" sz="2400" dirty="0" smtClean="0">
                <a:solidFill>
                  <a:srgbClr val="0033CC"/>
                </a:solidFill>
                <a:latin typeface="Arial Black" pitchFamily="34" charset="0"/>
              </a:rPr>
              <a:t>)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!                                                                                 </a:t>
            </a:r>
          </a:p>
          <a:p>
            <a:pPr lvl="0">
              <a:buFont typeface="Century Schoolbook" pitchFamily="18" charset="0"/>
              <a:buChar char="●"/>
            </a:pP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Тримайте </a:t>
            </a:r>
            <a:r>
              <a:rPr lang="uk-UA" sz="2400" dirty="0">
                <a:solidFill>
                  <a:srgbClr val="0033CC"/>
                </a:solidFill>
                <a:latin typeface="Arial Black" pitchFamily="34" charset="0"/>
              </a:rPr>
              <a:t>запалену 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бенгальську </a:t>
            </a:r>
            <a:r>
              <a:rPr lang="uk-UA" sz="2400" dirty="0">
                <a:solidFill>
                  <a:srgbClr val="0033CC"/>
                </a:solidFill>
                <a:latin typeface="Arial Black" pitchFamily="34" charset="0"/>
              </a:rPr>
              <a:t>свічку за 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</a:t>
            </a:r>
          </a:p>
          <a:p>
            <a:pPr lvl="0"/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 металевий стрижень у витягнутій </a:t>
            </a:r>
            <a:r>
              <a:rPr lang="uk-UA" sz="2400" dirty="0">
                <a:solidFill>
                  <a:srgbClr val="0033CC"/>
                </a:solidFill>
                <a:latin typeface="Arial Black" pitchFamily="34" charset="0"/>
              </a:rPr>
              <a:t>руці.                                                                                                                  </a:t>
            </a:r>
          </a:p>
          <a:p>
            <a:pPr>
              <a:buFont typeface="Century Schoolbook" pitchFamily="18" charset="0"/>
              <a:buChar char="●"/>
            </a:pPr>
            <a:r>
              <a:rPr lang="uk-UA" sz="2400" dirty="0">
                <a:solidFill>
                  <a:srgbClr val="0033CC"/>
                </a:solidFill>
                <a:latin typeface="Arial Black" pitchFamily="34" charset="0"/>
              </a:rPr>
              <a:t>Стержень,що залишився після згорання киньте </a:t>
            </a:r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 </a:t>
            </a:r>
          </a:p>
          <a:p>
            <a:r>
              <a:rPr lang="uk-UA" sz="2400" dirty="0" smtClean="0">
                <a:solidFill>
                  <a:srgbClr val="0033CC"/>
                </a:solidFill>
                <a:latin typeface="Arial Black" pitchFamily="34" charset="0"/>
              </a:rPr>
              <a:t>  у </a:t>
            </a:r>
            <a:r>
              <a:rPr lang="uk-UA" sz="2400" dirty="0">
                <a:solidFill>
                  <a:srgbClr val="0033CC"/>
                </a:solidFill>
                <a:latin typeface="Arial Black" pitchFamily="34" charset="0"/>
              </a:rPr>
              <a:t>склянку з водою.</a:t>
            </a:r>
          </a:p>
          <a:p>
            <a:pPr lvl="1">
              <a:buNone/>
            </a:pPr>
            <a:r>
              <a:rPr lang="uk-UA" sz="2000" b="1" dirty="0">
                <a:solidFill>
                  <a:srgbClr val="C00000"/>
                </a:solidFill>
                <a:latin typeface="Arial Black" pitchFamily="34" charset="0"/>
              </a:rPr>
              <a:t>  </a:t>
            </a:r>
            <a:endParaRPr lang="uk-UA" sz="2000" dirty="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188640"/>
            <a:ext cx="3168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  <a:latin typeface="Arial Black" pitchFamily="34" charset="0"/>
              </a:rPr>
              <a:t>УВАГА!</a:t>
            </a:r>
            <a:r>
              <a:rPr lang="uk-UA" sz="4000" b="1" dirty="0" smtClean="0"/>
              <a:t> 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316295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6754" y="1340768"/>
            <a:ext cx="8686800" cy="5517232"/>
          </a:xfrm>
          <a:effectLst/>
        </p:spPr>
        <p:txBody>
          <a:bodyPr>
            <a:normAutofit/>
          </a:bodyPr>
          <a:lstStyle/>
          <a:p>
            <a:pPr>
              <a:buNone/>
            </a:pPr>
            <a:r>
              <a:rPr lang="uk-UA" dirty="0">
                <a:solidFill>
                  <a:srgbClr val="006600"/>
                </a:solidFill>
                <a:latin typeface="Arial Black" pitchFamily="34" charset="0"/>
              </a:rPr>
              <a:t>Хід досліду: 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запалюємо бенгальський вогонь.</a:t>
            </a:r>
          </a:p>
          <a:p>
            <a:pPr>
              <a:buNone/>
            </a:pPr>
            <a:r>
              <a:rPr lang="uk-UA" dirty="0">
                <a:solidFill>
                  <a:srgbClr val="006600"/>
                </a:solidFill>
                <a:latin typeface="Arial Black" pitchFamily="34" charset="0"/>
              </a:rPr>
              <a:t>Спостереження:</a:t>
            </a:r>
            <a:r>
              <a:rPr lang="uk-UA" dirty="0">
                <a:solidFill>
                  <a:srgbClr val="006600"/>
                </a:solidFill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світіння ,виділення               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                        </a:t>
            </a:r>
            <a:r>
              <a:rPr lang="uk-UA" dirty="0" smtClean="0">
                <a:solidFill>
                  <a:srgbClr val="0033CC"/>
                </a:solidFill>
                <a:latin typeface="Arial Black" pitchFamily="34" charset="0"/>
              </a:rPr>
              <a:t>тепла</a:t>
            </a:r>
          </a:p>
          <a:p>
            <a:pPr>
              <a:buNone/>
            </a:pPr>
            <a:endParaRPr lang="uk-UA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4Fe + 3O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=2Fe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dirty="0" smtClean="0">
                <a:solidFill>
                  <a:srgbClr val="0033CC"/>
                </a:solidFill>
                <a:latin typeface="Arial Black" pitchFamily="34" charset="0"/>
              </a:rPr>
              <a:t>О</a:t>
            </a:r>
            <a:r>
              <a:rPr lang="uk-UA" baseline="-25000" dirty="0" smtClean="0">
                <a:solidFill>
                  <a:srgbClr val="0033CC"/>
                </a:solidFill>
                <a:latin typeface="Arial Black" pitchFamily="34" charset="0"/>
              </a:rPr>
              <a:t>3</a:t>
            </a:r>
            <a:endParaRPr lang="uk-UA" baseline="-25000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3Fe + 2O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= Fe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3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О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4</a:t>
            </a:r>
            <a:endParaRPr lang="uk-UA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4Al + 3O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= 2Al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О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3</a:t>
            </a:r>
            <a:endParaRPr lang="uk-UA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2Mg + 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baseline="-25000" dirty="0">
                <a:solidFill>
                  <a:srgbClr val="0033CC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=2 MgO       </a:t>
            </a:r>
          </a:p>
          <a:p>
            <a:pPr>
              <a:buNone/>
            </a:pPr>
            <a:endParaRPr lang="uk-UA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endParaRPr lang="uk-UA" dirty="0">
              <a:solidFill>
                <a:srgbClr val="0033CC"/>
              </a:solidFill>
              <a:latin typeface="Arial Black" pitchFamily="34" charset="0"/>
            </a:endParaRPr>
          </a:p>
          <a:p>
            <a:endParaRPr lang="uk-UA" dirty="0">
              <a:solidFill>
                <a:srgbClr val="0033CC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964488" cy="838200"/>
          </a:xfrm>
          <a:noFill/>
          <a:effectLst/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cap="none" dirty="0">
                <a:ln w="1905">
                  <a:noFill/>
                </a:ln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/>
            </a:r>
            <a:br>
              <a:rPr lang="uk-UA" b="1" cap="none" dirty="0">
                <a:ln w="1905">
                  <a:noFill/>
                </a:ln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</a:br>
            <a:r>
              <a:rPr lang="uk-UA" b="1" cap="none" dirty="0">
                <a:ln w="1905">
                  <a:noFill/>
                </a:ln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/>
            </a:r>
            <a:br>
              <a:rPr lang="uk-UA" b="1" cap="none" dirty="0">
                <a:ln w="1905">
                  <a:noFill/>
                </a:ln>
                <a:solidFill>
                  <a:srgbClr val="0099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</a:br>
            <a:r>
              <a:rPr lang="uk-UA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b="1" cap="none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uk-UA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dirty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</a:t>
            </a:r>
            <a:r>
              <a:rPr lang="uk-UA" b="1" cap="none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uk-UA" b="1" cap="none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endParaRPr lang="uk-UA" b="1" cap="none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0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3200" dirty="0" smtClean="0">
                <a:solidFill>
                  <a:srgbClr val="C00000"/>
                </a:solidFill>
                <a:latin typeface="Arial Black" pitchFamily="34" charset="0"/>
              </a:rPr>
              <a:t>Дослід№1.</a:t>
            </a:r>
            <a:r>
              <a:rPr lang="uk-UA" sz="3200" dirty="0" smtClean="0">
                <a:solidFill>
                  <a:srgbClr val="0033CC"/>
                </a:solidFill>
                <a:latin typeface="Arial Black" pitchFamily="34" charset="0"/>
              </a:rPr>
              <a:t>Горіння металів      </a:t>
            </a:r>
          </a:p>
          <a:p>
            <a:pPr>
              <a:buNone/>
            </a:pPr>
            <a:r>
              <a:rPr lang="uk-UA" sz="3200" dirty="0" smtClean="0">
                <a:solidFill>
                  <a:srgbClr val="0033CC"/>
                </a:solidFill>
                <a:latin typeface="Arial Black" pitchFamily="34" charset="0"/>
              </a:rPr>
              <a:t>                  (заліза,алюмінію,магнію)</a:t>
            </a:r>
            <a:endParaRPr lang="uk-UA" sz="3200" dirty="0">
              <a:solidFill>
                <a:srgbClr val="0033CC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ВИСНОВОК: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</a:t>
            </a:r>
            <a:r>
              <a:rPr lang="uk-UA" u="sng" dirty="0">
                <a:solidFill>
                  <a:srgbClr val="0033CC"/>
                </a:solidFill>
                <a:latin typeface="Arial Black" pitchFamily="34" charset="0"/>
              </a:rPr>
              <a:t>Реакція горіння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має ознаки класифікації за зміною або не зміною кількості реагентів та продуктів реакцій.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 </a:t>
            </a:r>
            <a:endParaRPr lang="uk-UA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latin typeface="Arial Black" pitchFamily="34" charset="0"/>
              </a:rPr>
              <a:t>    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</a:t>
            </a:r>
            <a:r>
              <a:rPr lang="uk-UA" u="sng" dirty="0">
                <a:solidFill>
                  <a:srgbClr val="0033CC"/>
                </a:solidFill>
                <a:latin typeface="Arial Black" pitchFamily="34" charset="0"/>
              </a:rPr>
              <a:t>Реакція горіння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- реакція  сполучення,тому що в результаті реакції  з двох речовин утворюється одна нова складна речовина. </a:t>
            </a: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686800" cy="841248"/>
          </a:xfrm>
        </p:spPr>
        <p:txBody>
          <a:bodyPr>
            <a:noAutofit/>
          </a:bodyPr>
          <a:lstStyle/>
          <a:p>
            <a:r>
              <a:rPr lang="uk-UA" sz="3200" b="1" cap="none" dirty="0">
                <a:ln w="1905"/>
                <a:solidFill>
                  <a:srgbClr val="C00000"/>
                </a:solidFill>
                <a:effectLst/>
                <a:latin typeface="Arial Black" pitchFamily="34" charset="0"/>
              </a:rPr>
              <a:t>Дослід №</a:t>
            </a:r>
            <a:r>
              <a:rPr lang="uk-UA" sz="3200" b="1" cap="none" dirty="0">
                <a:ln w="1905"/>
                <a:solidFill>
                  <a:srgbClr val="00B050"/>
                </a:solidFill>
                <a:effectLst/>
                <a:latin typeface="Arial Black" pitchFamily="34" charset="0"/>
              </a:rPr>
              <a:t>2.Розкладання нітратів (барій нітрат 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340768"/>
            <a:ext cx="8712968" cy="55172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>
                <a:solidFill>
                  <a:srgbClr val="00B050"/>
                </a:solidFill>
                <a:latin typeface="Arial Black" pitchFamily="34" charset="0"/>
              </a:rPr>
              <a:t>Хід досліду:  </a:t>
            </a:r>
            <a:endParaRPr lang="en-US" dirty="0">
              <a:solidFill>
                <a:srgbClr val="00B05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Запалюємо бенгальський вогонь.</a:t>
            </a:r>
          </a:p>
          <a:p>
            <a:pPr>
              <a:buNone/>
            </a:pPr>
            <a:endParaRPr lang="uk-UA" dirty="0">
              <a:solidFill>
                <a:srgbClr val="33CC33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B050"/>
                </a:solidFill>
                <a:latin typeface="Arial Black" pitchFamily="34" charset="0"/>
              </a:rPr>
              <a:t>Спостереження: світіння має                                                             червоне забарвлення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. </a:t>
            </a:r>
          </a:p>
          <a:p>
            <a:pPr>
              <a:buNone/>
            </a:pPr>
            <a:endParaRPr lang="uk-UA" sz="3500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Sr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(NO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3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) 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→ 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Sr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O + 2NO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+ 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↑</a:t>
            </a:r>
          </a:p>
          <a:p>
            <a:endParaRPr lang="uk-UA" sz="5100" dirty="0">
              <a:solidFill>
                <a:srgbClr val="33CC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ВИСНОВОК: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68760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  </a:t>
            </a:r>
            <a:r>
              <a:rPr lang="uk-UA" sz="3200" b="1" u="sng" dirty="0">
                <a:solidFill>
                  <a:srgbClr val="0033CC"/>
                </a:solidFill>
                <a:latin typeface="Arial Black" pitchFamily="34" charset="0"/>
              </a:rPr>
              <a:t>Реакція розкладу</a:t>
            </a: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 має ознаки                                                                                                              класифікації</a:t>
            </a:r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 за зміною або не зміною кількості</a:t>
            </a: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 реагентів та продуктів </a:t>
            </a:r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реакцій.</a:t>
            </a:r>
          </a:p>
          <a:p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 </a:t>
            </a:r>
          </a:p>
          <a:p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  </a:t>
            </a:r>
            <a:r>
              <a:rPr lang="uk-UA" sz="3200" u="sng" dirty="0">
                <a:solidFill>
                  <a:srgbClr val="0033CC"/>
                </a:solidFill>
                <a:latin typeface="Arial Black" pitchFamily="34" charset="0"/>
              </a:rPr>
              <a:t>Тип-реакція розкладу</a:t>
            </a:r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,тому що в результаті реакції  з однієї складної речовини утворилося три нових речовини.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052736"/>
          </a:xfrm>
        </p:spPr>
        <p:txBody>
          <a:bodyPr>
            <a:normAutofit fontScale="90000"/>
          </a:bodyPr>
          <a:lstStyle/>
          <a:p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/>
            </a:r>
            <a:br>
              <a:rPr lang="uk-UA" dirty="0">
                <a:solidFill>
                  <a:srgbClr val="0033CC"/>
                </a:solidFill>
                <a:latin typeface="Arial Black" pitchFamily="34" charset="0"/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686800" cy="4813995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>
              <a:solidFill>
                <a:srgbClr val="0066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B050"/>
                </a:solidFill>
                <a:latin typeface="Arial Black" pitchFamily="34" charset="0"/>
              </a:rPr>
              <a:t>Хід досліду:</a:t>
            </a:r>
            <a:r>
              <a:rPr lang="uk-UA" dirty="0">
                <a:solidFill>
                  <a:srgbClr val="00B050"/>
                </a:solidFill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до магнію додаємо 1мл  розчину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купрум (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II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)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сульфату.</a:t>
            </a:r>
          </a:p>
          <a:p>
            <a:pPr>
              <a:buNone/>
            </a:pPr>
            <a:endParaRPr lang="uk-UA" dirty="0">
              <a:solidFill>
                <a:srgbClr val="0066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dirty="0">
                <a:solidFill>
                  <a:srgbClr val="00B050"/>
                </a:solidFill>
                <a:latin typeface="Arial Black" pitchFamily="34" charset="0"/>
              </a:rPr>
              <a:t>Спостереження:</a:t>
            </a:r>
            <a:r>
              <a:rPr lang="uk-UA" dirty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зміна кольору,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утворення нальоту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0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ln w="1905">
                  <a:noFill/>
                </a:ln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Дослід №3.</a:t>
            </a:r>
            <a:r>
              <a:rPr lang="uk-UA" sz="3200" b="1" dirty="0">
                <a:ln w="1905">
                  <a:noFill/>
                </a:ln>
                <a:solidFill>
                  <a:srgbClr val="33CC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uk-UA" sz="3200" b="1" dirty="0">
                <a:ln w="1905">
                  <a:noFill/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Взаємодія металів з солями </a:t>
            </a:r>
            <a:endParaRPr lang="uk-UA" sz="3200" dirty="0">
              <a:solidFill>
                <a:srgbClr val="00B050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51520" y="5381436"/>
            <a:ext cx="61927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Mg + CuSO</a:t>
            </a:r>
            <a:r>
              <a:rPr kumimoji="0" lang="en-US" sz="3200" b="0" i="0" u="none" strike="noStrike" cap="none" normalizeH="0" baseline="-3000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3200" b="0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 = MgSO</a:t>
            </a:r>
            <a:r>
              <a:rPr kumimoji="0" lang="en-US" sz="3200" b="0" i="0" u="none" strike="noStrike" cap="none" normalizeH="0" baseline="-3000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en-US" sz="3200" b="0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+ Cu</a:t>
            </a: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↑</a:t>
            </a:r>
            <a:endParaRPr kumimoji="0" lang="en-US" sz="3200" b="1" i="0" u="none" strike="noStrike" cap="none" normalizeH="0" baseline="0" dirty="0">
              <a:ln>
                <a:noFill/>
              </a:ln>
              <a:solidFill>
                <a:srgbClr val="0033CC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838200"/>
          </a:xfrm>
        </p:spPr>
        <p:txBody>
          <a:bodyPr/>
          <a:lstStyle/>
          <a:p>
            <a:r>
              <a:rPr lang="uk-UA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ВИСНОВОК: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/>
          <a:lstStyle/>
          <a:p>
            <a:pPr>
              <a:buNone/>
            </a:pPr>
            <a:r>
              <a:rPr lang="uk-UA" dirty="0"/>
              <a:t>    </a:t>
            </a:r>
            <a:r>
              <a:rPr lang="uk-UA" u="sng" dirty="0">
                <a:solidFill>
                  <a:srgbClr val="0033CC"/>
                </a:solidFill>
                <a:latin typeface="Arial Black" pitchFamily="34" charset="0"/>
              </a:rPr>
              <a:t>Реакція заміщення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має ознаки класифікації ……………….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</a:t>
            </a:r>
            <a:r>
              <a:rPr lang="uk-UA" u="sng" dirty="0">
                <a:solidFill>
                  <a:srgbClr val="0033CC"/>
                </a:solidFill>
                <a:latin typeface="Arial Black" pitchFamily="34" charset="0"/>
              </a:rPr>
              <a:t>Тип реакції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– заміщення,  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тому що……………………………………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u="sng" dirty="0">
                <a:solidFill>
                  <a:srgbClr val="00B050"/>
                </a:solidFill>
                <a:latin typeface="Arial Black" pitchFamily="34" charset="0"/>
              </a:rPr>
              <a:t>Хід досліду:</a:t>
            </a:r>
            <a:r>
              <a:rPr lang="uk-UA" dirty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до 1мл розчину 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            натрій сульфату додаємо 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            1мл барію хлориду.</a:t>
            </a:r>
          </a:p>
          <a:p>
            <a:pPr>
              <a:buNone/>
            </a:pPr>
            <a:r>
              <a:rPr lang="uk-UA" u="sng" dirty="0">
                <a:solidFill>
                  <a:srgbClr val="00B050"/>
                </a:solidFill>
                <a:latin typeface="Arial Black" pitchFamily="34" charset="0"/>
              </a:rPr>
              <a:t>Спостереження:</a:t>
            </a:r>
            <a:r>
              <a:rPr lang="uk-UA" dirty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утворення осаду.</a:t>
            </a:r>
            <a:r>
              <a:rPr lang="en-US" dirty="0"/>
              <a:t> </a:t>
            </a:r>
            <a:endParaRPr lang="uk-UA" dirty="0"/>
          </a:p>
          <a:p>
            <a:pPr>
              <a:buNone/>
            </a:pPr>
            <a:endParaRPr lang="uk-UA" dirty="0"/>
          </a:p>
          <a:p>
            <a:pPr>
              <a:buNone/>
            </a:pP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Na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SO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4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 + BaCI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2 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= 2NaCI + BaSO</a:t>
            </a:r>
            <a:r>
              <a:rPr lang="en-US" baseline="-25000" dirty="0">
                <a:solidFill>
                  <a:srgbClr val="0033CC"/>
                </a:solidFill>
                <a:latin typeface="Arial Black" pitchFamily="34" charset="0"/>
              </a:rPr>
              <a:t>4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↑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0"/>
            <a:ext cx="849694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3200" dirty="0">
                <a:solidFill>
                  <a:srgbClr val="C00000"/>
                </a:solidFill>
                <a:latin typeface="Arial Black" pitchFamily="34" charset="0"/>
              </a:rPr>
              <a:t>Дослід №4.</a:t>
            </a:r>
            <a:r>
              <a:rPr lang="uk-UA" sz="3200" dirty="0">
                <a:solidFill>
                  <a:srgbClr val="33CC33"/>
                </a:solidFill>
                <a:latin typeface="Arial Black" pitchFamily="34" charset="0"/>
              </a:rPr>
              <a:t> </a:t>
            </a:r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Взаємодія розчинів             </a:t>
            </a:r>
          </a:p>
          <a:p>
            <a:pPr>
              <a:buNone/>
            </a:pPr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                     солей.</a:t>
            </a:r>
          </a:p>
          <a:p>
            <a:pPr>
              <a:buNone/>
            </a:pPr>
            <a:r>
              <a:rPr lang="uk-UA" sz="3200" dirty="0">
                <a:solidFill>
                  <a:srgbClr val="0033CC"/>
                </a:solidFill>
                <a:latin typeface="Arial Black" pitchFamily="34" charset="0"/>
              </a:rPr>
              <a:t>         </a:t>
            </a:r>
          </a:p>
          <a:p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686800" cy="838200"/>
          </a:xfrm>
        </p:spPr>
        <p:txBody>
          <a:bodyPr/>
          <a:lstStyle/>
          <a:p>
            <a:r>
              <a:rPr lang="uk-UA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ВИСНОВОК: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5"/>
            <a:ext cx="9144000" cy="37444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/>
              <a:t>      </a:t>
            </a:r>
            <a:r>
              <a:rPr lang="uk-UA" u="sng" dirty="0">
                <a:solidFill>
                  <a:srgbClr val="0033CC"/>
                </a:solidFill>
                <a:latin typeface="Arial Black" pitchFamily="34" charset="0"/>
              </a:rPr>
              <a:t>Реакція обміну - 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………………….……………………………...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</a:t>
            </a:r>
            <a:r>
              <a:rPr lang="uk-UA" u="sng" dirty="0">
                <a:solidFill>
                  <a:srgbClr val="0033CC"/>
                </a:solidFill>
                <a:latin typeface="Arial Black" pitchFamily="34" charset="0"/>
              </a:rPr>
              <a:t>Реакції між солями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– …………………………………………………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Ця реакція є </a:t>
            </a:r>
            <a:r>
              <a:rPr lang="uk-UA" b="1" u="sng" dirty="0">
                <a:solidFill>
                  <a:srgbClr val="0033CC"/>
                </a:solidFill>
                <a:latin typeface="Arial Black" pitchFamily="34" charset="0"/>
              </a:rPr>
              <a:t>якісною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на сульфат – йон.</a:t>
            </a:r>
          </a:p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</a:t>
            </a:r>
            <a:endParaRPr lang="uk-UA" dirty="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013176"/>
            <a:ext cx="896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>
                <a:solidFill>
                  <a:srgbClr val="FF0066"/>
                </a:solidFill>
                <a:latin typeface="Arial Black" pitchFamily="34" charset="0"/>
              </a:rPr>
              <a:t>  Сформулюйте загальний висновок до експериментального блоку уроку!</a:t>
            </a:r>
            <a:endParaRPr lang="uk-UA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1584176"/>
          </a:xfrm>
          <a:ln>
            <a:noFill/>
          </a:ln>
          <a:effectLst/>
        </p:spPr>
        <p:txBody>
          <a:bodyPr>
            <a:normAutofit/>
          </a:bodyPr>
          <a:lstStyle/>
          <a:p>
            <a:r>
              <a:rPr lang="uk-UA" b="1" cap="none" dirty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</a:t>
            </a:r>
            <a:r>
              <a:rPr lang="uk-UA" sz="4000" b="1" cap="none" dirty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ЦІЛІ УРОКУ </a:t>
            </a:r>
            <a:r>
              <a:rPr lang="en-US" b="1" cap="none" dirty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en-US" b="1" cap="none" dirty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</a:br>
            <a:r>
              <a:rPr lang="uk-UA" b="1" cap="none" dirty="0">
                <a:ln w="12700">
                  <a:solidFill>
                    <a:srgbClr val="003300"/>
                  </a:solidFill>
                  <a:prstDash val="solid"/>
                </a:ln>
                <a:solidFill>
                  <a:srgbClr val="00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b="1" cap="none" dirty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Удосконалити вміння: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496944" cy="4873752"/>
          </a:xfrm>
        </p:spPr>
        <p:txBody>
          <a:bodyPr>
            <a:normAutofit fontScale="85000" lnSpcReduction="20000"/>
          </a:bodyPr>
          <a:lstStyle/>
          <a:p>
            <a:pPr>
              <a:buClr>
                <a:srgbClr val="00B050"/>
              </a:buClr>
              <a:buSzPct val="100000"/>
              <a:buFont typeface="Lucida Sans Unicode" pitchFamily="34" charset="0"/>
              <a:buChar char="●"/>
            </a:pPr>
            <a:r>
              <a:rPr lang="uk-UA" sz="3500" b="1" dirty="0">
                <a:solidFill>
                  <a:srgbClr val="0033CC"/>
                </a:solidFill>
              </a:rPr>
              <a:t>наводити приклади: </a:t>
            </a:r>
            <a:r>
              <a:rPr lang="uk-UA" sz="3500" dirty="0">
                <a:solidFill>
                  <a:srgbClr val="0033CC"/>
                </a:solidFill>
              </a:rPr>
              <a:t>основних типів                                 </a:t>
            </a:r>
          </a:p>
          <a:p>
            <a:pPr>
              <a:buSzPct val="251000"/>
              <a:buNone/>
            </a:pPr>
            <a:r>
              <a:rPr lang="uk-UA" sz="3500" dirty="0">
                <a:solidFill>
                  <a:srgbClr val="0033CC"/>
                </a:solidFill>
              </a:rPr>
              <a:t>    хімічних реакцій;</a:t>
            </a:r>
          </a:p>
          <a:p>
            <a:pPr>
              <a:buClr>
                <a:srgbClr val="00B050"/>
              </a:buClr>
              <a:buSzPct val="100000"/>
              <a:buFont typeface="Lucida Sans Unicode" pitchFamily="34" charset="0"/>
              <a:buChar char="●"/>
            </a:pPr>
            <a:r>
              <a:rPr lang="uk-UA" sz="3500" b="1" dirty="0">
                <a:solidFill>
                  <a:srgbClr val="0033CC"/>
                </a:solidFill>
              </a:rPr>
              <a:t>класифікувати: </a:t>
            </a:r>
            <a:r>
              <a:rPr lang="uk-UA" sz="3500" dirty="0">
                <a:solidFill>
                  <a:srgbClr val="0033CC"/>
                </a:solidFill>
              </a:rPr>
              <a:t>реакції за різними ознаками;</a:t>
            </a:r>
            <a:r>
              <a:rPr lang="uk-UA" sz="3500" b="1" i="1" dirty="0">
                <a:solidFill>
                  <a:srgbClr val="0033CC"/>
                </a:solidFill>
              </a:rPr>
              <a:t>    </a:t>
            </a:r>
            <a:endParaRPr lang="uk-UA" sz="3500" dirty="0">
              <a:solidFill>
                <a:srgbClr val="0033CC"/>
              </a:solidFill>
            </a:endParaRPr>
          </a:p>
          <a:p>
            <a:pPr>
              <a:buClr>
                <a:srgbClr val="00B050"/>
              </a:buClr>
              <a:buSzPct val="100000"/>
              <a:buFont typeface="Lucida Sans Unicode" pitchFamily="34" charset="0"/>
              <a:buChar char="●"/>
            </a:pPr>
            <a:r>
              <a:rPr lang="uk-UA" sz="3500" b="1" dirty="0">
                <a:solidFill>
                  <a:srgbClr val="0033CC"/>
                </a:solidFill>
              </a:rPr>
              <a:t>розрізняти:</a:t>
            </a:r>
            <a:r>
              <a:rPr lang="uk-UA" sz="3500" dirty="0">
                <a:solidFill>
                  <a:srgbClr val="0033CC"/>
                </a:solidFill>
              </a:rPr>
              <a:t> реакції сполучення, заміщення, обміну, розкладу; </a:t>
            </a:r>
          </a:p>
          <a:p>
            <a:pPr>
              <a:buClr>
                <a:srgbClr val="00B050"/>
              </a:buClr>
              <a:buSzPct val="100000"/>
              <a:buFont typeface="Lucida Sans Unicode" pitchFamily="34" charset="0"/>
              <a:buChar char="●"/>
            </a:pPr>
            <a:r>
              <a:rPr lang="uk-UA" sz="3500" b="1" dirty="0">
                <a:solidFill>
                  <a:srgbClr val="0033CC"/>
                </a:solidFill>
              </a:rPr>
              <a:t>характеризувати:</a:t>
            </a:r>
            <a:r>
              <a:rPr lang="uk-UA" sz="3500" dirty="0">
                <a:solidFill>
                  <a:srgbClr val="0033CC"/>
                </a:solidFill>
              </a:rPr>
              <a:t> процеси сполучення, розкладу,заміщення, обміну;</a:t>
            </a:r>
          </a:p>
          <a:p>
            <a:pPr>
              <a:buClr>
                <a:srgbClr val="00B050"/>
              </a:buClr>
              <a:buSzPct val="100000"/>
              <a:buFont typeface="Lucida Sans Unicode" pitchFamily="34" charset="0"/>
              <a:buChar char="●"/>
            </a:pPr>
            <a:r>
              <a:rPr lang="uk-UA" sz="3500" b="1" dirty="0">
                <a:solidFill>
                  <a:srgbClr val="0033CC"/>
                </a:solidFill>
              </a:rPr>
              <a:t>застосовувати:</a:t>
            </a:r>
            <a:r>
              <a:rPr lang="uk-UA" sz="3500" dirty="0">
                <a:solidFill>
                  <a:srgbClr val="0033CC"/>
                </a:solidFill>
              </a:rPr>
              <a:t> закон збереження маси речовин для складання рівнянь хімічних реакцій.</a:t>
            </a:r>
            <a:r>
              <a:rPr lang="uk-UA" sz="3500" b="1" dirty="0">
                <a:solidFill>
                  <a:srgbClr val="0033CC"/>
                </a:solidFill>
              </a:rPr>
              <a:t> </a:t>
            </a:r>
            <a:endParaRPr lang="uk-UA" sz="3500" dirty="0">
              <a:solidFill>
                <a:srgbClr val="0033CC"/>
              </a:solidFill>
            </a:endParaRPr>
          </a:p>
          <a:p>
            <a:pPr>
              <a:buNone/>
            </a:pPr>
            <a:endParaRPr lang="uk-UA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/>
          </a:bodyPr>
          <a:lstStyle/>
          <a:p>
            <a:r>
              <a:rPr lang="uk-UA" sz="4000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Закріплення набутих знань</a:t>
            </a:r>
            <a:endParaRPr lang="uk-UA" sz="4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8686800" cy="5400000"/>
          </a:xfrm>
        </p:spPr>
        <p:txBody>
          <a:bodyPr>
            <a:normAutofit fontScale="40000" lnSpcReduction="20000"/>
          </a:bodyPr>
          <a:lstStyle/>
          <a:p>
            <a:pPr>
              <a:buSzPct val="140000"/>
              <a:buFont typeface="Lucida Sans Unicode" pitchFamily="34" charset="0"/>
              <a:buChar char="●"/>
            </a:pPr>
            <a:r>
              <a:rPr lang="uk-UA" sz="5100" dirty="0">
                <a:solidFill>
                  <a:srgbClr val="33CC33"/>
                </a:solidFill>
              </a:rPr>
              <a:t> </a:t>
            </a:r>
            <a:r>
              <a:rPr lang="uk-UA" sz="5100" dirty="0">
                <a:solidFill>
                  <a:srgbClr val="00B050"/>
                </a:solidFill>
                <a:latin typeface="Arial Black" pitchFamily="34" charset="0"/>
              </a:rPr>
              <a:t>Установіть відповідність між схемою та типом хімічної реакції. Перетворіть схеми</a:t>
            </a:r>
            <a:r>
              <a:rPr lang="en-US" sz="5100" dirty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uk-UA" sz="5100" dirty="0">
                <a:solidFill>
                  <a:srgbClr val="00B050"/>
                </a:solidFill>
                <a:latin typeface="Arial Black" pitchFamily="34" charset="0"/>
              </a:rPr>
              <a:t>реакцій на рівняння.</a:t>
            </a:r>
          </a:p>
          <a:p>
            <a:pPr>
              <a:buSzPct val="140000"/>
              <a:buNone/>
            </a:pPr>
            <a:r>
              <a:rPr lang="uk-UA" sz="5100" dirty="0">
                <a:solidFill>
                  <a:srgbClr val="33CC33"/>
                </a:solidFill>
                <a:latin typeface="Arial Black" pitchFamily="34" charset="0"/>
              </a:rPr>
              <a:t>    </a:t>
            </a:r>
          </a:p>
          <a:p>
            <a:pPr>
              <a:buSzPct val="140000"/>
              <a:buNone/>
            </a:pPr>
            <a:r>
              <a:rPr lang="uk-UA" sz="5100" dirty="0">
                <a:solidFill>
                  <a:srgbClr val="33CC33"/>
                </a:solidFill>
                <a:latin typeface="Arial Black" pitchFamily="34" charset="0"/>
              </a:rPr>
              <a:t>    </a:t>
            </a:r>
            <a:r>
              <a:rPr lang="uk-UA" sz="5100" dirty="0">
                <a:solidFill>
                  <a:srgbClr val="0033CC"/>
                </a:solidFill>
                <a:latin typeface="Arial Black" pitchFamily="34" charset="0"/>
              </a:rPr>
              <a:t>1. 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H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O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 → H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O + O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sz="5100" baseline="-25000" dirty="0">
                <a:latin typeface="Arial Black" pitchFamily="34" charset="0"/>
              </a:rPr>
              <a:t>                                                 </a:t>
            </a:r>
            <a:r>
              <a:rPr lang="uk-UA" sz="5100" baseline="-25000" dirty="0" smtClean="0">
                <a:latin typeface="Arial Black" pitchFamily="34" charset="0"/>
              </a:rPr>
              <a:t>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А</a:t>
            </a:r>
            <a:r>
              <a:rPr lang="uk-UA" sz="5100" dirty="0">
                <a:solidFill>
                  <a:srgbClr val="FF0000"/>
                </a:solidFill>
                <a:latin typeface="Arial Black" pitchFamily="34" charset="0"/>
              </a:rPr>
              <a:t>.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Обміну</a:t>
            </a:r>
            <a:r>
              <a:rPr lang="uk-UA" sz="5100" baseline="-25000" dirty="0" smtClean="0">
                <a:solidFill>
                  <a:srgbClr val="FF0000"/>
                </a:solidFill>
                <a:latin typeface="Arial Black" pitchFamily="34" charset="0"/>
              </a:rPr>
              <a:t>         </a:t>
            </a:r>
            <a:r>
              <a:rPr lang="en-US" sz="5100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sz="51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sz="5100" dirty="0">
                <a:latin typeface="Arial Black" pitchFamily="34" charset="0"/>
              </a:rPr>
              <a:t/>
            </a:r>
            <a:br>
              <a:rPr lang="en-US" sz="5100" dirty="0">
                <a:latin typeface="Arial Black" pitchFamily="34" charset="0"/>
              </a:rPr>
            </a:b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2. Ca + H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O → Ca(OH)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 +</a:t>
            </a:r>
            <a:r>
              <a:rPr lang="en-US" sz="5100" dirty="0" smtClean="0">
                <a:solidFill>
                  <a:srgbClr val="0033CC"/>
                </a:solidFill>
                <a:latin typeface="Arial Black" pitchFamily="34" charset="0"/>
              </a:rPr>
              <a:t>H</a:t>
            </a:r>
            <a:r>
              <a:rPr lang="en-US" sz="5100" baseline="-25000" dirty="0" smtClean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uk-UA" sz="5100" dirty="0" smtClean="0">
                <a:latin typeface="Arial Black" pitchFamily="34" charset="0"/>
              </a:rPr>
              <a:t>                    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Б. </a:t>
            </a:r>
            <a:r>
              <a:rPr lang="uk-UA" sz="5100" dirty="0">
                <a:solidFill>
                  <a:srgbClr val="FF0000"/>
                </a:solidFill>
                <a:latin typeface="Arial Black" pitchFamily="34" charset="0"/>
              </a:rPr>
              <a:t>З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аміщення </a:t>
            </a:r>
            <a:r>
              <a:rPr lang="en-US" sz="5100" dirty="0">
                <a:latin typeface="Arial Black" pitchFamily="34" charset="0"/>
              </a:rPr>
              <a:t/>
            </a:r>
            <a:br>
              <a:rPr lang="en-US" sz="5100" dirty="0">
                <a:latin typeface="Arial Black" pitchFamily="34" charset="0"/>
              </a:rPr>
            </a:br>
            <a:r>
              <a:rPr lang="en-US" sz="5100" dirty="0">
                <a:latin typeface="Arial Black" pitchFamily="34" charset="0"/>
              </a:rPr>
              <a:t/>
            </a:r>
            <a:br>
              <a:rPr lang="en-US" sz="5100" dirty="0">
                <a:latin typeface="Arial Black" pitchFamily="34" charset="0"/>
              </a:rPr>
            </a:b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3. Na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O + H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O → NaOH</a:t>
            </a:r>
            <a:r>
              <a:rPr lang="uk-UA" sz="5100" dirty="0">
                <a:latin typeface="Arial Black" pitchFamily="34" charset="0"/>
              </a:rPr>
              <a:t>                         </a:t>
            </a:r>
            <a:r>
              <a:rPr lang="en-US" sz="5100" dirty="0" smtClean="0">
                <a:latin typeface="Arial Black" pitchFamily="34" charset="0"/>
              </a:rPr>
              <a:t> </a:t>
            </a:r>
            <a:r>
              <a:rPr lang="uk-UA" sz="5100" dirty="0" smtClean="0">
                <a:latin typeface="Arial Black" pitchFamily="34" charset="0"/>
              </a:rPr>
              <a:t>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В</a:t>
            </a:r>
            <a:r>
              <a:rPr lang="uk-UA" sz="5100" dirty="0">
                <a:solidFill>
                  <a:srgbClr val="FF0000"/>
                </a:solidFill>
                <a:latin typeface="Arial Black" pitchFamily="34" charset="0"/>
              </a:rPr>
              <a:t>.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Полімеризації </a:t>
            </a:r>
            <a:r>
              <a:rPr lang="en-US" sz="5100" dirty="0">
                <a:latin typeface="Arial Black" pitchFamily="34" charset="0"/>
              </a:rPr>
              <a:t/>
            </a:r>
            <a:br>
              <a:rPr lang="en-US" sz="5100" dirty="0">
                <a:latin typeface="Arial Black" pitchFamily="34" charset="0"/>
              </a:rPr>
            </a:br>
            <a:r>
              <a:rPr lang="en-US" sz="5100" dirty="0">
                <a:latin typeface="Arial Black" pitchFamily="34" charset="0"/>
              </a:rPr>
              <a:t/>
            </a:r>
            <a:br>
              <a:rPr lang="en-US" sz="5100" dirty="0">
                <a:latin typeface="Arial Black" pitchFamily="34" charset="0"/>
              </a:rPr>
            </a:b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4. KOH + H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3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PO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4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 → K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3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PO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4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 + H</a:t>
            </a:r>
            <a:r>
              <a:rPr lang="en-US" sz="5100" baseline="-25000" dirty="0">
                <a:solidFill>
                  <a:srgbClr val="0033CC"/>
                </a:solidFill>
                <a:latin typeface="Arial Black" pitchFamily="34" charset="0"/>
              </a:rPr>
              <a:t>2</a:t>
            </a:r>
            <a:r>
              <a:rPr lang="en-US" sz="5100" dirty="0">
                <a:solidFill>
                  <a:srgbClr val="0033CC"/>
                </a:solidFill>
                <a:latin typeface="Arial Black" pitchFamily="34" charset="0"/>
              </a:rPr>
              <a:t>O</a:t>
            </a:r>
            <a:r>
              <a:rPr lang="uk-UA" sz="5100" dirty="0">
                <a:latin typeface="Arial Black" pitchFamily="34" charset="0"/>
              </a:rPr>
              <a:t>             </a:t>
            </a:r>
            <a:r>
              <a:rPr lang="en-US" sz="5100" dirty="0" smtClean="0">
                <a:latin typeface="Arial Black" pitchFamily="34" charset="0"/>
              </a:rPr>
              <a:t>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Г</a:t>
            </a:r>
            <a:r>
              <a:rPr lang="uk-UA" sz="5100" dirty="0">
                <a:solidFill>
                  <a:srgbClr val="FF0000"/>
                </a:solidFill>
                <a:latin typeface="Arial Black" pitchFamily="34" charset="0"/>
              </a:rPr>
              <a:t>. </a:t>
            </a:r>
            <a:r>
              <a:rPr lang="uk-UA" sz="5100" smtClean="0">
                <a:solidFill>
                  <a:srgbClr val="FF0000"/>
                </a:solidFill>
                <a:latin typeface="Arial Black" pitchFamily="34" charset="0"/>
              </a:rPr>
              <a:t>Розкладу                                </a:t>
            </a:r>
            <a:r>
              <a:rPr lang="en-US" sz="51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            </a:t>
            </a:r>
          </a:p>
          <a:p>
            <a:pPr>
              <a:buSzPct val="140000"/>
              <a:buNone/>
            </a:pP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                                                                     </a:t>
            </a:r>
            <a:r>
              <a:rPr lang="en-US" sz="5100" dirty="0" smtClean="0">
                <a:solidFill>
                  <a:srgbClr val="FF0000"/>
                </a:solidFill>
                <a:latin typeface="Arial Black" pitchFamily="34" charset="0"/>
              </a:rPr>
              <a:t>D</a:t>
            </a:r>
            <a:r>
              <a:rPr lang="uk-UA" sz="5100" dirty="0" smtClean="0">
                <a:solidFill>
                  <a:srgbClr val="FF0000"/>
                </a:solidFill>
                <a:latin typeface="Arial Black" pitchFamily="34" charset="0"/>
              </a:rPr>
              <a:t>. Сполучення </a:t>
            </a:r>
            <a:endParaRPr lang="en-US" sz="51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SzPct val="140000"/>
              <a:buNone/>
            </a:pPr>
            <a:r>
              <a:rPr lang="en-US" dirty="0" smtClean="0">
                <a:latin typeface="Arial Black" pitchFamily="34" charset="0"/>
              </a:rPr>
              <a:t/>
            </a:r>
            <a:br>
              <a:rPr lang="en-US" dirty="0" smtClean="0">
                <a:latin typeface="Arial Black" pitchFamily="34" charset="0"/>
              </a:rPr>
            </a:br>
            <a:r>
              <a:rPr lang="en-US" dirty="0" smtClean="0">
                <a:latin typeface="Arial Black" pitchFamily="34" charset="0"/>
              </a:rPr>
              <a:t/>
            </a:r>
            <a:br>
              <a:rPr lang="en-US" dirty="0" smtClean="0">
                <a:latin typeface="Arial Black" pitchFamily="34" charset="0"/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87624" y="4437112"/>
          <a:ext cx="5975998" cy="21299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37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64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64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645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645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6458"/>
              </a:tblGrid>
              <a:tr h="252028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   </a:t>
                      </a:r>
                      <a:r>
                        <a:rPr lang="uk-UA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uk-UA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      </a:t>
                      </a:r>
                      <a:r>
                        <a:rPr lang="uk-UA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  </a:t>
                      </a:r>
                      <a:r>
                        <a:rPr lang="uk-UA" dirty="0">
                          <a:solidFill>
                            <a:srgbClr val="FF0000"/>
                          </a:solidFill>
                        </a:rPr>
                        <a:t>    </a:t>
                      </a:r>
                      <a:r>
                        <a:rPr lang="uk-UA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>
                          <a:solidFill>
                            <a:srgbClr val="FF0000"/>
                          </a:solidFill>
                        </a:rPr>
                        <a:t>      </a:t>
                      </a:r>
                      <a:r>
                        <a:rPr lang="uk-UA" dirty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>
                          <a:solidFill>
                            <a:srgbClr val="FF0000"/>
                          </a:solidFill>
                          <a:latin typeface="Arial Black" pitchFamily="34" charset="0"/>
                        </a:rPr>
                        <a:t>    D</a:t>
                      </a:r>
                      <a:endParaRPr lang="uk-UA" dirty="0">
                        <a:solidFill>
                          <a:srgbClr val="FF0000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0033CC"/>
                          </a:solidFill>
                          <a:latin typeface="Arial Black" pitchFamily="34" charset="0"/>
                        </a:rPr>
                        <a:t>1</a:t>
                      </a:r>
                      <a:endParaRPr lang="uk-UA" dirty="0">
                        <a:solidFill>
                          <a:srgbClr val="0033CC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0033CC"/>
                          </a:solidFill>
                          <a:latin typeface="Arial Black" pitchFamily="34" charset="0"/>
                        </a:rPr>
                        <a:t>2</a:t>
                      </a:r>
                      <a:endParaRPr lang="uk-UA" dirty="0">
                        <a:solidFill>
                          <a:srgbClr val="0033CC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0033CC"/>
                          </a:solidFill>
                          <a:latin typeface="Arial Black" pitchFamily="34" charset="0"/>
                        </a:rPr>
                        <a:t>3</a:t>
                      </a:r>
                      <a:endParaRPr lang="uk-UA" dirty="0">
                        <a:solidFill>
                          <a:srgbClr val="0033CC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1049"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rgbClr val="0033CC"/>
                          </a:solidFill>
                          <a:latin typeface="Arial Black" pitchFamily="34" charset="0"/>
                        </a:rPr>
                        <a:t>4</a:t>
                      </a:r>
                      <a:endParaRPr lang="uk-UA" dirty="0">
                        <a:solidFill>
                          <a:srgbClr val="0033CC"/>
                        </a:solidFill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844824"/>
            <a:ext cx="8991600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       </a:t>
            </a:r>
            <a:r>
              <a:rPr lang="uk-UA" sz="4000" dirty="0">
                <a:solidFill>
                  <a:srgbClr val="0033CC"/>
                </a:solidFill>
                <a:latin typeface="Arial Black" pitchFamily="34" charset="0"/>
              </a:rPr>
              <a:t>Завершіть речення:</a:t>
            </a:r>
            <a:r>
              <a:rPr lang="uk-UA" dirty="0">
                <a:solidFill>
                  <a:srgbClr val="0033CC"/>
                </a:solidFill>
                <a:latin typeface="Arial Black" pitchFamily="34" charset="0"/>
              </a:rPr>
              <a:t>                                                         </a:t>
            </a:r>
            <a:r>
              <a:rPr lang="en-US" dirty="0">
                <a:solidFill>
                  <a:srgbClr val="0033CC"/>
                </a:solidFill>
                <a:latin typeface="Arial Black" pitchFamily="34" charset="0"/>
              </a:rPr>
              <a:t>                               </a:t>
            </a:r>
            <a:endParaRPr lang="uk-UA" sz="4100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4100" dirty="0">
                <a:solidFill>
                  <a:srgbClr val="0033CC"/>
                </a:solidFill>
                <a:latin typeface="Arial Black" pitchFamily="34" charset="0"/>
              </a:rPr>
              <a:t>«Сьогодні на уроці я дізнався…»  </a:t>
            </a:r>
            <a:endParaRPr lang="en-US" sz="4100" dirty="0">
              <a:solidFill>
                <a:srgbClr val="0033CC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4100" dirty="0">
                <a:solidFill>
                  <a:srgbClr val="0033CC"/>
                </a:solidFill>
                <a:latin typeface="Arial Black" pitchFamily="34" charset="0"/>
              </a:rPr>
              <a:t>           </a:t>
            </a:r>
          </a:p>
          <a:p>
            <a:pPr>
              <a:buNone/>
            </a:pPr>
            <a:r>
              <a:rPr lang="uk-UA" sz="4100" dirty="0">
                <a:solidFill>
                  <a:srgbClr val="0033CC"/>
                </a:solidFill>
                <a:latin typeface="Arial Black" pitchFamily="34" charset="0"/>
              </a:rPr>
              <a:t>            Оціни уроку: </a:t>
            </a:r>
            <a:r>
              <a:rPr lang="en-US" sz="4100" dirty="0">
                <a:solidFill>
                  <a:srgbClr val="0033CC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en-US" sz="4100" dirty="0">
                <a:solidFill>
                  <a:srgbClr val="0033CC"/>
                </a:solidFill>
                <a:latin typeface="Arial Black" pitchFamily="34" charset="0"/>
              </a:rPr>
              <a:t>      </a:t>
            </a:r>
            <a:r>
              <a:rPr lang="en-US" sz="4400" dirty="0">
                <a:solidFill>
                  <a:schemeClr val="tx1"/>
                </a:solidFill>
                <a:latin typeface="Arial Black" pitchFamily="34" charset="0"/>
              </a:rPr>
              <a:t>”</a:t>
            </a:r>
            <a:r>
              <a:rPr lang="uk-UA" sz="4400" dirty="0">
                <a:solidFill>
                  <a:schemeClr val="tx1"/>
                </a:solidFill>
                <a:latin typeface="Arial Black" pitchFamily="34" charset="0"/>
              </a:rPr>
              <a:t>1</a:t>
            </a:r>
            <a:r>
              <a:rPr lang="en-US" sz="4400" dirty="0">
                <a:solidFill>
                  <a:schemeClr val="tx1"/>
                </a:solidFill>
                <a:latin typeface="Arial Black" pitchFamily="34" charset="0"/>
              </a:rPr>
              <a:t>”</a:t>
            </a:r>
            <a:r>
              <a:rPr lang="uk-UA" sz="4400" dirty="0">
                <a:latin typeface="Arial Black" pitchFamily="34" charset="0"/>
              </a:rPr>
              <a:t>, </a:t>
            </a:r>
            <a:r>
              <a:rPr lang="en-US" sz="4400" dirty="0">
                <a:latin typeface="Arial Black" pitchFamily="34" charset="0"/>
              </a:rPr>
              <a:t>”</a:t>
            </a:r>
            <a:r>
              <a:rPr lang="uk-UA" sz="4400" dirty="0">
                <a:latin typeface="Arial Black" pitchFamily="34" charset="0"/>
              </a:rPr>
              <a:t>2</a:t>
            </a:r>
            <a:r>
              <a:rPr lang="en-US" sz="4400" dirty="0">
                <a:latin typeface="Arial Black" pitchFamily="34" charset="0"/>
              </a:rPr>
              <a:t>”</a:t>
            </a:r>
            <a:r>
              <a:rPr lang="uk-UA" sz="4400" dirty="0">
                <a:latin typeface="Arial Black" pitchFamily="34" charset="0"/>
              </a:rPr>
              <a:t>,</a:t>
            </a:r>
            <a:r>
              <a:rPr lang="en-US" sz="4400" dirty="0">
                <a:latin typeface="Arial Black" pitchFamily="34" charset="0"/>
              </a:rPr>
              <a:t> </a:t>
            </a:r>
            <a:r>
              <a:rPr lang="en-US" sz="4400" dirty="0">
                <a:solidFill>
                  <a:srgbClr val="993300"/>
                </a:solidFill>
                <a:latin typeface="Arial Black" pitchFamily="34" charset="0"/>
              </a:rPr>
              <a:t>”</a:t>
            </a:r>
            <a:r>
              <a:rPr lang="uk-UA" sz="4400" dirty="0">
                <a:solidFill>
                  <a:srgbClr val="993300"/>
                </a:solidFill>
                <a:latin typeface="Arial Black" pitchFamily="34" charset="0"/>
              </a:rPr>
              <a:t>3</a:t>
            </a:r>
            <a:r>
              <a:rPr lang="en-US" sz="4400" dirty="0">
                <a:solidFill>
                  <a:srgbClr val="993300"/>
                </a:solidFill>
                <a:latin typeface="Arial Black" pitchFamily="34" charset="0"/>
              </a:rPr>
              <a:t>”</a:t>
            </a:r>
            <a:r>
              <a:rPr lang="uk-UA" sz="4400" dirty="0">
                <a:latin typeface="Arial Black" pitchFamily="34" charset="0"/>
              </a:rPr>
              <a:t>, </a:t>
            </a:r>
            <a:r>
              <a:rPr lang="en-US" sz="4400" dirty="0">
                <a:solidFill>
                  <a:srgbClr val="FFC000"/>
                </a:solidFill>
                <a:latin typeface="Arial Black" pitchFamily="34" charset="0"/>
              </a:rPr>
              <a:t>”</a:t>
            </a:r>
            <a:r>
              <a:rPr lang="uk-UA" sz="4400" dirty="0">
                <a:solidFill>
                  <a:srgbClr val="FFC000"/>
                </a:solidFill>
                <a:latin typeface="Arial Black" pitchFamily="34" charset="0"/>
              </a:rPr>
              <a:t>4</a:t>
            </a:r>
            <a:r>
              <a:rPr lang="en-US" sz="4400" dirty="0">
                <a:solidFill>
                  <a:srgbClr val="FFC000"/>
                </a:solidFill>
                <a:latin typeface="Arial Black" pitchFamily="34" charset="0"/>
              </a:rPr>
              <a:t>”</a:t>
            </a:r>
            <a:r>
              <a:rPr lang="uk-UA" sz="4400" dirty="0">
                <a:latin typeface="Arial Black" pitchFamily="34" charset="0"/>
              </a:rPr>
              <a:t>, </a:t>
            </a:r>
            <a:r>
              <a:rPr lang="en-US" sz="4400" dirty="0">
                <a:solidFill>
                  <a:srgbClr val="FF0000"/>
                </a:solidFill>
                <a:latin typeface="Arial Black" pitchFamily="34" charset="0"/>
              </a:rPr>
              <a:t>”</a:t>
            </a:r>
            <a:r>
              <a:rPr lang="uk-UA" sz="4400" dirty="0">
                <a:solidFill>
                  <a:srgbClr val="FF0000"/>
                </a:solidFill>
                <a:latin typeface="Arial Black" pitchFamily="34" charset="0"/>
              </a:rPr>
              <a:t>5</a:t>
            </a:r>
            <a:r>
              <a:rPr lang="en-US" sz="4400" dirty="0">
                <a:solidFill>
                  <a:srgbClr val="FF0000"/>
                </a:solidFill>
                <a:latin typeface="Arial Black" pitchFamily="34" charset="0"/>
              </a:rPr>
              <a:t>”</a:t>
            </a:r>
            <a:endParaRPr lang="uk-UA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24744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4000" dirty="0">
                <a:solidFill>
                  <a:srgbClr val="C00000"/>
                </a:solidFill>
                <a:latin typeface="Arial Black" pitchFamily="34" charset="0"/>
              </a:rPr>
              <a:t>     </a:t>
            </a:r>
            <a:r>
              <a:rPr lang="uk-UA" sz="4000" dirty="0">
                <a:solidFill>
                  <a:srgbClr val="00B050"/>
                </a:solidFill>
                <a:latin typeface="Arial Black" pitchFamily="34" charset="0"/>
              </a:rPr>
              <a:t>«Вільний мікрофон»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188640"/>
            <a:ext cx="580479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dirty="0">
                <a:solidFill>
                  <a:srgbClr val="FF0000"/>
                </a:solidFill>
                <a:latin typeface="Arial Black" pitchFamily="34" charset="0"/>
              </a:rPr>
              <a:t>Підсумок уроку </a:t>
            </a:r>
            <a:endParaRPr lang="uk-UA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0"/>
            <a:ext cx="8147248" cy="792088"/>
          </a:xfrm>
        </p:spPr>
        <p:txBody>
          <a:bodyPr>
            <a:prstTxWarp prst="textTriangleInverted">
              <a:avLst/>
            </a:prstTxWarp>
            <a:normAutofit/>
          </a:bodyPr>
          <a:lstStyle/>
          <a:p>
            <a:pPr>
              <a:buNone/>
            </a:pPr>
            <a:r>
              <a:rPr lang="uk-UA" sz="4400" dirty="0">
                <a:solidFill>
                  <a:srgbClr val="FF0000"/>
                </a:solidFill>
                <a:latin typeface="Arial Black" pitchFamily="34" charset="0"/>
              </a:rPr>
              <a:t>   В</a:t>
            </a:r>
            <a:r>
              <a:rPr lang="uk-UA" sz="4400" dirty="0">
                <a:solidFill>
                  <a:srgbClr val="33CC33"/>
                </a:solidFill>
                <a:latin typeface="Arial Black" pitchFamily="34" charset="0"/>
              </a:rPr>
              <a:t>п</a:t>
            </a:r>
            <a:r>
              <a:rPr lang="uk-UA" sz="4400" dirty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і</a:t>
            </a:r>
            <a:r>
              <a:rPr lang="uk-UA" sz="4400" dirty="0">
                <a:solidFill>
                  <a:schemeClr val="accent3"/>
                </a:solidFill>
                <a:latin typeface="Arial Black" pitchFamily="34" charset="0"/>
              </a:rPr>
              <a:t>з</a:t>
            </a:r>
            <a:r>
              <a:rPr lang="uk-UA" sz="4400" dirty="0">
                <a:solidFill>
                  <a:srgbClr val="FF0000"/>
                </a:solidFill>
                <a:latin typeface="Arial Black" pitchFamily="34" charset="0"/>
              </a:rPr>
              <a:t>н</a:t>
            </a:r>
            <a:r>
              <a:rPr lang="uk-UA" sz="44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а</a:t>
            </a:r>
            <a:r>
              <a:rPr lang="uk-UA" sz="4400" dirty="0">
                <a:solidFill>
                  <a:srgbClr val="7030A0"/>
                </a:solidFill>
                <a:latin typeface="Arial Black" pitchFamily="34" charset="0"/>
              </a:rPr>
              <a:t>й</a:t>
            </a:r>
            <a:r>
              <a:rPr lang="uk-UA" sz="4400" dirty="0">
                <a:latin typeface="Arial Black" pitchFamily="34" charset="0"/>
              </a:rPr>
              <a:t> </a:t>
            </a:r>
            <a:r>
              <a:rPr lang="uk-UA" sz="4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</a:rPr>
              <a:t>с</a:t>
            </a:r>
            <a:r>
              <a:rPr lang="uk-UA" sz="4400" dirty="0">
                <a:solidFill>
                  <a:srgbClr val="FF0066"/>
                </a:solidFill>
                <a:latin typeface="Arial Black" pitchFamily="34" charset="0"/>
              </a:rPr>
              <a:t>е</a:t>
            </a:r>
            <a:r>
              <a:rPr lang="uk-UA" sz="4400" dirty="0">
                <a:solidFill>
                  <a:schemeClr val="accent3"/>
                </a:solidFill>
                <a:latin typeface="Arial Black" pitchFamily="34" charset="0"/>
              </a:rPr>
              <a:t>б</a:t>
            </a:r>
            <a:r>
              <a:rPr lang="uk-UA" sz="4400" dirty="0">
                <a:solidFill>
                  <a:srgbClr val="006600"/>
                </a:solidFill>
                <a:latin typeface="Arial Black" pitchFamily="34" charset="0"/>
              </a:rPr>
              <a:t>е</a:t>
            </a:r>
          </a:p>
        </p:txBody>
      </p:sp>
      <p:pic>
        <p:nvPicPr>
          <p:cNvPr id="1026" name="Picture 2" descr="Картинки по запросу рисунки хим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980728"/>
            <a:ext cx="4032448" cy="2664296"/>
          </a:xfrm>
          <a:prstGeom prst="flowChartDisplay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861048"/>
            <a:ext cx="3816424" cy="2664296"/>
          </a:xfrm>
          <a:prstGeom prst="plaqu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Картинки по запросу рисунки хим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717032"/>
            <a:ext cx="3888432" cy="2880320"/>
          </a:xfrm>
          <a:prstGeom prst="pentagon">
            <a:avLst/>
          </a:prstGeom>
          <a:noFill/>
        </p:spPr>
      </p:pic>
      <p:pic>
        <p:nvPicPr>
          <p:cNvPr id="1039" name="Picture 15" descr="химия на голове, Соколов Серг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980728"/>
            <a:ext cx="3600400" cy="2376264"/>
          </a:xfrm>
          <a:prstGeom prst="wedgeEllipseCallou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Таня\Desktop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060848"/>
            <a:ext cx="2597448" cy="2378943"/>
          </a:xfrm>
          <a:prstGeom prst="flowChartDelay">
            <a:avLst/>
          </a:prstGeom>
          <a:noFill/>
        </p:spPr>
      </p:pic>
      <p:pic>
        <p:nvPicPr>
          <p:cNvPr id="35843" name="Picture 3" descr="C:\Users\Таня\Desktop\images (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2952328" cy="2376264"/>
          </a:xfrm>
          <a:prstGeom prst="flowChartMagneticTape">
            <a:avLst/>
          </a:prstGeom>
          <a:noFill/>
        </p:spPr>
      </p:pic>
      <p:pic>
        <p:nvPicPr>
          <p:cNvPr id="35844" name="Picture 4" descr="C:\Users\Таня\Desktop\скачанные файлы.jf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88640"/>
            <a:ext cx="3672408" cy="2183507"/>
          </a:xfrm>
          <a:prstGeom prst="flowChartDisplay">
            <a:avLst/>
          </a:prstGeom>
          <a:noFill/>
        </p:spPr>
      </p:pic>
      <p:pic>
        <p:nvPicPr>
          <p:cNvPr id="6" name="Picture 6" descr="C:\Users\Таня\Desktop\хімі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01008"/>
            <a:ext cx="3330302" cy="3053705"/>
          </a:xfrm>
          <a:prstGeom prst="flowChartPreparation">
            <a:avLst/>
          </a:prstGeom>
          <a:noFill/>
        </p:spPr>
      </p:pic>
      <p:pic>
        <p:nvPicPr>
          <p:cNvPr id="8" name="Picture 5" descr="C:\Users\Таня\Desktop\загружено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005064"/>
            <a:ext cx="3024336" cy="2614414"/>
          </a:xfrm>
          <a:prstGeom prst="round2Diag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Таня\Desktop\fon_himiy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67944" y="260648"/>
            <a:ext cx="530915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  <a:latin typeface="Arial Black" pitchFamily="34" charset="0"/>
              </a:rPr>
              <a:t>V</a:t>
            </a:r>
            <a:r>
              <a:rPr lang="uk-UA" b="1" u="sng" dirty="0">
                <a:solidFill>
                  <a:schemeClr val="bg1"/>
                </a:solidFill>
                <a:latin typeface="Arial Black" pitchFamily="34" charset="0"/>
              </a:rPr>
              <a:t>І.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627784" y="117566"/>
            <a:ext cx="3487788" cy="3117932"/>
          </a:xfrm>
          <a:custGeom>
            <a:avLst/>
            <a:gdLst>
              <a:gd name="connsiteX0" fmla="*/ 0 w 3123456"/>
              <a:gd name="connsiteY0" fmla="*/ 494433 h 2966541"/>
              <a:gd name="connsiteX1" fmla="*/ 144817 w 3123456"/>
              <a:gd name="connsiteY1" fmla="*/ 144816 h 2966541"/>
              <a:gd name="connsiteX2" fmla="*/ 494434 w 3123456"/>
              <a:gd name="connsiteY2" fmla="*/ 0 h 2966541"/>
              <a:gd name="connsiteX3" fmla="*/ 2629023 w 3123456"/>
              <a:gd name="connsiteY3" fmla="*/ 0 h 2966541"/>
              <a:gd name="connsiteX4" fmla="*/ 2978640 w 3123456"/>
              <a:gd name="connsiteY4" fmla="*/ 144817 h 2966541"/>
              <a:gd name="connsiteX5" fmla="*/ 3123456 w 3123456"/>
              <a:gd name="connsiteY5" fmla="*/ 494434 h 2966541"/>
              <a:gd name="connsiteX6" fmla="*/ 3123456 w 3123456"/>
              <a:gd name="connsiteY6" fmla="*/ 2472108 h 2966541"/>
              <a:gd name="connsiteX7" fmla="*/ 2978640 w 3123456"/>
              <a:gd name="connsiteY7" fmla="*/ 2821725 h 2966541"/>
              <a:gd name="connsiteX8" fmla="*/ 2629023 w 3123456"/>
              <a:gd name="connsiteY8" fmla="*/ 2966541 h 2966541"/>
              <a:gd name="connsiteX9" fmla="*/ 494433 w 3123456"/>
              <a:gd name="connsiteY9" fmla="*/ 2966541 h 2966541"/>
              <a:gd name="connsiteX10" fmla="*/ 144816 w 3123456"/>
              <a:gd name="connsiteY10" fmla="*/ 2821725 h 2966541"/>
              <a:gd name="connsiteX11" fmla="*/ 0 w 3123456"/>
              <a:gd name="connsiteY11" fmla="*/ 2472108 h 2966541"/>
              <a:gd name="connsiteX12" fmla="*/ 0 w 3123456"/>
              <a:gd name="connsiteY12" fmla="*/ 494433 h 2966541"/>
              <a:gd name="connsiteX0" fmla="*/ 0 w 3127305"/>
              <a:gd name="connsiteY0" fmla="*/ 587158 h 3059266"/>
              <a:gd name="connsiteX1" fmla="*/ 144817 w 3127305"/>
              <a:gd name="connsiteY1" fmla="*/ 237541 h 3059266"/>
              <a:gd name="connsiteX2" fmla="*/ 494434 w 3127305"/>
              <a:gd name="connsiteY2" fmla="*/ 92725 h 3059266"/>
              <a:gd name="connsiteX3" fmla="*/ 2629023 w 3127305"/>
              <a:gd name="connsiteY3" fmla="*/ 92725 h 3059266"/>
              <a:gd name="connsiteX4" fmla="*/ 3034581 w 3127305"/>
              <a:gd name="connsiteY4" fmla="*/ 92725 h 3059266"/>
              <a:gd name="connsiteX5" fmla="*/ 3123456 w 3127305"/>
              <a:gd name="connsiteY5" fmla="*/ 587159 h 3059266"/>
              <a:gd name="connsiteX6" fmla="*/ 3123456 w 3127305"/>
              <a:gd name="connsiteY6" fmla="*/ 2564833 h 3059266"/>
              <a:gd name="connsiteX7" fmla="*/ 2978640 w 3127305"/>
              <a:gd name="connsiteY7" fmla="*/ 2914450 h 3059266"/>
              <a:gd name="connsiteX8" fmla="*/ 2629023 w 3127305"/>
              <a:gd name="connsiteY8" fmla="*/ 3059266 h 3059266"/>
              <a:gd name="connsiteX9" fmla="*/ 494433 w 3127305"/>
              <a:gd name="connsiteY9" fmla="*/ 3059266 h 3059266"/>
              <a:gd name="connsiteX10" fmla="*/ 144816 w 3127305"/>
              <a:gd name="connsiteY10" fmla="*/ 2914450 h 3059266"/>
              <a:gd name="connsiteX11" fmla="*/ 0 w 3127305"/>
              <a:gd name="connsiteY11" fmla="*/ 2564833 h 3059266"/>
              <a:gd name="connsiteX12" fmla="*/ 0 w 3127305"/>
              <a:gd name="connsiteY12" fmla="*/ 587158 h 3059266"/>
              <a:gd name="connsiteX0" fmla="*/ 0 w 3124720"/>
              <a:gd name="connsiteY0" fmla="*/ 576838 h 3048946"/>
              <a:gd name="connsiteX1" fmla="*/ 144817 w 3124720"/>
              <a:gd name="connsiteY1" fmla="*/ 227221 h 3048946"/>
              <a:gd name="connsiteX2" fmla="*/ 494434 w 3124720"/>
              <a:gd name="connsiteY2" fmla="*/ 82405 h 3048946"/>
              <a:gd name="connsiteX3" fmla="*/ 2582622 w 3124720"/>
              <a:gd name="connsiteY3" fmla="*/ 82406 h 3048946"/>
              <a:gd name="connsiteX4" fmla="*/ 3034581 w 3124720"/>
              <a:gd name="connsiteY4" fmla="*/ 82405 h 3048946"/>
              <a:gd name="connsiteX5" fmla="*/ 3123456 w 3124720"/>
              <a:gd name="connsiteY5" fmla="*/ 576839 h 3048946"/>
              <a:gd name="connsiteX6" fmla="*/ 3123456 w 3124720"/>
              <a:gd name="connsiteY6" fmla="*/ 2554513 h 3048946"/>
              <a:gd name="connsiteX7" fmla="*/ 2978640 w 3124720"/>
              <a:gd name="connsiteY7" fmla="*/ 2904130 h 3048946"/>
              <a:gd name="connsiteX8" fmla="*/ 2629023 w 3124720"/>
              <a:gd name="connsiteY8" fmla="*/ 3048946 h 3048946"/>
              <a:gd name="connsiteX9" fmla="*/ 494433 w 3124720"/>
              <a:gd name="connsiteY9" fmla="*/ 3048946 h 3048946"/>
              <a:gd name="connsiteX10" fmla="*/ 144816 w 3124720"/>
              <a:gd name="connsiteY10" fmla="*/ 2904130 h 3048946"/>
              <a:gd name="connsiteX11" fmla="*/ 0 w 3124720"/>
              <a:gd name="connsiteY11" fmla="*/ 2554513 h 3048946"/>
              <a:gd name="connsiteX12" fmla="*/ 0 w 3124720"/>
              <a:gd name="connsiteY12" fmla="*/ 576838 h 3048946"/>
              <a:gd name="connsiteX0" fmla="*/ 0 w 3124720"/>
              <a:gd name="connsiteY0" fmla="*/ 576838 h 3048946"/>
              <a:gd name="connsiteX1" fmla="*/ 144817 w 3124720"/>
              <a:gd name="connsiteY1" fmla="*/ 227221 h 3048946"/>
              <a:gd name="connsiteX2" fmla="*/ 494434 w 3124720"/>
              <a:gd name="connsiteY2" fmla="*/ 82405 h 3048946"/>
              <a:gd name="connsiteX3" fmla="*/ 2582622 w 3124720"/>
              <a:gd name="connsiteY3" fmla="*/ 82406 h 3048946"/>
              <a:gd name="connsiteX4" fmla="*/ 3034581 w 3124720"/>
              <a:gd name="connsiteY4" fmla="*/ 82405 h 3048946"/>
              <a:gd name="connsiteX5" fmla="*/ 3123456 w 3124720"/>
              <a:gd name="connsiteY5" fmla="*/ 576839 h 3048946"/>
              <a:gd name="connsiteX6" fmla="*/ 3123456 w 3124720"/>
              <a:gd name="connsiteY6" fmla="*/ 2554513 h 3048946"/>
              <a:gd name="connsiteX7" fmla="*/ 2978640 w 3124720"/>
              <a:gd name="connsiteY7" fmla="*/ 2904130 h 3048946"/>
              <a:gd name="connsiteX8" fmla="*/ 2629023 w 3124720"/>
              <a:gd name="connsiteY8" fmla="*/ 3048946 h 3048946"/>
              <a:gd name="connsiteX9" fmla="*/ 494433 w 3124720"/>
              <a:gd name="connsiteY9" fmla="*/ 3048946 h 3048946"/>
              <a:gd name="connsiteX10" fmla="*/ 144816 w 3124720"/>
              <a:gd name="connsiteY10" fmla="*/ 2904130 h 3048946"/>
              <a:gd name="connsiteX11" fmla="*/ 0 w 3124720"/>
              <a:gd name="connsiteY11" fmla="*/ 2554513 h 3048946"/>
              <a:gd name="connsiteX12" fmla="*/ 0 w 3124720"/>
              <a:gd name="connsiteY12" fmla="*/ 576838 h 3048946"/>
              <a:gd name="connsiteX0" fmla="*/ 0 w 3127304"/>
              <a:gd name="connsiteY0" fmla="*/ 576838 h 3071038"/>
              <a:gd name="connsiteX1" fmla="*/ 144817 w 3127304"/>
              <a:gd name="connsiteY1" fmla="*/ 227221 h 3071038"/>
              <a:gd name="connsiteX2" fmla="*/ 494434 w 3127304"/>
              <a:gd name="connsiteY2" fmla="*/ 82405 h 3071038"/>
              <a:gd name="connsiteX3" fmla="*/ 2582622 w 3127304"/>
              <a:gd name="connsiteY3" fmla="*/ 82406 h 3071038"/>
              <a:gd name="connsiteX4" fmla="*/ 3034581 w 3127304"/>
              <a:gd name="connsiteY4" fmla="*/ 82405 h 3071038"/>
              <a:gd name="connsiteX5" fmla="*/ 3123456 w 3127304"/>
              <a:gd name="connsiteY5" fmla="*/ 576839 h 3071038"/>
              <a:gd name="connsiteX6" fmla="*/ 3123456 w 3127304"/>
              <a:gd name="connsiteY6" fmla="*/ 2554513 h 3071038"/>
              <a:gd name="connsiteX7" fmla="*/ 3034580 w 3127304"/>
              <a:gd name="connsiteY7" fmla="*/ 2978314 h 3071038"/>
              <a:gd name="connsiteX8" fmla="*/ 2629023 w 3127304"/>
              <a:gd name="connsiteY8" fmla="*/ 3048946 h 3071038"/>
              <a:gd name="connsiteX9" fmla="*/ 494433 w 3127304"/>
              <a:gd name="connsiteY9" fmla="*/ 3048946 h 3071038"/>
              <a:gd name="connsiteX10" fmla="*/ 144816 w 3127304"/>
              <a:gd name="connsiteY10" fmla="*/ 2904130 h 3071038"/>
              <a:gd name="connsiteX11" fmla="*/ 0 w 3127304"/>
              <a:gd name="connsiteY11" fmla="*/ 2554513 h 3071038"/>
              <a:gd name="connsiteX12" fmla="*/ 0 w 3127304"/>
              <a:gd name="connsiteY12" fmla="*/ 576838 h 3071038"/>
              <a:gd name="connsiteX0" fmla="*/ 0 w 3127304"/>
              <a:gd name="connsiteY0" fmla="*/ 576838 h 3071038"/>
              <a:gd name="connsiteX1" fmla="*/ 144817 w 3127304"/>
              <a:gd name="connsiteY1" fmla="*/ 227221 h 3071038"/>
              <a:gd name="connsiteX2" fmla="*/ 387393 w 3127304"/>
              <a:gd name="connsiteY2" fmla="*/ 82405 h 3071038"/>
              <a:gd name="connsiteX3" fmla="*/ 2582622 w 3127304"/>
              <a:gd name="connsiteY3" fmla="*/ 82406 h 3071038"/>
              <a:gd name="connsiteX4" fmla="*/ 3034581 w 3127304"/>
              <a:gd name="connsiteY4" fmla="*/ 82405 h 3071038"/>
              <a:gd name="connsiteX5" fmla="*/ 3123456 w 3127304"/>
              <a:gd name="connsiteY5" fmla="*/ 576839 h 3071038"/>
              <a:gd name="connsiteX6" fmla="*/ 3123456 w 3127304"/>
              <a:gd name="connsiteY6" fmla="*/ 2554513 h 3071038"/>
              <a:gd name="connsiteX7" fmla="*/ 3034580 w 3127304"/>
              <a:gd name="connsiteY7" fmla="*/ 2978314 h 3071038"/>
              <a:gd name="connsiteX8" fmla="*/ 2629023 w 3127304"/>
              <a:gd name="connsiteY8" fmla="*/ 3048946 h 3071038"/>
              <a:gd name="connsiteX9" fmla="*/ 494433 w 3127304"/>
              <a:gd name="connsiteY9" fmla="*/ 3048946 h 3071038"/>
              <a:gd name="connsiteX10" fmla="*/ 144816 w 3127304"/>
              <a:gd name="connsiteY10" fmla="*/ 2904130 h 3071038"/>
              <a:gd name="connsiteX11" fmla="*/ 0 w 3127304"/>
              <a:gd name="connsiteY11" fmla="*/ 2554513 h 3071038"/>
              <a:gd name="connsiteX12" fmla="*/ 0 w 3127304"/>
              <a:gd name="connsiteY12" fmla="*/ 576838 h 3071038"/>
              <a:gd name="connsiteX0" fmla="*/ 0 w 3127304"/>
              <a:gd name="connsiteY0" fmla="*/ 576838 h 3071038"/>
              <a:gd name="connsiteX1" fmla="*/ 144817 w 3127304"/>
              <a:gd name="connsiteY1" fmla="*/ 227221 h 3071038"/>
              <a:gd name="connsiteX2" fmla="*/ 387393 w 3127304"/>
              <a:gd name="connsiteY2" fmla="*/ 82405 h 3071038"/>
              <a:gd name="connsiteX3" fmla="*/ 2582622 w 3127304"/>
              <a:gd name="connsiteY3" fmla="*/ 82406 h 3071038"/>
              <a:gd name="connsiteX4" fmla="*/ 3034581 w 3127304"/>
              <a:gd name="connsiteY4" fmla="*/ 82405 h 3071038"/>
              <a:gd name="connsiteX5" fmla="*/ 3123456 w 3127304"/>
              <a:gd name="connsiteY5" fmla="*/ 576839 h 3071038"/>
              <a:gd name="connsiteX6" fmla="*/ 3123456 w 3127304"/>
              <a:gd name="connsiteY6" fmla="*/ 2554513 h 3071038"/>
              <a:gd name="connsiteX7" fmla="*/ 3034580 w 3127304"/>
              <a:gd name="connsiteY7" fmla="*/ 2978314 h 3071038"/>
              <a:gd name="connsiteX8" fmla="*/ 2629023 w 3127304"/>
              <a:gd name="connsiteY8" fmla="*/ 3048946 h 3071038"/>
              <a:gd name="connsiteX9" fmla="*/ 494433 w 3127304"/>
              <a:gd name="connsiteY9" fmla="*/ 3048946 h 3071038"/>
              <a:gd name="connsiteX10" fmla="*/ 144816 w 3127304"/>
              <a:gd name="connsiteY10" fmla="*/ 2904130 h 3071038"/>
              <a:gd name="connsiteX11" fmla="*/ 0 w 3127304"/>
              <a:gd name="connsiteY11" fmla="*/ 2554513 h 3071038"/>
              <a:gd name="connsiteX12" fmla="*/ 0 w 3127304"/>
              <a:gd name="connsiteY12" fmla="*/ 576838 h 3071038"/>
              <a:gd name="connsiteX0" fmla="*/ 0 w 3127304"/>
              <a:gd name="connsiteY0" fmla="*/ 576839 h 3071039"/>
              <a:gd name="connsiteX1" fmla="*/ 144817 w 3127304"/>
              <a:gd name="connsiteY1" fmla="*/ 227222 h 3071039"/>
              <a:gd name="connsiteX2" fmla="*/ 387393 w 3127304"/>
              <a:gd name="connsiteY2" fmla="*/ 82406 h 3071039"/>
              <a:gd name="connsiteX3" fmla="*/ 3034580 w 3127304"/>
              <a:gd name="connsiteY3" fmla="*/ 82406 h 3071039"/>
              <a:gd name="connsiteX4" fmla="*/ 3034581 w 3127304"/>
              <a:gd name="connsiteY4" fmla="*/ 82406 h 3071039"/>
              <a:gd name="connsiteX5" fmla="*/ 3123456 w 3127304"/>
              <a:gd name="connsiteY5" fmla="*/ 576840 h 3071039"/>
              <a:gd name="connsiteX6" fmla="*/ 3123456 w 3127304"/>
              <a:gd name="connsiteY6" fmla="*/ 2554514 h 3071039"/>
              <a:gd name="connsiteX7" fmla="*/ 3034580 w 3127304"/>
              <a:gd name="connsiteY7" fmla="*/ 2978315 h 3071039"/>
              <a:gd name="connsiteX8" fmla="*/ 2629023 w 3127304"/>
              <a:gd name="connsiteY8" fmla="*/ 3048947 h 3071039"/>
              <a:gd name="connsiteX9" fmla="*/ 494433 w 3127304"/>
              <a:gd name="connsiteY9" fmla="*/ 3048947 h 3071039"/>
              <a:gd name="connsiteX10" fmla="*/ 144816 w 3127304"/>
              <a:gd name="connsiteY10" fmla="*/ 2904131 h 3071039"/>
              <a:gd name="connsiteX11" fmla="*/ 0 w 3127304"/>
              <a:gd name="connsiteY11" fmla="*/ 2554514 h 3071039"/>
              <a:gd name="connsiteX12" fmla="*/ 0 w 3127304"/>
              <a:gd name="connsiteY12" fmla="*/ 576839 h 3071039"/>
              <a:gd name="connsiteX0" fmla="*/ 0 w 3127304"/>
              <a:gd name="connsiteY0" fmla="*/ 564149 h 3058349"/>
              <a:gd name="connsiteX1" fmla="*/ 144817 w 3127304"/>
              <a:gd name="connsiteY1" fmla="*/ 214532 h 3058349"/>
              <a:gd name="connsiteX2" fmla="*/ 387393 w 3127304"/>
              <a:gd name="connsiteY2" fmla="*/ 69716 h 3058349"/>
              <a:gd name="connsiteX3" fmla="*/ 3034580 w 3127304"/>
              <a:gd name="connsiteY3" fmla="*/ 69716 h 3058349"/>
              <a:gd name="connsiteX4" fmla="*/ 3034581 w 3127304"/>
              <a:gd name="connsiteY4" fmla="*/ 69716 h 3058349"/>
              <a:gd name="connsiteX5" fmla="*/ 3099146 w 3127304"/>
              <a:gd name="connsiteY5" fmla="*/ 281612 h 3058349"/>
              <a:gd name="connsiteX6" fmla="*/ 3123456 w 3127304"/>
              <a:gd name="connsiteY6" fmla="*/ 2541824 h 3058349"/>
              <a:gd name="connsiteX7" fmla="*/ 3034580 w 3127304"/>
              <a:gd name="connsiteY7" fmla="*/ 2965625 h 3058349"/>
              <a:gd name="connsiteX8" fmla="*/ 2629023 w 3127304"/>
              <a:gd name="connsiteY8" fmla="*/ 3036257 h 3058349"/>
              <a:gd name="connsiteX9" fmla="*/ 494433 w 3127304"/>
              <a:gd name="connsiteY9" fmla="*/ 3036257 h 3058349"/>
              <a:gd name="connsiteX10" fmla="*/ 144816 w 3127304"/>
              <a:gd name="connsiteY10" fmla="*/ 2891441 h 3058349"/>
              <a:gd name="connsiteX11" fmla="*/ 0 w 3127304"/>
              <a:gd name="connsiteY11" fmla="*/ 2541824 h 3058349"/>
              <a:gd name="connsiteX12" fmla="*/ 0 w 3127304"/>
              <a:gd name="connsiteY12" fmla="*/ 564149 h 305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27304" h="3058349">
                <a:moveTo>
                  <a:pt x="0" y="564149"/>
                </a:moveTo>
                <a:cubicBezTo>
                  <a:pt x="0" y="433017"/>
                  <a:pt x="80252" y="296937"/>
                  <a:pt x="144817" y="214532"/>
                </a:cubicBezTo>
                <a:cubicBezTo>
                  <a:pt x="209382" y="132127"/>
                  <a:pt x="256261" y="69716"/>
                  <a:pt x="387393" y="69716"/>
                </a:cubicBezTo>
                <a:cubicBezTo>
                  <a:pt x="898050" y="0"/>
                  <a:pt x="2302837" y="69716"/>
                  <a:pt x="3034580" y="69716"/>
                </a:cubicBezTo>
                <a:cubicBezTo>
                  <a:pt x="803414" y="25626"/>
                  <a:pt x="3023820" y="34400"/>
                  <a:pt x="3034581" y="69716"/>
                </a:cubicBezTo>
                <a:cubicBezTo>
                  <a:pt x="3045342" y="105032"/>
                  <a:pt x="3099146" y="150480"/>
                  <a:pt x="3099146" y="281612"/>
                </a:cubicBezTo>
                <a:lnTo>
                  <a:pt x="3123456" y="2541824"/>
                </a:lnTo>
                <a:cubicBezTo>
                  <a:pt x="3123456" y="2672956"/>
                  <a:pt x="3127304" y="2872901"/>
                  <a:pt x="3034580" y="2965625"/>
                </a:cubicBezTo>
                <a:cubicBezTo>
                  <a:pt x="2941856" y="3058349"/>
                  <a:pt x="2760155" y="3036257"/>
                  <a:pt x="2629023" y="3036257"/>
                </a:cubicBezTo>
                <a:lnTo>
                  <a:pt x="494433" y="3036257"/>
                </a:lnTo>
                <a:cubicBezTo>
                  <a:pt x="363301" y="3036257"/>
                  <a:pt x="237540" y="2984165"/>
                  <a:pt x="144816" y="2891441"/>
                </a:cubicBezTo>
                <a:cubicBezTo>
                  <a:pt x="52092" y="2798717"/>
                  <a:pt x="0" y="2672956"/>
                  <a:pt x="0" y="2541824"/>
                </a:cubicBezTo>
                <a:lnTo>
                  <a:pt x="0" y="564149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uk-UA" b="1" u="sng" dirty="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en-US" b="1" u="sng" dirty="0">
                <a:solidFill>
                  <a:schemeClr val="bg1"/>
                </a:solidFill>
                <a:latin typeface="Arial Black" pitchFamily="34" charset="0"/>
              </a:rPr>
              <a:t>V</a:t>
            </a:r>
            <a:r>
              <a:rPr lang="uk-UA" b="1" u="sng" dirty="0">
                <a:solidFill>
                  <a:schemeClr val="bg1"/>
                </a:solidFill>
                <a:latin typeface="Arial Black" pitchFamily="34" charset="0"/>
              </a:rPr>
              <a:t>І. Домашнє завдання.</a:t>
            </a:r>
          </a:p>
          <a:p>
            <a:pPr>
              <a:buNone/>
            </a:pPr>
            <a:r>
              <a:rPr lang="uk-UA" b="1" u="sng" dirty="0">
                <a:solidFill>
                  <a:schemeClr val="bg1"/>
                </a:solidFill>
                <a:latin typeface="Arial Black" pitchFamily="34" charset="0"/>
              </a:rPr>
              <a:t>§13вивчити; №4,№5 (письмово)</a:t>
            </a:r>
            <a:endParaRPr lang="uk-UA" dirty="0">
              <a:solidFill>
                <a:schemeClr val="bg1"/>
              </a:solidFill>
              <a:latin typeface="Arial Black" pitchFamily="34" charset="0"/>
            </a:endParaRPr>
          </a:p>
          <a:p>
            <a:endParaRPr lang="uk-UA" dirty="0"/>
          </a:p>
        </p:txBody>
      </p:sp>
      <p:pic>
        <p:nvPicPr>
          <p:cNvPr id="1026" name="Picture 2" descr="C:\Users\Таня\Desktop\HTxyUcwXf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077072"/>
            <a:ext cx="3456384" cy="27809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  <a:solidFill>
            <a:schemeClr val="bg1"/>
          </a:solidFill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800" b="1" cap="none" dirty="0">
                <a:ln/>
                <a:solidFill>
                  <a:schemeClr val="accent3"/>
                </a:solidFill>
                <a:effectLst/>
                <a:latin typeface="Arial Black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uk-UA" sz="7200" b="1" cap="none" dirty="0">
                <a:ln/>
                <a:solidFill>
                  <a:srgbClr val="FF0000"/>
                </a:solidFill>
                <a:effectLst/>
                <a:latin typeface="Comic Sans MS" pitchFamily="66" charset="0"/>
                <a:ea typeface="Tahoma" pitchFamily="34" charset="0"/>
                <a:cs typeface="Tahoma" pitchFamily="34" charset="0"/>
              </a:rPr>
              <a:t>Дякую за увагу!</a:t>
            </a: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3999" cy="573325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427984" y="2276872"/>
            <a:ext cx="3024336" cy="595228"/>
          </a:xfrm>
          <a:prstGeom prst="rect">
            <a:avLst/>
          </a:prstGeom>
        </p:spPr>
        <p:txBody>
          <a:bodyPr wrap="square">
            <a:prstTxWarp prst="textInflateTop">
              <a:avLst/>
            </a:prstTxWarp>
            <a:spAutoFit/>
          </a:bodyPr>
          <a:lstStyle/>
          <a:p>
            <a:r>
              <a:rPr lang="uk-UA" sz="2800" b="1" dirty="0" smtClean="0">
                <a:solidFill>
                  <a:srgbClr val="0033CC"/>
                </a:solidFill>
                <a:latin typeface="Comic Sans MS" pitchFamily="66" charset="0"/>
              </a:rPr>
              <a:t>Учитель хімії </a:t>
            </a:r>
            <a:endParaRPr lang="uk-UA" sz="2800" b="1" dirty="0">
              <a:solidFill>
                <a:srgbClr val="0033CC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3356992"/>
            <a:ext cx="2441694" cy="369332"/>
          </a:xfrm>
          <a:prstGeom prst="rect">
            <a:avLst/>
          </a:prstGeom>
        </p:spPr>
        <p:txBody>
          <a:bodyPr wrap="none">
            <a:prstTxWarp prst="textFadeLeft">
              <a:avLst/>
            </a:prstTxWarp>
            <a:spAutoFit/>
          </a:bodyPr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школи №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61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60032" y="3356992"/>
            <a:ext cx="276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 </a:t>
            </a:r>
            <a:endParaRPr lang="uk-UA" sz="2400" b="1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1700808"/>
            <a:ext cx="2808312" cy="504056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r>
              <a:rPr lang="uk-UA" b="1" dirty="0" smtClean="0">
                <a:solidFill>
                  <a:srgbClr val="FF2929"/>
                </a:solidFill>
                <a:latin typeface="Comic Sans MS" pitchFamily="66" charset="0"/>
              </a:rPr>
              <a:t>Капустіна Т.В.</a:t>
            </a:r>
            <a:endParaRPr lang="uk-UA" b="1" dirty="0">
              <a:solidFill>
                <a:srgbClr val="FF2929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4221088"/>
            <a:ext cx="1327226" cy="369332"/>
          </a:xfrm>
          <a:prstGeom prst="rect">
            <a:avLst/>
          </a:prstGeom>
        </p:spPr>
        <p:txBody>
          <a:bodyPr wrap="none">
            <a:prstTxWarp prst="textCurveDown">
              <a:avLst/>
            </a:prstTxWarp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Comic Sans MS" pitchFamily="66" charset="0"/>
              </a:rPr>
              <a:t>м,Києва</a:t>
            </a:r>
            <a:endParaRPr lang="uk-UA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88840"/>
            <a:ext cx="8686800" cy="4081608"/>
          </a:xfrm>
        </p:spPr>
        <p:txBody>
          <a:bodyPr anchor="b">
            <a:normAutofit fontScale="90000"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uk-UA" b="1" dirty="0">
                <a:effectLst/>
                <a:latin typeface="Arial Black" pitchFamily="34" charset="0"/>
              </a:rPr>
              <a:t>   </a:t>
            </a:r>
            <a:r>
              <a:rPr lang="en-US" b="1" dirty="0" smtClean="0">
                <a:effectLst/>
                <a:latin typeface="Arial Black" pitchFamily="34" charset="0"/>
              </a:rPr>
              <a:t/>
            </a:r>
            <a:br>
              <a:rPr lang="en-US" b="1" dirty="0" smtClean="0">
                <a:effectLst/>
                <a:latin typeface="Arial Black" pitchFamily="34" charset="0"/>
              </a:rPr>
            </a:br>
            <a:r>
              <a:rPr lang="en-US" b="1" dirty="0" smtClean="0">
                <a:effectLst/>
                <a:latin typeface="Arial Black" pitchFamily="34" charset="0"/>
              </a:rPr>
              <a:t/>
            </a:r>
            <a:br>
              <a:rPr lang="en-US" b="1" dirty="0" smtClean="0">
                <a:effectLst/>
                <a:latin typeface="Arial Black" pitchFamily="34" charset="0"/>
              </a:rPr>
            </a:br>
            <a:r>
              <a:rPr lang="en-US" b="1" dirty="0" smtClean="0">
                <a:effectLst/>
                <a:latin typeface="Arial Black" pitchFamily="34" charset="0"/>
              </a:rPr>
              <a:t/>
            </a:r>
            <a:br>
              <a:rPr lang="en-US" b="1" dirty="0" smtClean="0">
                <a:effectLst/>
                <a:latin typeface="Arial Black" pitchFamily="34" charset="0"/>
              </a:rPr>
            </a:br>
            <a:r>
              <a:rPr lang="en-US" b="1" dirty="0" smtClean="0">
                <a:effectLst/>
                <a:latin typeface="Arial Black" pitchFamily="34" charset="0"/>
              </a:rPr>
              <a:t>                                                                  </a:t>
            </a:r>
            <a:br>
              <a:rPr lang="en-US" b="1" dirty="0" smtClean="0">
                <a:effectLst/>
                <a:latin typeface="Arial Black" pitchFamily="34" charset="0"/>
              </a:rPr>
            </a:br>
            <a:r>
              <a:rPr lang="en-US" b="1" dirty="0" smtClean="0">
                <a:effectLst/>
                <a:latin typeface="Arial Black" pitchFamily="34" charset="0"/>
              </a:rPr>
              <a:t> </a:t>
            </a:r>
            <a:r>
              <a:rPr lang="en-US" b="1" dirty="0" smtClean="0">
                <a:solidFill>
                  <a:srgbClr val="0033CC"/>
                </a:solidFill>
                <a:effectLst/>
                <a:latin typeface="Arial Black" pitchFamily="34" charset="0"/>
              </a:rPr>
              <a:t>“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Як з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ряду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слів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складається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мова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, а з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сукупності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тіней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-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певні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образи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,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так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з маси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усвідомлених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фактів, що </a:t>
            </a:r>
            <a:r>
              <a:rPr lang="uk-UA" b="1" dirty="0">
                <a:solidFill>
                  <a:srgbClr val="0033CC"/>
                </a:solidFill>
                <a:effectLst/>
                <a:latin typeface="Arial Black" pitchFamily="34" charset="0"/>
              </a:rPr>
              <a:t>складаються 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у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зв'язку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один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з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одним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,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народжується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знання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в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його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піднесеному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,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кращому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 </a:t>
            </a:r>
            <a:r>
              <a:rPr lang="en-US" b="1" dirty="0" err="1">
                <a:solidFill>
                  <a:srgbClr val="0033CC"/>
                </a:solidFill>
                <a:effectLst/>
                <a:latin typeface="Arial Black" pitchFamily="34" charset="0"/>
              </a:rPr>
              <a:t>сенсі</a:t>
            </a:r>
            <a:r>
              <a:rPr lang="en-US" b="1" dirty="0">
                <a:solidFill>
                  <a:srgbClr val="0033CC"/>
                </a:solidFill>
                <a:effectLst/>
                <a:latin typeface="Arial Black" pitchFamily="34" charset="0"/>
              </a:rPr>
              <a:t>”</a:t>
            </a:r>
            <a:r>
              <a:rPr lang="en-US" dirty="0">
                <a:solidFill>
                  <a:srgbClr val="0033CC"/>
                </a:solidFill>
                <a:effectLst/>
                <a:latin typeface="Arial Black" pitchFamily="34" charset="0"/>
              </a:rPr>
              <a:t>.</a:t>
            </a:r>
            <a:endParaRPr lang="uk-UA" dirty="0">
              <a:solidFill>
                <a:srgbClr val="0033CC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7417" y="6021288"/>
            <a:ext cx="7186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CC"/>
                </a:solidFill>
                <a:latin typeface="Arial Black" pitchFamily="34" charset="0"/>
              </a:rPr>
              <a:t>Олександр</a:t>
            </a:r>
            <a:r>
              <a:rPr lang="uk-UA" sz="2800" dirty="0">
                <a:solidFill>
                  <a:srgbClr val="0033CC"/>
                </a:solidFill>
                <a:latin typeface="Arial Black" pitchFamily="34" charset="0"/>
              </a:rPr>
              <a:t>  </a:t>
            </a:r>
            <a:r>
              <a:rPr lang="en-US" sz="2800" dirty="0">
                <a:solidFill>
                  <a:srgbClr val="0033CC"/>
                </a:solidFill>
                <a:latin typeface="Arial Black" pitchFamily="34" charset="0"/>
              </a:rPr>
              <a:t>Михайлович Бутлеров</a:t>
            </a:r>
            <a:endParaRPr lang="uk-UA" sz="2800" dirty="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548680"/>
            <a:ext cx="1635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</a:rPr>
              <a:t>(1828-1886)</a:t>
            </a:r>
            <a:endParaRPr lang="uk-UA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1428750" cy="18097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uk-UA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</a:t>
            </a:r>
            <a:r>
              <a:rPr lang="uk-UA" sz="4000" b="1" cap="none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ПРИГАДАЙТЕ!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544616"/>
          </a:xfrm>
        </p:spPr>
        <p:txBody>
          <a:bodyPr>
            <a:normAutofit fontScale="32500" lnSpcReduction="20000"/>
          </a:bodyPr>
          <a:lstStyle/>
          <a:p>
            <a:pPr>
              <a:buSzPct val="148000"/>
              <a:buFont typeface="Century Schoolbook" pitchFamily="18" charset="0"/>
              <a:buChar char="●"/>
            </a:pPr>
            <a:endParaRPr lang="uk-UA" dirty="0"/>
          </a:p>
          <a:p>
            <a:pPr>
              <a:buClr>
                <a:srgbClr val="00B050"/>
              </a:buClr>
              <a:buSzPct val="148000"/>
              <a:buFont typeface="Century Schoolbook" pitchFamily="18" charset="0"/>
              <a:buChar char="●"/>
            </a:pPr>
            <a:r>
              <a:rPr lang="uk-UA" sz="11100" b="1" dirty="0">
                <a:solidFill>
                  <a:srgbClr val="0033CC"/>
                </a:solidFill>
                <a:latin typeface="Arial Black" pitchFamily="34" charset="0"/>
              </a:rPr>
              <a:t>Як класифікуються неорганічні речовини? </a:t>
            </a:r>
          </a:p>
          <a:p>
            <a:pPr>
              <a:buClr>
                <a:srgbClr val="00B050"/>
              </a:buClr>
              <a:buSzPct val="148000"/>
              <a:buFont typeface="Century Schoolbook" pitchFamily="18" charset="0"/>
              <a:buChar char="●"/>
            </a:pPr>
            <a:r>
              <a:rPr lang="uk-UA" sz="11100" dirty="0">
                <a:solidFill>
                  <a:srgbClr val="0033CC"/>
                </a:solidFill>
                <a:latin typeface="Arial Black" pitchFamily="34" charset="0"/>
              </a:rPr>
              <a:t>Що таке хімічна реакція?</a:t>
            </a:r>
          </a:p>
          <a:p>
            <a:pPr>
              <a:buClr>
                <a:srgbClr val="00B050"/>
              </a:buClr>
              <a:buSzPct val="148000"/>
              <a:buFont typeface="Century Schoolbook" pitchFamily="18" charset="0"/>
              <a:buChar char="●"/>
            </a:pPr>
            <a:r>
              <a:rPr lang="uk-UA" sz="11100" dirty="0">
                <a:solidFill>
                  <a:srgbClr val="0033CC"/>
                </a:solidFill>
                <a:latin typeface="Arial Black" pitchFamily="34" charset="0"/>
              </a:rPr>
              <a:t>Що таке рівняння реакції?</a:t>
            </a:r>
            <a:r>
              <a:rPr lang="uk-UA" sz="6000" dirty="0">
                <a:solidFill>
                  <a:srgbClr val="0033CC"/>
                </a:solidFill>
                <a:latin typeface="Arial Black" pitchFamily="34" charset="0"/>
              </a:rPr>
              <a:t>                                                                     </a:t>
            </a:r>
          </a:p>
          <a:p>
            <a:pPr lvl="0">
              <a:buClr>
                <a:srgbClr val="00B050"/>
              </a:buClr>
              <a:buSzPct val="149000"/>
              <a:buFont typeface="Arial Black" pitchFamily="34" charset="0"/>
              <a:buChar char="●"/>
            </a:pPr>
            <a:r>
              <a:rPr lang="uk-UA" sz="11100" dirty="0">
                <a:solidFill>
                  <a:srgbClr val="0033CC"/>
                </a:solidFill>
                <a:latin typeface="Arial Black" pitchFamily="34" charset="0"/>
              </a:rPr>
              <a:t>Які ознаки класифікації і </a:t>
            </a:r>
          </a:p>
          <a:p>
            <a:pPr lvl="0">
              <a:buClr>
                <a:srgbClr val="006600"/>
              </a:buClr>
              <a:buSzPct val="149000"/>
              <a:buNone/>
            </a:pPr>
            <a:r>
              <a:rPr lang="uk-UA" sz="11100" dirty="0">
                <a:solidFill>
                  <a:srgbClr val="0033CC"/>
                </a:solidFill>
                <a:latin typeface="Arial Black" pitchFamily="34" charset="0"/>
              </a:rPr>
              <a:t>   типи хімічних реакцій?</a:t>
            </a:r>
          </a:p>
          <a:p>
            <a:pPr lvl="0">
              <a:buClr>
                <a:srgbClr val="C00000"/>
              </a:buClr>
              <a:buSzPct val="149000"/>
              <a:buFont typeface="Arial Black" pitchFamily="34" charset="0"/>
              <a:buChar char="●"/>
            </a:pPr>
            <a:r>
              <a:rPr lang="uk-UA" sz="11100" dirty="0">
                <a:solidFill>
                  <a:srgbClr val="0033CC"/>
                </a:solidFill>
                <a:latin typeface="Arial Black" pitchFamily="34" charset="0"/>
              </a:rPr>
              <a:t>Заповніть картки,які у вас на столах (самостійно). </a:t>
            </a:r>
          </a:p>
          <a:p>
            <a:pPr lvl="0">
              <a:buClr>
                <a:srgbClr val="C00000"/>
              </a:buClr>
              <a:buSzPct val="149000"/>
              <a:buFont typeface="Arial Black" pitchFamily="34" charset="0"/>
              <a:buChar char="●"/>
            </a:pPr>
            <a:r>
              <a:rPr lang="uk-UA" sz="11100" dirty="0">
                <a:solidFill>
                  <a:srgbClr val="0033CC"/>
                </a:solidFill>
                <a:latin typeface="Arial Black" pitchFamily="34" charset="0"/>
              </a:rPr>
              <a:t>Перевірте у сусіда картку с відповідями.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cap="none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          </a:t>
            </a:r>
            <a:r>
              <a:rPr lang="uk-UA" sz="4000" b="1" cap="none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ПЕРЕВІРЯЄМО!!!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uk-UA" dirty="0"/>
          </a:p>
          <a:p>
            <a:pPr lvl="0"/>
            <a:endParaRPr lang="uk-UA" dirty="0"/>
          </a:p>
          <a:p>
            <a:endParaRPr lang="uk-UA" dirty="0"/>
          </a:p>
        </p:txBody>
      </p:sp>
      <p:graphicFrame>
        <p:nvGraphicFramePr>
          <p:cNvPr id="4" name="Организационная диаграмма 4"/>
          <p:cNvGraphicFramePr/>
          <p:nvPr/>
        </p:nvGraphicFramePr>
        <p:xfrm>
          <a:off x="251520" y="1268760"/>
          <a:ext cx="8712968" cy="5045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/>
              <a:t>             </a:t>
            </a:r>
            <a:r>
              <a:rPr lang="uk-UA" sz="4000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План уроку</a:t>
            </a:r>
            <a:r>
              <a:rPr lang="uk-UA" sz="4000" b="1" dirty="0">
                <a:solidFill>
                  <a:srgbClr val="C00000"/>
                </a:solidFill>
              </a:rPr>
              <a:t> </a:t>
            </a:r>
            <a:r>
              <a:rPr lang="uk-UA" sz="4000" b="1" dirty="0">
                <a:solidFill>
                  <a:srgbClr val="009900"/>
                </a:solidFill>
              </a:rPr>
              <a:t>                                                </a:t>
            </a:r>
            <a:endParaRPr lang="uk-UA" sz="4000" dirty="0"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686800" cy="5303838"/>
          </a:xfrm>
        </p:spPr>
        <p:txBody>
          <a:bodyPr>
            <a:normAutofit fontScale="25000" lnSpcReduction="20000"/>
          </a:bodyPr>
          <a:lstStyle/>
          <a:p>
            <a:pPr>
              <a:buClr>
                <a:srgbClr val="009900"/>
              </a:buClr>
              <a:buSzPct val="100000"/>
              <a:buNone/>
            </a:pPr>
            <a:r>
              <a:rPr lang="uk-UA" sz="12800" dirty="0">
                <a:solidFill>
                  <a:srgbClr val="00B050"/>
                </a:solidFill>
                <a:latin typeface="Arial Black" pitchFamily="34" charset="0"/>
              </a:rPr>
              <a:t>1.Теоретичний блок.</a:t>
            </a:r>
          </a:p>
          <a:p>
            <a:pPr lvl="1">
              <a:buClr>
                <a:srgbClr val="009900"/>
              </a:buClr>
              <a:buSzPct val="140000"/>
              <a:buFont typeface="Century Schoolbook" pitchFamily="18" charset="0"/>
              <a:buChar char="●"/>
            </a:pPr>
            <a:endParaRPr lang="uk-UA" sz="3000" dirty="0"/>
          </a:p>
          <a:p>
            <a:pPr lvl="1">
              <a:buClr>
                <a:srgbClr val="006600"/>
              </a:buClr>
              <a:buSzPct val="140000"/>
              <a:buFont typeface="Century Schoolbook" pitchFamily="18" charset="0"/>
              <a:buChar char="●"/>
            </a:pPr>
            <a:r>
              <a:rPr lang="uk-UA" sz="8000" dirty="0">
                <a:latin typeface="Arial Black" pitchFamily="34" charset="0"/>
              </a:rPr>
              <a:t> </a:t>
            </a:r>
            <a:r>
              <a:rPr lang="uk-UA" sz="8000" dirty="0">
                <a:solidFill>
                  <a:srgbClr val="0033CC"/>
                </a:solidFill>
                <a:latin typeface="Arial Black" pitchFamily="34" charset="0"/>
              </a:rPr>
              <a:t>Гра: </a:t>
            </a:r>
            <a:r>
              <a:rPr lang="en-US" sz="8000" dirty="0">
                <a:solidFill>
                  <a:srgbClr val="0033CC"/>
                </a:solidFill>
                <a:latin typeface="Arial Black" pitchFamily="34" charset="0"/>
              </a:rPr>
              <a:t>” Відтворіть реакцію”</a:t>
            </a:r>
            <a:r>
              <a:rPr lang="uk-UA" sz="8000" dirty="0">
                <a:solidFill>
                  <a:srgbClr val="0033CC"/>
                </a:solidFill>
                <a:latin typeface="Arial Black" pitchFamily="34" charset="0"/>
              </a:rPr>
              <a:t>.</a:t>
            </a:r>
          </a:p>
          <a:p>
            <a:pPr lvl="1">
              <a:buClr>
                <a:srgbClr val="009900"/>
              </a:buClr>
              <a:buSzPct val="150000"/>
              <a:buNone/>
            </a:pPr>
            <a:r>
              <a:rPr lang="uk-UA" sz="8000" dirty="0">
                <a:latin typeface="Arial Black" pitchFamily="34" charset="0"/>
              </a:rPr>
              <a:t> </a:t>
            </a:r>
          </a:p>
          <a:p>
            <a:pPr lvl="1">
              <a:buClr>
                <a:srgbClr val="006600"/>
              </a:buClr>
              <a:buSzPct val="150000"/>
              <a:buFont typeface="Century Schoolbook" pitchFamily="18" charset="0"/>
              <a:buChar char="●"/>
            </a:pPr>
            <a:r>
              <a:rPr lang="uk-UA" sz="8000" dirty="0">
                <a:solidFill>
                  <a:srgbClr val="0033CC"/>
                </a:solidFill>
                <a:latin typeface="Arial Black" pitchFamily="34" charset="0"/>
              </a:rPr>
              <a:t> Робота с підручником. Виконання  вправ. </a:t>
            </a:r>
          </a:p>
          <a:p>
            <a:pPr lvl="1">
              <a:buClr>
                <a:srgbClr val="009900"/>
              </a:buClr>
              <a:buSzPct val="140000"/>
              <a:buNone/>
            </a:pPr>
            <a:endParaRPr lang="uk-UA" sz="8000" dirty="0">
              <a:solidFill>
                <a:srgbClr val="0033CC"/>
              </a:solidFill>
              <a:latin typeface="Arial Black" pitchFamily="34" charset="0"/>
            </a:endParaRPr>
          </a:p>
          <a:p>
            <a:pPr lvl="1">
              <a:buClr>
                <a:srgbClr val="006600"/>
              </a:buClr>
              <a:buSzPct val="140000"/>
              <a:buFont typeface="Century Schoolbook" pitchFamily="18" charset="0"/>
              <a:buChar char="●"/>
            </a:pPr>
            <a:r>
              <a:rPr lang="uk-UA" sz="8000" dirty="0">
                <a:solidFill>
                  <a:srgbClr val="0033CC"/>
                </a:solidFill>
                <a:latin typeface="Arial Black" pitchFamily="34" charset="0"/>
              </a:rPr>
              <a:t> Розповідь учениці про бенгальські вогні.</a:t>
            </a:r>
          </a:p>
          <a:p>
            <a:pPr lvl="0">
              <a:buNone/>
            </a:pPr>
            <a:r>
              <a:rPr lang="uk-UA" sz="7400" dirty="0">
                <a:solidFill>
                  <a:srgbClr val="0033CC"/>
                </a:solidFill>
              </a:rPr>
              <a:t>    </a:t>
            </a:r>
          </a:p>
          <a:p>
            <a:pPr>
              <a:buNone/>
            </a:pPr>
            <a:r>
              <a:rPr lang="uk-UA" sz="12800" dirty="0">
                <a:solidFill>
                  <a:srgbClr val="00B050"/>
                </a:solidFill>
                <a:latin typeface="Arial Black" pitchFamily="34" charset="0"/>
              </a:rPr>
              <a:t>2.Експериментальний блок.</a:t>
            </a:r>
          </a:p>
          <a:p>
            <a:pPr lvl="1">
              <a:buClr>
                <a:srgbClr val="009900"/>
              </a:buClr>
              <a:buSzPct val="140000"/>
              <a:buNone/>
            </a:pPr>
            <a:r>
              <a:rPr lang="uk-UA" sz="7400" dirty="0">
                <a:solidFill>
                  <a:srgbClr val="009900"/>
                </a:solidFill>
                <a:latin typeface="Arial Black" pitchFamily="34" charset="0"/>
              </a:rPr>
              <a:t> </a:t>
            </a:r>
            <a:r>
              <a:rPr lang="en-US" sz="7400" dirty="0">
                <a:solidFill>
                  <a:srgbClr val="009900"/>
                </a:solidFill>
                <a:latin typeface="Arial Black" pitchFamily="34" charset="0"/>
              </a:rPr>
              <a:t>                                                                                       </a:t>
            </a:r>
          </a:p>
          <a:p>
            <a:pPr lvl="1">
              <a:buClr>
                <a:srgbClr val="006600"/>
              </a:buClr>
              <a:buSzPct val="140000"/>
              <a:buFont typeface="Arial Black" pitchFamily="34" charset="0"/>
              <a:buChar char="●"/>
            </a:pPr>
            <a:r>
              <a:rPr lang="en-US" sz="7400" dirty="0">
                <a:solidFill>
                  <a:srgbClr val="009900"/>
                </a:solidFill>
                <a:latin typeface="Arial Black" pitchFamily="34" charset="0"/>
              </a:rPr>
              <a:t>  </a:t>
            </a:r>
            <a:r>
              <a:rPr lang="uk-UA" sz="8000" dirty="0">
                <a:solidFill>
                  <a:srgbClr val="0033CC"/>
                </a:solidFill>
                <a:latin typeface="Arial Black" pitchFamily="34" charset="0"/>
              </a:rPr>
              <a:t>Демонстрація: Реакції розкладу,             </a:t>
            </a:r>
            <a:r>
              <a:rPr lang="en-US" sz="8000" dirty="0">
                <a:solidFill>
                  <a:srgbClr val="0033CC"/>
                </a:solidFill>
                <a:latin typeface="Arial Black" pitchFamily="34" charset="0"/>
              </a:rPr>
              <a:t>    </a:t>
            </a:r>
          </a:p>
          <a:p>
            <a:pPr lvl="1">
              <a:buClr>
                <a:srgbClr val="009900"/>
              </a:buClr>
              <a:buSzPct val="140000"/>
              <a:buNone/>
            </a:pPr>
            <a:r>
              <a:rPr lang="en-US" sz="8000" dirty="0">
                <a:solidFill>
                  <a:srgbClr val="0033CC"/>
                </a:solidFill>
                <a:latin typeface="Arial Black" pitchFamily="34" charset="0"/>
              </a:rPr>
              <a:t>     </a:t>
            </a:r>
            <a:r>
              <a:rPr lang="uk-UA" sz="8000" dirty="0">
                <a:solidFill>
                  <a:srgbClr val="0033CC"/>
                </a:solidFill>
                <a:latin typeface="Arial Black" pitchFamily="34" charset="0"/>
              </a:rPr>
              <a:t>сполучення, заміщення, обміну.</a:t>
            </a:r>
          </a:p>
          <a:p>
            <a:pPr>
              <a:buNone/>
            </a:pPr>
            <a:r>
              <a:rPr lang="uk-UA" sz="8000" dirty="0"/>
              <a:t>            </a:t>
            </a:r>
            <a:r>
              <a:rPr lang="en-US" sz="6200" dirty="0">
                <a:latin typeface="Arial Black" pitchFamily="34" charset="0"/>
              </a:rPr>
              <a:t>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en-US" sz="6200" dirty="0">
                <a:latin typeface="Arial Black" pitchFamily="34" charset="0"/>
              </a:rPr>
              <a:t>             </a:t>
            </a:r>
            <a:r>
              <a:rPr lang="uk-UA" sz="6200" dirty="0">
                <a:solidFill>
                  <a:srgbClr val="993300"/>
                </a:solidFill>
                <a:latin typeface="Arial Black" pitchFamily="34" charset="0"/>
              </a:rPr>
              <a:t>Дослід №1 Спалювання бенгальського вогню.</a:t>
            </a:r>
            <a:r>
              <a:rPr lang="en-US" sz="6200" dirty="0">
                <a:solidFill>
                  <a:srgbClr val="993300"/>
                </a:solidFill>
                <a:latin typeface="Arial Black" pitchFamily="34" charset="0"/>
              </a:rPr>
              <a:t>  </a:t>
            </a:r>
            <a:endParaRPr lang="uk-UA" sz="6200" dirty="0">
              <a:solidFill>
                <a:srgbClr val="9933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6200" dirty="0">
                <a:solidFill>
                  <a:srgbClr val="993300"/>
                </a:solidFill>
                <a:latin typeface="Arial Black" pitchFamily="34" charset="0"/>
              </a:rPr>
              <a:t>              </a:t>
            </a:r>
            <a:r>
              <a:rPr lang="en-US" sz="6200" dirty="0">
                <a:solidFill>
                  <a:srgbClr val="993300"/>
                </a:solidFill>
                <a:latin typeface="Arial Black" pitchFamily="34" charset="0"/>
              </a:rPr>
              <a:t>                                                                                                                      </a:t>
            </a:r>
          </a:p>
          <a:p>
            <a:pPr>
              <a:buNone/>
            </a:pPr>
            <a:r>
              <a:rPr lang="en-US" sz="6200" dirty="0">
                <a:solidFill>
                  <a:srgbClr val="993300"/>
                </a:solidFill>
                <a:latin typeface="Arial Black" pitchFamily="34" charset="0"/>
              </a:rPr>
              <a:t>             </a:t>
            </a:r>
            <a:r>
              <a:rPr lang="uk-UA" sz="6200" dirty="0">
                <a:solidFill>
                  <a:srgbClr val="993300"/>
                </a:solidFill>
                <a:latin typeface="Arial Black" pitchFamily="34" charset="0"/>
              </a:rPr>
              <a:t>Дослід №2 Взаємодія металів з кислотою.</a:t>
            </a:r>
          </a:p>
          <a:p>
            <a:pPr>
              <a:buNone/>
            </a:pPr>
            <a:r>
              <a:rPr lang="uk-UA" sz="6200" dirty="0">
                <a:solidFill>
                  <a:srgbClr val="993300"/>
                </a:solidFill>
                <a:latin typeface="Arial Black" pitchFamily="34" charset="0"/>
              </a:rPr>
              <a:t>              </a:t>
            </a:r>
            <a:r>
              <a:rPr lang="en-US" sz="6200" dirty="0">
                <a:solidFill>
                  <a:srgbClr val="993300"/>
                </a:solidFill>
                <a:latin typeface="Arial Black" pitchFamily="34" charset="0"/>
              </a:rPr>
              <a:t>                                                                                                     </a:t>
            </a:r>
          </a:p>
          <a:p>
            <a:pPr>
              <a:buNone/>
            </a:pPr>
            <a:r>
              <a:rPr lang="en-US" sz="6200" dirty="0">
                <a:solidFill>
                  <a:srgbClr val="993300"/>
                </a:solidFill>
                <a:latin typeface="Arial Black" pitchFamily="34" charset="0"/>
              </a:rPr>
              <a:t>             </a:t>
            </a:r>
            <a:r>
              <a:rPr lang="uk-UA" sz="6200" dirty="0">
                <a:solidFill>
                  <a:srgbClr val="993300"/>
                </a:solidFill>
                <a:latin typeface="Arial Black" pitchFamily="34" charset="0"/>
              </a:rPr>
              <a:t>Дослід №3 Взаємодія розчинів солей.</a:t>
            </a:r>
          </a:p>
          <a:p>
            <a:endParaRPr lang="uk-UA" dirty="0"/>
          </a:p>
        </p:txBody>
      </p:sp>
      <p:pic>
        <p:nvPicPr>
          <p:cNvPr id="1027" name="Picture 3" descr="C:\Users\Таня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933056"/>
            <a:ext cx="2195736" cy="29249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cap="none" dirty="0">
                <a:ln w="1905"/>
                <a:solidFill>
                  <a:srgbClr val="FF2929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СКЛАД</a:t>
            </a:r>
            <a:r>
              <a:rPr lang="uk-UA" sz="3200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uk-UA" sz="3200" b="1" cap="none" dirty="0">
                <a:ln w="1905"/>
                <a:solidFill>
                  <a:schemeClr val="accent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БЕНГАЛЬСЬКОГО</a:t>
            </a:r>
            <a:r>
              <a:rPr lang="uk-UA" sz="3200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uk-UA" sz="3200" b="1" cap="none" dirty="0">
                <a:ln w="1905"/>
                <a:solidFill>
                  <a:srgbClr val="33CC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ВОГНЮ</a:t>
            </a:r>
            <a:r>
              <a:rPr lang="uk-UA" sz="3200" b="1" cap="none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3285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3600" dirty="0">
                <a:solidFill>
                  <a:srgbClr val="006600"/>
                </a:solidFill>
                <a:latin typeface="Arial Black" pitchFamily="34" charset="0"/>
              </a:rPr>
              <a:t>   </a:t>
            </a:r>
            <a:endParaRPr lang="en-US" sz="3600" dirty="0">
              <a:solidFill>
                <a:srgbClr val="0066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n-US" sz="3600" dirty="0">
                <a:solidFill>
                  <a:srgbClr val="006600"/>
                </a:solidFill>
                <a:latin typeface="Arial Black" pitchFamily="34" charset="0"/>
              </a:rPr>
              <a:t>        </a:t>
            </a:r>
            <a:r>
              <a:rPr lang="uk-UA" sz="4600" u="sng" dirty="0">
                <a:solidFill>
                  <a:srgbClr val="0033CC"/>
                </a:solidFill>
                <a:latin typeface="Arial Black" pitchFamily="34" charset="0"/>
              </a:rPr>
              <a:t>алюмінієва</a:t>
            </a:r>
            <a:r>
              <a:rPr lang="uk-UA" sz="4600" dirty="0">
                <a:solidFill>
                  <a:srgbClr val="0033CC"/>
                </a:solidFill>
                <a:latin typeface="Arial Black" pitchFamily="34" charset="0"/>
              </a:rPr>
              <a:t> і </a:t>
            </a:r>
            <a:r>
              <a:rPr lang="uk-UA" sz="4600" u="sng" dirty="0">
                <a:solidFill>
                  <a:srgbClr val="0033CC"/>
                </a:solidFill>
                <a:latin typeface="Arial Black" pitchFamily="34" charset="0"/>
              </a:rPr>
              <a:t>магнієва пудра </a:t>
            </a:r>
          </a:p>
          <a:p>
            <a:pPr>
              <a:buNone/>
            </a:pPr>
            <a:r>
              <a:rPr lang="uk-UA" sz="4600" dirty="0">
                <a:solidFill>
                  <a:srgbClr val="0033CC"/>
                </a:solidFill>
                <a:latin typeface="Arial Black" pitchFamily="34" charset="0"/>
              </a:rPr>
              <a:t>               </a:t>
            </a:r>
            <a:r>
              <a:rPr lang="uk-UA" sz="4600" u="sng" dirty="0">
                <a:solidFill>
                  <a:srgbClr val="0033CC"/>
                </a:solidFill>
                <a:latin typeface="Arial Black" pitchFamily="34" charset="0"/>
              </a:rPr>
              <a:t>залізний порошок</a:t>
            </a:r>
            <a:endParaRPr lang="uk-UA" sz="4600" dirty="0">
              <a:solidFill>
                <a:srgbClr val="0066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3600" dirty="0">
                <a:solidFill>
                  <a:srgbClr val="006600"/>
                </a:solidFill>
                <a:latin typeface="Arial Black" pitchFamily="34" charset="0"/>
              </a:rPr>
              <a:t>       </a:t>
            </a:r>
            <a:endParaRPr lang="en-US" sz="3600" dirty="0">
              <a:solidFill>
                <a:srgbClr val="0066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n-US" sz="4100" dirty="0">
                <a:solidFill>
                  <a:srgbClr val="00B050"/>
                </a:solidFill>
                <a:latin typeface="Arial Black" pitchFamily="34" charset="0"/>
              </a:rPr>
              <a:t>       </a:t>
            </a:r>
            <a:r>
              <a:rPr lang="uk-UA" sz="4600" dirty="0">
                <a:solidFill>
                  <a:srgbClr val="00B050"/>
                </a:solidFill>
                <a:latin typeface="Arial Black" pitchFamily="34" charset="0"/>
              </a:rPr>
              <a:t>барій нітрат</a:t>
            </a:r>
            <a:r>
              <a:rPr lang="uk-UA" sz="4600" dirty="0">
                <a:solidFill>
                  <a:srgbClr val="006600"/>
                </a:solidFill>
                <a:latin typeface="Arial Black" pitchFamily="34" charset="0"/>
              </a:rPr>
              <a:t>        </a:t>
            </a:r>
            <a:r>
              <a:rPr lang="uk-UA" sz="4600" u="sng" dirty="0">
                <a:solidFill>
                  <a:srgbClr val="FF2929"/>
                </a:solidFill>
                <a:latin typeface="Arial Black" pitchFamily="34" charset="0"/>
              </a:rPr>
              <a:t>стронцій нітрат</a:t>
            </a:r>
            <a:r>
              <a:rPr lang="uk-UA" sz="4100" dirty="0">
                <a:solidFill>
                  <a:srgbClr val="C00000"/>
                </a:solidFill>
                <a:latin typeface="Arial Black" pitchFamily="34" charset="0"/>
              </a:rPr>
              <a:t>                        </a:t>
            </a:r>
          </a:p>
          <a:p>
            <a:pPr>
              <a:buNone/>
            </a:pPr>
            <a:r>
              <a:rPr lang="uk-UA" sz="4600" dirty="0">
                <a:solidFill>
                  <a:srgbClr val="C00000"/>
                </a:solidFill>
                <a:latin typeface="Arial Black" pitchFamily="34" charset="0"/>
              </a:rPr>
              <a:t>                 </a:t>
            </a:r>
            <a:r>
              <a:rPr lang="uk-UA" sz="4600" dirty="0" err="1">
                <a:solidFill>
                  <a:schemeClr val="accent3"/>
                </a:solidFill>
                <a:latin typeface="Arial Black" pitchFamily="34" charset="0"/>
              </a:rPr>
              <a:t>оксилат</a:t>
            </a:r>
            <a:r>
              <a:rPr lang="uk-UA" sz="4600" dirty="0">
                <a:solidFill>
                  <a:schemeClr val="accent3"/>
                </a:solidFill>
                <a:latin typeface="Arial Black" pitchFamily="34" charset="0"/>
              </a:rPr>
              <a:t> натрію</a:t>
            </a:r>
          </a:p>
          <a:p>
            <a:pPr>
              <a:buNone/>
            </a:pPr>
            <a:r>
              <a:rPr lang="uk-UA" sz="3600" dirty="0">
                <a:solidFill>
                  <a:schemeClr val="accent3"/>
                </a:solidFill>
                <a:latin typeface="Arial Black" pitchFamily="34" charset="0"/>
              </a:rPr>
              <a:t>      </a:t>
            </a:r>
            <a:r>
              <a:rPr lang="en-US" sz="3600" dirty="0">
                <a:solidFill>
                  <a:schemeClr val="accent3"/>
                </a:solidFill>
                <a:latin typeface="Arial Black" pitchFamily="34" charset="0"/>
              </a:rPr>
              <a:t> </a:t>
            </a:r>
            <a:endParaRPr lang="uk-UA" sz="3600" dirty="0">
              <a:solidFill>
                <a:schemeClr val="accent3"/>
              </a:solidFill>
              <a:latin typeface="Arial Black" pitchFamily="34" charset="0"/>
            </a:endParaRPr>
          </a:p>
          <a:p>
            <a:pPr>
              <a:buNone/>
            </a:pPr>
            <a:endParaRPr lang="uk-UA" sz="2800" dirty="0">
              <a:solidFill>
                <a:schemeClr val="accent3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титановий порошок</a:t>
            </a:r>
          </a:p>
          <a:p>
            <a:pPr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фенолформальдегідні смоли </a:t>
            </a:r>
          </a:p>
          <a:p>
            <a:pPr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технічний вуглець </a:t>
            </a:r>
          </a:p>
          <a:p>
            <a:pPr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крейда </a:t>
            </a:r>
          </a:p>
          <a:p>
            <a:pPr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калієва селітра </a:t>
            </a:r>
          </a:p>
          <a:p>
            <a:pPr>
              <a:buNone/>
            </a:pPr>
            <a:r>
              <a:rPr lang="uk-UA" sz="28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крохмаль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Картинки по запросу бенгальськи вог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365104"/>
            <a:ext cx="9144000" cy="86409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uk-UA" sz="2400" b="1" cap="none" dirty="0">
                <a:ln w="1905"/>
                <a:solidFill>
                  <a:srgbClr val="33CC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  </a:t>
            </a:r>
            <a:r>
              <a:rPr lang="uk-UA" sz="2400" b="1" cap="none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Зелений бенгальський вогонь отримують            </a:t>
            </a:r>
            <a:br>
              <a:rPr lang="uk-UA" sz="2400" b="1" cap="none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</a:br>
            <a:r>
              <a:rPr lang="uk-UA" sz="2400" b="1" cap="none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  завдяки реакції розкладу барій нітрату Ва(NO</a:t>
            </a:r>
            <a:r>
              <a:rPr lang="uk-UA" sz="2400" b="1" cap="none" baseline="-2500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3</a:t>
            </a:r>
            <a:r>
              <a:rPr lang="uk-UA" sz="2400" b="1" cap="none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) </a:t>
            </a:r>
            <a:r>
              <a:rPr lang="uk-UA" sz="2400" b="1" cap="none" baseline="-25000" dirty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</a:t>
            </a:r>
            <a:endParaRPr lang="uk-UA" sz="2400" b="1" cap="none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877272"/>
            <a:ext cx="9144000" cy="980728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sz="8000" dirty="0">
                <a:solidFill>
                  <a:srgbClr val="FF0000"/>
                </a:solidFill>
                <a:latin typeface="Arial Black" pitchFamily="34" charset="0"/>
              </a:rPr>
              <a:t>   </a:t>
            </a:r>
            <a:r>
              <a:rPr lang="uk-UA" sz="3800" dirty="0">
                <a:solidFill>
                  <a:srgbClr val="FF0000"/>
                </a:solidFill>
                <a:latin typeface="Arial Black" pitchFamily="34" charset="0"/>
              </a:rPr>
              <a:t>Червоний бенгальський вогонь - при розкладанні   стронцій нітрату Sr(NO</a:t>
            </a:r>
            <a:r>
              <a:rPr lang="uk-UA" sz="3800" baseline="-25000" dirty="0">
                <a:solidFill>
                  <a:srgbClr val="FF0000"/>
                </a:solidFill>
                <a:latin typeface="Arial Black" pitchFamily="34" charset="0"/>
              </a:rPr>
              <a:t>3</a:t>
            </a:r>
            <a:r>
              <a:rPr lang="uk-UA" sz="3800" dirty="0">
                <a:solidFill>
                  <a:srgbClr val="FF0000"/>
                </a:solidFill>
                <a:latin typeface="Arial Black" pitchFamily="34" charset="0"/>
              </a:rPr>
              <a:t>)</a:t>
            </a:r>
            <a:r>
              <a:rPr lang="uk-UA" sz="3800" baseline="-25000" dirty="0">
                <a:solidFill>
                  <a:srgbClr val="FF0000"/>
                </a:solidFill>
                <a:latin typeface="Arial Black" pitchFamily="34" charset="0"/>
              </a:rPr>
              <a:t>2.</a:t>
            </a:r>
            <a:endParaRPr lang="uk-UA" sz="3800" dirty="0">
              <a:solidFill>
                <a:srgbClr val="FF0000"/>
              </a:solidFill>
            </a:endParaRPr>
          </a:p>
          <a:p>
            <a:pPr>
              <a:buNone/>
            </a:pPr>
            <a:endParaRPr lang="uk-UA" sz="7400" dirty="0">
              <a:solidFill>
                <a:srgbClr val="FFC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229200"/>
            <a:ext cx="91440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dirty="0">
                <a:solidFill>
                  <a:srgbClr val="FFC000"/>
                </a:solidFill>
                <a:latin typeface="Arial Black" pitchFamily="34" charset="0"/>
              </a:rPr>
              <a:t>     Жовтий бенгальський вогонь вийде завдяки</a:t>
            </a:r>
          </a:p>
          <a:p>
            <a:pPr>
              <a:buNone/>
            </a:pPr>
            <a:r>
              <a:rPr lang="uk-UA" sz="2400" dirty="0">
                <a:solidFill>
                  <a:srgbClr val="FFC000"/>
                </a:solidFill>
                <a:latin typeface="Arial Black" pitchFamily="34" charset="0"/>
              </a:rPr>
              <a:t>   розкладанню натрій оксалату Na</a:t>
            </a:r>
            <a:r>
              <a:rPr lang="uk-UA" sz="2400" baseline="-25000" dirty="0">
                <a:solidFill>
                  <a:srgbClr val="FFC000"/>
                </a:solidFill>
                <a:latin typeface="Arial Black" pitchFamily="34" charset="0"/>
              </a:rPr>
              <a:t>2</a:t>
            </a:r>
            <a:r>
              <a:rPr lang="uk-UA" sz="2400" dirty="0">
                <a:solidFill>
                  <a:srgbClr val="FFC000"/>
                </a:solidFill>
                <a:latin typeface="Arial Black" pitchFamily="34" charset="0"/>
              </a:rPr>
              <a:t>С</a:t>
            </a:r>
            <a:r>
              <a:rPr lang="uk-UA" sz="2400" baseline="-25000" dirty="0">
                <a:solidFill>
                  <a:srgbClr val="FFC000"/>
                </a:solidFill>
                <a:latin typeface="Arial Black" pitchFamily="34" charset="0"/>
              </a:rPr>
              <a:t>2</a:t>
            </a:r>
            <a:r>
              <a:rPr lang="uk-UA" sz="2400" dirty="0">
                <a:solidFill>
                  <a:srgbClr val="FFC000"/>
                </a:solidFill>
                <a:latin typeface="Arial Black" pitchFamily="34" charset="0"/>
              </a:rPr>
              <a:t>О</a:t>
            </a:r>
            <a:r>
              <a:rPr lang="uk-UA" sz="2400" baseline="-25000" dirty="0">
                <a:solidFill>
                  <a:srgbClr val="FFC000"/>
                </a:solidFill>
                <a:latin typeface="Arial Black" pitchFamily="34" charset="0"/>
              </a:rPr>
              <a:t>4</a:t>
            </a:r>
            <a:r>
              <a:rPr lang="uk-UA" sz="2400" dirty="0">
                <a:solidFill>
                  <a:srgbClr val="FFC000"/>
                </a:solidFill>
                <a:latin typeface="Arial Black" pitchFamily="34" charset="0"/>
              </a:rPr>
              <a:t>.</a:t>
            </a:r>
            <a:r>
              <a:rPr lang="uk-UA" sz="24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endParaRPr lang="uk-UA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492896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” Хімії жодним чином </a:t>
            </a:r>
          </a:p>
          <a:p>
            <a:pPr>
              <a:buNone/>
            </a:pP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навчитися неможливо, </a:t>
            </a:r>
          </a:p>
          <a:p>
            <a:pPr>
              <a:buNone/>
            </a:pP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не бачивши самої практики </a:t>
            </a:r>
          </a:p>
          <a:p>
            <a:pPr>
              <a:buNone/>
            </a:pP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і не беручись за хімічні операції</a:t>
            </a:r>
            <a:r>
              <a:rPr lang="en-US" sz="3200" b="1" dirty="0">
                <a:solidFill>
                  <a:srgbClr val="0033CC"/>
                </a:solidFill>
                <a:latin typeface="Arial Black" pitchFamily="34" charset="0"/>
              </a:rPr>
              <a:t> “</a:t>
            </a:r>
            <a:r>
              <a:rPr lang="uk-UA" sz="3200" b="1" dirty="0">
                <a:solidFill>
                  <a:srgbClr val="0033CC"/>
                </a:solidFill>
                <a:latin typeface="Arial Black" pitchFamily="34" charset="0"/>
              </a:rPr>
              <a:t>.  </a:t>
            </a:r>
            <a:endParaRPr lang="uk-UA" sz="3200" dirty="0">
              <a:solidFill>
                <a:srgbClr val="0033CC"/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157192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ln w="1905"/>
                <a:solidFill>
                  <a:srgbClr val="0033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Михайло Васильович Ломоносов</a:t>
            </a:r>
            <a:endParaRPr lang="uk-UA" sz="2800" dirty="0">
              <a:solidFill>
                <a:srgbClr val="0033CC"/>
              </a:solidFill>
            </a:endParaRPr>
          </a:p>
        </p:txBody>
      </p:sp>
      <p:pic>
        <p:nvPicPr>
          <p:cNvPr id="17410" name="Picture 2" descr="Картинки по запросу михаил ломоносов портр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800199" cy="21328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43808" y="404664"/>
            <a:ext cx="1795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</a:rPr>
              <a:t>(1711-1765)</a:t>
            </a:r>
            <a:endParaRPr lang="uk-UA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3171</TotalTime>
  <Words>811</Words>
  <Application>Microsoft Office PowerPoint</Application>
  <PresentationFormat>Экран (4:3)</PresentationFormat>
  <Paragraphs>191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Тема:Хімічні реакції</vt:lpstr>
      <vt:lpstr>                 ЦІЛІ УРОКУ   Удосконалити вміння:</vt:lpstr>
      <vt:lpstr>                                                                          “Як з ряду слів складається мова, а з сукупності тіней - певні образи, так з маси усвідомлених фактів, що складаються у зв'язку один з одним, народжується знання в його піднесеному, кращому сенсі”.</vt:lpstr>
      <vt:lpstr>             ПРИГАДАЙТЕ!</vt:lpstr>
      <vt:lpstr>           ПЕРЕВІРЯЄМО!!!</vt:lpstr>
      <vt:lpstr>             План уроку                                                 </vt:lpstr>
      <vt:lpstr>СКЛАД БЕНГАЛЬСЬКОГО ВОГНЮ:</vt:lpstr>
      <vt:lpstr>     Зелений бенгальський вогонь отримують                завдяки реакції розкладу барій нітрату Ва(NO3) 2</vt:lpstr>
      <vt:lpstr>Слайд 9</vt:lpstr>
      <vt:lpstr> Демонстрація: Реакції розкладу, сполучення, заміщення, обміну. </vt:lpstr>
      <vt:lpstr>Слайд 11</vt:lpstr>
      <vt:lpstr>         </vt:lpstr>
      <vt:lpstr>ВИСНОВОК:</vt:lpstr>
      <vt:lpstr>Дослід №2.Розкладання нітратів (барій нітрат )</vt:lpstr>
      <vt:lpstr>ВИСНОВОК:</vt:lpstr>
      <vt:lpstr> </vt:lpstr>
      <vt:lpstr>ВИСНОВОК:</vt:lpstr>
      <vt:lpstr>Слайд 18</vt:lpstr>
      <vt:lpstr>ВИСНОВОК:</vt:lpstr>
      <vt:lpstr>Закріплення набутих знань</vt:lpstr>
      <vt:lpstr>Слайд 21</vt:lpstr>
      <vt:lpstr>Слайд 22</vt:lpstr>
      <vt:lpstr>Слайд 23</vt:lpstr>
      <vt:lpstr>Слайд 24</vt:lpstr>
      <vt:lpstr>    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Енергетичні рівні та підрівні;  їх заповнення електронами в атомах  елементів . Поняття про радіус атома.</dc:title>
  <dc:creator>Таня</dc:creator>
  <cp:lastModifiedBy>Таня</cp:lastModifiedBy>
  <cp:revision>228</cp:revision>
  <dcterms:created xsi:type="dcterms:W3CDTF">2016-10-25T20:52:53Z</dcterms:created>
  <dcterms:modified xsi:type="dcterms:W3CDTF">2016-12-03T14:28:56Z</dcterms:modified>
</cp:coreProperties>
</file>