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customXml/itemProps13.xml" ContentType="application/vnd.openxmlformats-officedocument.customXmlProperties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41.xml" ContentType="application/vnd.openxmlformats-officedocument.presentationml.tags+xml"/>
  <Override PartName="/ppt/diagrams/layout1.xml" ContentType="application/vnd.openxmlformats-officedocument.drawingml.diagramLayout+xml"/>
  <Override PartName="/ppt/tags/tag145.xml" ContentType="application/vnd.openxmlformats-officedocument.presentationml.tags+xml"/>
  <Override PartName="/customXml/itemProps18.xml" ContentType="application/vnd.openxmlformats-officedocument.customXmlPropertie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customXml/itemProps14.xml" ContentType="application/vnd.openxmlformats-officedocument.customXmlPropertie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130.xml" ContentType="application/vnd.openxmlformats-officedocument.presentationml.tags+xml"/>
  <Override PartName="/ppt/theme/theme2.xml" ContentType="application/vnd.openxmlformats-officedocument.theme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customXml/itemProps7.xml" ContentType="application/vnd.openxmlformats-officedocument.customXmlPropertie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customXml/itemProps19.xml" ContentType="application/vnd.openxmlformats-officedocument.customXmlPropertie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customXml/itemProps8.xml" ContentType="application/vnd.openxmlformats-officedocument.customXml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customXml/itemProps16.xml" ContentType="application/vnd.openxmlformats-officedocument.customXmlPropertie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diagrams/drawing1.xml" ContentType="application/vnd.ms-office.drawingml.diagramDrawing+xml"/>
  <Override PartName="/customXml/itemProps12.xml" ContentType="application/vnd.openxmlformats-officedocument.customXmlProperties+xml"/>
  <Default Extension="jpeg" ContentType="image/jpeg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diagrams/quickStyle1.xml" ContentType="application/vnd.openxmlformats-officedocument.drawingml.diagramStyle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customXml/itemProps9.xml" ContentType="application/vnd.openxmlformats-officedocument.customXmlPropertie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diagrams/data1.xml" ContentType="application/vnd.openxmlformats-officedocument.drawingml.diagramData+xml"/>
  <Override PartName="/ppt/tags/tag122.xml" ContentType="application/vnd.openxmlformats-officedocument.presentationml.tags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customXml/itemProps20.xml" ContentType="application/vnd.openxmlformats-officedocument.customXmlPropertie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customXml/itemProps6.xml" ContentType="application/vnd.openxmlformats-officedocument.customXmlPropertie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4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7" r:id="rId23"/>
  </p:sldMasterIdLst>
  <p:notesMasterIdLst>
    <p:notesMasterId r:id="rId46"/>
  </p:notesMasterIdLst>
  <p:sldIdLst>
    <p:sldId id="256" r:id="rId24"/>
    <p:sldId id="274" r:id="rId25"/>
    <p:sldId id="279" r:id="rId26"/>
    <p:sldId id="276" r:id="rId27"/>
    <p:sldId id="275" r:id="rId28"/>
    <p:sldId id="294" r:id="rId29"/>
    <p:sldId id="281" r:id="rId30"/>
    <p:sldId id="283" r:id="rId31"/>
    <p:sldId id="284" r:id="rId32"/>
    <p:sldId id="285" r:id="rId33"/>
    <p:sldId id="289" r:id="rId34"/>
    <p:sldId id="259" r:id="rId35"/>
    <p:sldId id="287" r:id="rId36"/>
    <p:sldId id="290" r:id="rId37"/>
    <p:sldId id="280" r:id="rId38"/>
    <p:sldId id="270" r:id="rId39"/>
    <p:sldId id="271" r:id="rId40"/>
    <p:sldId id="291" r:id="rId41"/>
    <p:sldId id="292" r:id="rId42"/>
    <p:sldId id="293" r:id="rId43"/>
    <p:sldId id="273" r:id="rId44"/>
    <p:sldId id="272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12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3.xml"/><Relationship Id="rId39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customXml" Target="../customXml/item21.xml"/><Relationship Id="rId34" Type="http://schemas.openxmlformats.org/officeDocument/2006/relationships/slide" Target="slides/slide11.xml"/><Relationship Id="rId42" Type="http://schemas.openxmlformats.org/officeDocument/2006/relationships/slide" Target="slides/slide1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slide" Target="slides/slide15.xml"/><Relationship Id="rId46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6.xml"/><Relationship Id="rId41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40" Type="http://schemas.openxmlformats.org/officeDocument/2006/relationships/slide" Target="slides/slide17.xml"/><Relationship Id="rId45" Type="http://schemas.openxmlformats.org/officeDocument/2006/relationships/slide" Target="slides/slide22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Master" Target="slideMasters/slideMaster1.xml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49" Type="http://schemas.openxmlformats.org/officeDocument/2006/relationships/theme" Target="theme/theme1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8.xml"/><Relationship Id="rId44" Type="http://schemas.openxmlformats.org/officeDocument/2006/relationships/slide" Target="slides/slide2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openxmlformats.org/officeDocument/2006/relationships/slide" Target="slides/slide20.xml"/><Relationship Id="rId48" Type="http://schemas.openxmlformats.org/officeDocument/2006/relationships/viewProps" Target="viewProps.xml"/><Relationship Id="rId8" Type="http://schemas.openxmlformats.org/officeDocument/2006/relationships/customXml" Target="../customXml/item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81936D-9654-453A-B052-44314B210F05}" type="doc">
      <dgm:prSet loTypeId="urn:microsoft.com/office/officeart/2005/8/layout/cycle4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5ACEAD-4D6E-4938-B9D8-2F331C9B1B2F}">
      <dgm:prSet phldrT="[Текст]" custT="1"/>
      <dgm:spPr/>
      <dgm:t>
        <a:bodyPr/>
        <a:lstStyle/>
        <a:p>
          <a:r>
            <a:rPr lang="uk-UA" sz="1600" b="1" dirty="0" smtClean="0">
              <a:solidFill>
                <a:schemeClr val="bg1"/>
              </a:solidFill>
            </a:rPr>
            <a:t>Відносна молекулярна</a:t>
          </a:r>
          <a:endParaRPr lang="en-US" sz="1600" b="1" dirty="0" smtClean="0">
            <a:solidFill>
              <a:schemeClr val="bg1"/>
            </a:solidFill>
          </a:endParaRPr>
        </a:p>
        <a:p>
          <a:r>
            <a:rPr lang="uk-UA" sz="1600" b="1" dirty="0" smtClean="0">
              <a:solidFill>
                <a:schemeClr val="bg1"/>
              </a:solidFill>
            </a:rPr>
            <a:t> маса</a:t>
          </a:r>
          <a:endParaRPr lang="ru-RU" sz="1600" b="1" dirty="0">
            <a:solidFill>
              <a:schemeClr val="bg1"/>
            </a:solidFill>
          </a:endParaRPr>
        </a:p>
      </dgm:t>
    </dgm:pt>
    <dgm:pt modelId="{15119163-1ED2-42DA-8276-8DD0F7BDD5EE}" type="parTrans" cxnId="{9080CC37-6D75-4E4E-859B-4C6E329B1DA2}">
      <dgm:prSet/>
      <dgm:spPr/>
      <dgm:t>
        <a:bodyPr/>
        <a:lstStyle/>
        <a:p>
          <a:endParaRPr lang="ru-RU"/>
        </a:p>
      </dgm:t>
    </dgm:pt>
    <dgm:pt modelId="{BC6430C7-F0BC-4682-BB37-A3D918A84AA3}" type="sibTrans" cxnId="{9080CC37-6D75-4E4E-859B-4C6E329B1DA2}">
      <dgm:prSet/>
      <dgm:spPr/>
      <dgm:t>
        <a:bodyPr/>
        <a:lstStyle/>
        <a:p>
          <a:endParaRPr lang="ru-RU"/>
        </a:p>
      </dgm:t>
    </dgm:pt>
    <dgm:pt modelId="{0EF0C4E3-431D-4347-9F17-ED0D80CEE0D0}">
      <dgm:prSet phldrT="[Текст]" custT="1"/>
      <dgm:spPr/>
      <dgm:t>
        <a:bodyPr/>
        <a:lstStyle/>
        <a:p>
          <a:r>
            <a:rPr lang="uk-UA" sz="2800" b="1" dirty="0" smtClean="0"/>
            <a:t>М</a:t>
          </a:r>
          <a:r>
            <a:rPr lang="en-US" sz="2800" b="1" dirty="0" smtClean="0"/>
            <a:t>r</a:t>
          </a:r>
          <a:endParaRPr lang="ru-RU" sz="2800" b="1" dirty="0"/>
        </a:p>
      </dgm:t>
    </dgm:pt>
    <dgm:pt modelId="{1FF52A4D-05AF-4BC2-97CD-52FEA4176BC8}" type="parTrans" cxnId="{B0FE5C47-6568-4433-9174-369C5778ACB2}">
      <dgm:prSet/>
      <dgm:spPr/>
      <dgm:t>
        <a:bodyPr/>
        <a:lstStyle/>
        <a:p>
          <a:endParaRPr lang="ru-RU"/>
        </a:p>
      </dgm:t>
    </dgm:pt>
    <dgm:pt modelId="{3BFAC8DB-9D20-4B54-A134-A18CEA78A67C}" type="sibTrans" cxnId="{B0FE5C47-6568-4433-9174-369C5778ACB2}">
      <dgm:prSet/>
      <dgm:spPr/>
      <dgm:t>
        <a:bodyPr/>
        <a:lstStyle/>
        <a:p>
          <a:endParaRPr lang="ru-RU"/>
        </a:p>
      </dgm:t>
    </dgm:pt>
    <dgm:pt modelId="{18ACE12C-4233-459D-AED9-C5B7EC1581DA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600" b="1" dirty="0" smtClean="0"/>
            <a:t>Відносна атомна винятком є А</a:t>
          </a:r>
          <a:r>
            <a:rPr lang="en-US" sz="1600" b="1" dirty="0" smtClean="0"/>
            <a:t>r (</a:t>
          </a:r>
          <a:r>
            <a:rPr lang="en-US" sz="1600" b="1" dirty="0" err="1" smtClean="0"/>
            <a:t>Cl</a:t>
          </a:r>
          <a:r>
            <a:rPr lang="en-US" sz="1600" b="1" dirty="0" smtClean="0"/>
            <a:t>)</a:t>
          </a:r>
          <a:r>
            <a:rPr lang="uk-UA" sz="1600" b="1" dirty="0" smtClean="0"/>
            <a:t> </a:t>
          </a:r>
          <a:r>
            <a:rPr lang="en-US" sz="1600" b="1" dirty="0" smtClean="0"/>
            <a:t>=</a:t>
          </a:r>
          <a:r>
            <a:rPr lang="uk-UA" sz="1600" b="1" dirty="0" smtClean="0"/>
            <a:t> </a:t>
          </a:r>
          <a:r>
            <a:rPr lang="en-US" sz="1600" b="1" dirty="0" smtClean="0"/>
            <a:t>35</a:t>
          </a:r>
          <a:r>
            <a:rPr lang="uk-UA" sz="1600" b="1" dirty="0" smtClean="0"/>
            <a:t>,5</a:t>
          </a:r>
          <a:endParaRPr lang="ru-RU" sz="1600" b="1" dirty="0" smtClean="0"/>
        </a:p>
        <a:p>
          <a:pPr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dirty="0"/>
        </a:p>
      </dgm:t>
    </dgm:pt>
    <dgm:pt modelId="{D1200134-0162-46E5-B8A5-9B14A4258FB1}" type="parTrans" cxnId="{E1B1A89F-21FA-4AB1-A117-08818F988381}">
      <dgm:prSet/>
      <dgm:spPr/>
      <dgm:t>
        <a:bodyPr/>
        <a:lstStyle/>
        <a:p>
          <a:endParaRPr lang="ru-RU"/>
        </a:p>
      </dgm:t>
    </dgm:pt>
    <dgm:pt modelId="{0DC538B0-2755-4072-B38F-F0FE1A7F479E}" type="sibTrans" cxnId="{E1B1A89F-21FA-4AB1-A117-08818F988381}">
      <dgm:prSet/>
      <dgm:spPr/>
      <dgm:t>
        <a:bodyPr/>
        <a:lstStyle/>
        <a:p>
          <a:endParaRPr lang="ru-RU"/>
        </a:p>
      </dgm:t>
    </dgm:pt>
    <dgm:pt modelId="{40023955-0CC8-49E4-B925-9B973601A86A}">
      <dgm:prSet phldrT="[Текст]" custT="1"/>
      <dgm:spPr/>
      <dgm:t>
        <a:bodyPr/>
        <a:lstStyle/>
        <a:p>
          <a:r>
            <a:rPr lang="uk-UA" sz="2800" b="1" dirty="0" smtClean="0"/>
            <a:t>А</a:t>
          </a:r>
          <a:r>
            <a:rPr lang="en-US" sz="2800" b="1" dirty="0" smtClean="0"/>
            <a:t>r</a:t>
          </a:r>
          <a:endParaRPr lang="ru-RU" sz="2800" b="1" dirty="0"/>
        </a:p>
      </dgm:t>
    </dgm:pt>
    <dgm:pt modelId="{4B659009-6D1D-4EEF-BC89-8220185B5117}" type="parTrans" cxnId="{E681451F-891F-420E-870D-54023EC3BAB8}">
      <dgm:prSet/>
      <dgm:spPr/>
      <dgm:t>
        <a:bodyPr/>
        <a:lstStyle/>
        <a:p>
          <a:endParaRPr lang="ru-RU"/>
        </a:p>
      </dgm:t>
    </dgm:pt>
    <dgm:pt modelId="{0EDD9A77-64A4-488C-AC4A-FA1AA9F14C6C}" type="sibTrans" cxnId="{E681451F-891F-420E-870D-54023EC3BAB8}">
      <dgm:prSet/>
      <dgm:spPr/>
      <dgm:t>
        <a:bodyPr/>
        <a:lstStyle/>
        <a:p>
          <a:endParaRPr lang="ru-RU"/>
        </a:p>
      </dgm:t>
    </dgm:pt>
    <dgm:pt modelId="{06E6DF82-E913-4745-9AFF-91C1D397910F}">
      <dgm:prSet phldrT="[Текст]" custT="1"/>
      <dgm:spPr/>
      <dgm:t>
        <a:bodyPr/>
        <a:lstStyle/>
        <a:p>
          <a:r>
            <a:rPr lang="uk-UA" sz="1600" b="1" dirty="0" smtClean="0"/>
            <a:t>     Обчислення відносної молекулярної </a:t>
          </a:r>
          <a:endParaRPr lang="en-US" sz="1600" b="1" dirty="0" smtClean="0"/>
        </a:p>
        <a:p>
          <a:r>
            <a:rPr lang="uk-UA" sz="1600" b="1" dirty="0" smtClean="0"/>
            <a:t>маси</a:t>
          </a:r>
          <a:endParaRPr lang="ru-RU" sz="1600" b="1" dirty="0"/>
        </a:p>
      </dgm:t>
    </dgm:pt>
    <dgm:pt modelId="{8836EDB5-2768-453D-B311-9175636A9520}" type="parTrans" cxnId="{84CD23CC-37D9-49E5-B8A1-079B4FD696BD}">
      <dgm:prSet/>
      <dgm:spPr/>
      <dgm:t>
        <a:bodyPr/>
        <a:lstStyle/>
        <a:p>
          <a:endParaRPr lang="ru-RU"/>
        </a:p>
      </dgm:t>
    </dgm:pt>
    <dgm:pt modelId="{301806DD-1751-429A-9144-E83208D5FBB1}" type="sibTrans" cxnId="{84CD23CC-37D9-49E5-B8A1-079B4FD696BD}">
      <dgm:prSet/>
      <dgm:spPr/>
      <dgm:t>
        <a:bodyPr/>
        <a:lstStyle/>
        <a:p>
          <a:endParaRPr lang="ru-RU"/>
        </a:p>
      </dgm:t>
    </dgm:pt>
    <dgm:pt modelId="{DEB589D6-84DD-47DC-95DE-3C4C896C7FD7}">
      <dgm:prSet phldrT="[Текст]" custT="1"/>
      <dgm:spPr/>
      <dgm:t>
        <a:bodyPr/>
        <a:lstStyle/>
        <a:p>
          <a:r>
            <a:rPr lang="en-US" sz="1600" b="1" dirty="0" err="1" smtClean="0"/>
            <a:t>Mr</a:t>
          </a:r>
          <a:r>
            <a:rPr lang="en-US" sz="1600" b="1" dirty="0" smtClean="0"/>
            <a:t>(Al</a:t>
          </a:r>
          <a:r>
            <a:rPr lang="uk-UA" sz="1600" b="1" dirty="0" smtClean="0"/>
            <a:t>2 О</a:t>
          </a:r>
          <a:r>
            <a:rPr lang="en-US" sz="1600" b="1" dirty="0" smtClean="0"/>
            <a:t>3</a:t>
          </a:r>
          <a:r>
            <a:rPr lang="uk-UA" sz="1600" b="1" dirty="0" smtClean="0"/>
            <a:t>)=</a:t>
          </a:r>
          <a:endParaRPr lang="ru-RU" sz="1600" b="1" dirty="0"/>
        </a:p>
      </dgm:t>
    </dgm:pt>
    <dgm:pt modelId="{F3EC6841-18A9-435F-B950-D7D721CBFEA5}" type="parTrans" cxnId="{EEC2BBED-8490-425E-8845-0D8BF67154BF}">
      <dgm:prSet/>
      <dgm:spPr/>
      <dgm:t>
        <a:bodyPr/>
        <a:lstStyle/>
        <a:p>
          <a:endParaRPr lang="ru-RU"/>
        </a:p>
      </dgm:t>
    </dgm:pt>
    <dgm:pt modelId="{E5F58779-6A08-4FC7-8098-95484F4EB3EF}" type="sibTrans" cxnId="{EEC2BBED-8490-425E-8845-0D8BF67154BF}">
      <dgm:prSet/>
      <dgm:spPr/>
      <dgm:t>
        <a:bodyPr/>
        <a:lstStyle/>
        <a:p>
          <a:endParaRPr lang="ru-RU"/>
        </a:p>
      </dgm:t>
    </dgm:pt>
    <dgm:pt modelId="{A17ECF98-605F-48B5-97E5-C3B4D261E506}">
      <dgm:prSet phldrT="[Текст]" custT="1"/>
      <dgm:spPr/>
      <dgm:t>
        <a:bodyPr/>
        <a:lstStyle/>
        <a:p>
          <a:r>
            <a:rPr lang="en-US" sz="2000" b="1" dirty="0" smtClean="0"/>
            <a:t>Al2O3</a:t>
          </a:r>
          <a:endParaRPr lang="ru-RU" sz="2000" b="1" dirty="0"/>
        </a:p>
      </dgm:t>
    </dgm:pt>
    <dgm:pt modelId="{6897A355-CCC9-4288-8DB0-FB4CE9D7C50F}" type="parTrans" cxnId="{0CB5A097-4C99-4946-8E08-CA02E7B825BD}">
      <dgm:prSet/>
      <dgm:spPr/>
      <dgm:t>
        <a:bodyPr/>
        <a:lstStyle/>
        <a:p>
          <a:endParaRPr lang="ru-RU"/>
        </a:p>
      </dgm:t>
    </dgm:pt>
    <dgm:pt modelId="{ACA30D9B-7279-43FB-AE59-E1E0DEBB3F63}" type="sibTrans" cxnId="{0CB5A097-4C99-4946-8E08-CA02E7B825BD}">
      <dgm:prSet/>
      <dgm:spPr/>
      <dgm:t>
        <a:bodyPr/>
        <a:lstStyle/>
        <a:p>
          <a:endParaRPr lang="ru-RU"/>
        </a:p>
      </dgm:t>
    </dgm:pt>
    <dgm:pt modelId="{CB6BD914-A28D-4F2D-85A1-E6ED658925D1}">
      <dgm:prSet phldrT="[Текст]" custT="1"/>
      <dgm:spPr/>
      <dgm:t>
        <a:bodyPr/>
        <a:lstStyle/>
        <a:p>
          <a:r>
            <a:rPr lang="uk-UA" sz="1600" b="1" u="sng" dirty="0" smtClean="0"/>
            <a:t>Індекси:</a:t>
          </a:r>
          <a:endParaRPr lang="ru-RU" sz="1600" b="1" u="sng" dirty="0"/>
        </a:p>
      </dgm:t>
    </dgm:pt>
    <dgm:pt modelId="{93C85925-7E9A-48A2-82B3-BC07CFC9B537}" type="parTrans" cxnId="{D18DB1A5-63B9-48D9-96D8-526B48CD02F3}">
      <dgm:prSet/>
      <dgm:spPr/>
      <dgm:t>
        <a:bodyPr/>
        <a:lstStyle/>
        <a:p>
          <a:endParaRPr lang="ru-RU"/>
        </a:p>
      </dgm:t>
    </dgm:pt>
    <dgm:pt modelId="{8605EDD3-B00F-497F-8FCE-90BA92A6B81A}" type="sibTrans" cxnId="{D18DB1A5-63B9-48D9-96D8-526B48CD02F3}">
      <dgm:prSet/>
      <dgm:spPr/>
      <dgm:t>
        <a:bodyPr/>
        <a:lstStyle/>
        <a:p>
          <a:endParaRPr lang="ru-RU"/>
        </a:p>
      </dgm:t>
    </dgm:pt>
    <dgm:pt modelId="{6C9D1BB2-1D9E-43E5-A488-98E60122C353}">
      <dgm:prSet phldrT="[Текст]"/>
      <dgm:spPr/>
      <dgm:t>
        <a:bodyPr/>
        <a:lstStyle/>
        <a:p>
          <a:endParaRPr lang="ru-RU" sz="1300" dirty="0"/>
        </a:p>
      </dgm:t>
    </dgm:pt>
    <dgm:pt modelId="{D88B5804-FA9B-4474-BB30-D81E2D3A871A}" type="parTrans" cxnId="{4416C12F-9E5F-4D9E-9D7B-02D961FDE4EF}">
      <dgm:prSet/>
      <dgm:spPr/>
      <dgm:t>
        <a:bodyPr/>
        <a:lstStyle/>
        <a:p>
          <a:endParaRPr lang="ru-RU"/>
        </a:p>
      </dgm:t>
    </dgm:pt>
    <dgm:pt modelId="{CB049C92-AE61-404A-8C42-F07B7CFE131F}" type="sibTrans" cxnId="{4416C12F-9E5F-4D9E-9D7B-02D961FDE4EF}">
      <dgm:prSet/>
      <dgm:spPr/>
      <dgm:t>
        <a:bodyPr/>
        <a:lstStyle/>
        <a:p>
          <a:endParaRPr lang="ru-RU"/>
        </a:p>
      </dgm:t>
    </dgm:pt>
    <dgm:pt modelId="{02A722C8-41A6-4D60-B432-7E9D2E2FEB9D}">
      <dgm:prSet phldrT="[Текст]" custT="1"/>
      <dgm:spPr/>
      <dgm:t>
        <a:bodyPr/>
        <a:lstStyle/>
        <a:p>
          <a:r>
            <a:rPr lang="en-US" sz="1600" b="1" dirty="0" smtClean="0"/>
            <a:t>n(Al)=2</a:t>
          </a:r>
          <a:endParaRPr lang="ru-RU" sz="1600" b="1" dirty="0"/>
        </a:p>
      </dgm:t>
    </dgm:pt>
    <dgm:pt modelId="{FBC518D7-3BFD-4E4C-9FB4-2D9CD8D1BD47}" type="parTrans" cxnId="{F7E29338-C21B-4DAD-9F40-FEA3719C7FF2}">
      <dgm:prSet/>
      <dgm:spPr/>
      <dgm:t>
        <a:bodyPr/>
        <a:lstStyle/>
        <a:p>
          <a:endParaRPr lang="ru-RU"/>
        </a:p>
      </dgm:t>
    </dgm:pt>
    <dgm:pt modelId="{AC6B4B39-07B8-44E6-B0AE-F6A3050E658B}" type="sibTrans" cxnId="{F7E29338-C21B-4DAD-9F40-FEA3719C7FF2}">
      <dgm:prSet/>
      <dgm:spPr/>
      <dgm:t>
        <a:bodyPr/>
        <a:lstStyle/>
        <a:p>
          <a:endParaRPr lang="ru-RU"/>
        </a:p>
      </dgm:t>
    </dgm:pt>
    <dgm:pt modelId="{81C70D40-663E-4495-B3CF-4B4F069A0CD1}">
      <dgm:prSet phldrT="[Текст]" custT="1"/>
      <dgm:spPr/>
      <dgm:t>
        <a:bodyPr/>
        <a:lstStyle/>
        <a:p>
          <a:r>
            <a:rPr lang="en-US" sz="1600" b="1" dirty="0" smtClean="0"/>
            <a:t>n(O)= 3</a:t>
          </a:r>
          <a:endParaRPr lang="ru-RU" sz="1600" b="1" dirty="0"/>
        </a:p>
      </dgm:t>
    </dgm:pt>
    <dgm:pt modelId="{292F0DD1-35EE-45DB-A94D-68187AD071E2}" type="parTrans" cxnId="{7E593685-C377-4006-A8C2-234E4EFC9555}">
      <dgm:prSet/>
      <dgm:spPr/>
      <dgm:t>
        <a:bodyPr/>
        <a:lstStyle/>
        <a:p>
          <a:endParaRPr lang="ru-RU"/>
        </a:p>
      </dgm:t>
    </dgm:pt>
    <dgm:pt modelId="{7C1CDC58-C6DE-49EA-8BA7-247B4156CCB3}" type="sibTrans" cxnId="{7E593685-C377-4006-A8C2-234E4EFC9555}">
      <dgm:prSet/>
      <dgm:spPr/>
      <dgm:t>
        <a:bodyPr/>
        <a:lstStyle/>
        <a:p>
          <a:endParaRPr lang="ru-RU"/>
        </a:p>
      </dgm:t>
    </dgm:pt>
    <dgm:pt modelId="{D9CFB104-74E9-4C43-A5B8-6B61DDC98F16}">
      <dgm:prSet phldrT="[Текст]" custT="1"/>
      <dgm:spPr/>
      <dgm:t>
        <a:bodyPr/>
        <a:lstStyle/>
        <a:p>
          <a:r>
            <a:rPr lang="uk-UA" sz="1600" b="1" dirty="0" smtClean="0"/>
            <a:t>2</a:t>
          </a:r>
          <a:r>
            <a:rPr lang="pt-BR" sz="1600" b="1" dirty="0" smtClean="0"/>
            <a:t>×</a:t>
          </a:r>
          <a:r>
            <a:rPr lang="uk-UA" sz="1600" b="1" dirty="0" smtClean="0"/>
            <a:t>А</a:t>
          </a:r>
          <a:r>
            <a:rPr lang="en-US" sz="1600" b="1" dirty="0" smtClean="0"/>
            <a:t>r</a:t>
          </a:r>
          <a:r>
            <a:rPr lang="uk-UA" sz="1600" b="1" dirty="0" smtClean="0"/>
            <a:t>(</a:t>
          </a:r>
          <a:r>
            <a:rPr lang="en-US" sz="1600" b="1" dirty="0" smtClean="0"/>
            <a:t>Al</a:t>
          </a:r>
          <a:r>
            <a:rPr lang="uk-UA" sz="1600" b="1" dirty="0" smtClean="0"/>
            <a:t>)+</a:t>
          </a:r>
          <a:r>
            <a:rPr lang="en-US" sz="1600" b="1" dirty="0" smtClean="0"/>
            <a:t>3</a:t>
          </a:r>
          <a:r>
            <a:rPr lang="pt-BR" sz="1600" b="1" dirty="0" smtClean="0"/>
            <a:t>×</a:t>
          </a:r>
          <a:r>
            <a:rPr lang="uk-UA" sz="1600" b="1" dirty="0" smtClean="0"/>
            <a:t>А</a:t>
          </a:r>
          <a:r>
            <a:rPr lang="en-US" sz="1600" b="1" dirty="0" smtClean="0"/>
            <a:t>r</a:t>
          </a:r>
          <a:r>
            <a:rPr lang="uk-UA" sz="1600" b="1" dirty="0" smtClean="0"/>
            <a:t>(О)</a:t>
          </a:r>
          <a:r>
            <a:rPr lang="en-US" sz="1600" b="1" dirty="0" smtClean="0"/>
            <a:t>=</a:t>
          </a:r>
          <a:endParaRPr lang="ru-RU" sz="1600" b="1" dirty="0"/>
        </a:p>
      </dgm:t>
    </dgm:pt>
    <dgm:pt modelId="{871E621C-C21B-4B9E-990D-7B89F1D2E854}" type="parTrans" cxnId="{404D07F1-B96F-470D-B83D-01D0EAEFD2A5}">
      <dgm:prSet/>
      <dgm:spPr/>
      <dgm:t>
        <a:bodyPr/>
        <a:lstStyle/>
        <a:p>
          <a:endParaRPr lang="ru-RU"/>
        </a:p>
      </dgm:t>
    </dgm:pt>
    <dgm:pt modelId="{55AF86BA-A582-4F39-B949-0F9A0B9BD337}" type="sibTrans" cxnId="{404D07F1-B96F-470D-B83D-01D0EAEFD2A5}">
      <dgm:prSet/>
      <dgm:spPr/>
      <dgm:t>
        <a:bodyPr/>
        <a:lstStyle/>
        <a:p>
          <a:endParaRPr lang="ru-RU"/>
        </a:p>
      </dgm:t>
    </dgm:pt>
    <dgm:pt modelId="{02D143E0-1EDB-4DA9-B205-7F2D074EF5AC}">
      <dgm:prSet phldrT="[Текст]" custT="1"/>
      <dgm:spPr/>
      <dgm:t>
        <a:bodyPr/>
        <a:lstStyle/>
        <a:p>
          <a:r>
            <a:rPr lang="en-US" sz="1600" b="1" dirty="0" smtClean="0"/>
            <a:t>2</a:t>
          </a:r>
          <a:r>
            <a:rPr lang="pt-BR" sz="1600" b="1" dirty="0" smtClean="0"/>
            <a:t>×27 +3× 16=102</a:t>
          </a:r>
          <a:endParaRPr lang="ru-RU" sz="1600" b="1" dirty="0"/>
        </a:p>
      </dgm:t>
    </dgm:pt>
    <dgm:pt modelId="{96274EDE-479D-45E8-B599-4EFD4DA67E18}" type="parTrans" cxnId="{24B4AB0F-0D65-4A43-8C3B-48FCC1E9EF7C}">
      <dgm:prSet/>
      <dgm:spPr/>
      <dgm:t>
        <a:bodyPr/>
        <a:lstStyle/>
        <a:p>
          <a:endParaRPr lang="ru-RU"/>
        </a:p>
      </dgm:t>
    </dgm:pt>
    <dgm:pt modelId="{93DD79D1-6451-485A-956E-6097F42F2FCA}" type="sibTrans" cxnId="{24B4AB0F-0D65-4A43-8C3B-48FCC1E9EF7C}">
      <dgm:prSet/>
      <dgm:spPr/>
      <dgm:t>
        <a:bodyPr/>
        <a:lstStyle/>
        <a:p>
          <a:endParaRPr lang="ru-RU"/>
        </a:p>
      </dgm:t>
    </dgm:pt>
    <dgm:pt modelId="{300A9AD3-81B6-45BC-8F02-386F2DE8AC4C}" type="pres">
      <dgm:prSet presAssocID="{0E81936D-9654-453A-B052-44314B210F05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E75961-986B-47A0-B13B-61D635B57C60}" type="pres">
      <dgm:prSet presAssocID="{0E81936D-9654-453A-B052-44314B210F05}" presName="children" presStyleCnt="0"/>
      <dgm:spPr/>
    </dgm:pt>
    <dgm:pt modelId="{3FEC018B-A1D2-4E21-8EDD-0CEC4D8206A4}" type="pres">
      <dgm:prSet presAssocID="{0E81936D-9654-453A-B052-44314B210F05}" presName="child1group" presStyleCnt="0"/>
      <dgm:spPr/>
    </dgm:pt>
    <dgm:pt modelId="{2AC40FE7-EB24-4EE4-84FB-97A9DBD99B7A}" type="pres">
      <dgm:prSet presAssocID="{0E81936D-9654-453A-B052-44314B210F05}" presName="child1" presStyleLbl="bgAcc1" presStyleIdx="0" presStyleCnt="4"/>
      <dgm:spPr/>
      <dgm:t>
        <a:bodyPr/>
        <a:lstStyle/>
        <a:p>
          <a:endParaRPr lang="ru-RU"/>
        </a:p>
      </dgm:t>
    </dgm:pt>
    <dgm:pt modelId="{23C57FA9-BB7E-472D-AEE4-9AFD278317B8}" type="pres">
      <dgm:prSet presAssocID="{0E81936D-9654-453A-B052-44314B210F05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E01068-5AC3-4913-9841-59F64157BC80}" type="pres">
      <dgm:prSet presAssocID="{0E81936D-9654-453A-B052-44314B210F05}" presName="child2group" presStyleCnt="0"/>
      <dgm:spPr/>
    </dgm:pt>
    <dgm:pt modelId="{B7E212C3-BD1F-415F-A709-4FAA05A8309A}" type="pres">
      <dgm:prSet presAssocID="{0E81936D-9654-453A-B052-44314B210F05}" presName="child2" presStyleLbl="bgAcc1" presStyleIdx="1" presStyleCnt="4"/>
      <dgm:spPr/>
      <dgm:t>
        <a:bodyPr/>
        <a:lstStyle/>
        <a:p>
          <a:endParaRPr lang="ru-RU"/>
        </a:p>
      </dgm:t>
    </dgm:pt>
    <dgm:pt modelId="{04B66BA8-3471-4FD7-B158-19DE3CEEC66B}" type="pres">
      <dgm:prSet presAssocID="{0E81936D-9654-453A-B052-44314B210F05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58980E-7B0E-42CF-833F-B3ACF9381D96}" type="pres">
      <dgm:prSet presAssocID="{0E81936D-9654-453A-B052-44314B210F05}" presName="child3group" presStyleCnt="0"/>
      <dgm:spPr/>
    </dgm:pt>
    <dgm:pt modelId="{6676E795-472A-42F2-998E-25070B60253C}" type="pres">
      <dgm:prSet presAssocID="{0E81936D-9654-453A-B052-44314B210F05}" presName="child3" presStyleLbl="bgAcc1" presStyleIdx="2" presStyleCnt="4" custScaleX="154756" custLinFactNeighborX="38763" custLinFactNeighborY="5383"/>
      <dgm:spPr/>
      <dgm:t>
        <a:bodyPr/>
        <a:lstStyle/>
        <a:p>
          <a:endParaRPr lang="ru-RU"/>
        </a:p>
      </dgm:t>
    </dgm:pt>
    <dgm:pt modelId="{E10FD4DB-BF9E-45E9-BBCC-3573F54584D6}" type="pres">
      <dgm:prSet presAssocID="{0E81936D-9654-453A-B052-44314B210F05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158928-9D52-465F-A473-2600E010FCAC}" type="pres">
      <dgm:prSet presAssocID="{0E81936D-9654-453A-B052-44314B210F05}" presName="child4group" presStyleCnt="0"/>
      <dgm:spPr/>
    </dgm:pt>
    <dgm:pt modelId="{C9C1F759-4CAE-45CC-8C8C-D9DB4838FB58}" type="pres">
      <dgm:prSet presAssocID="{0E81936D-9654-453A-B052-44314B210F05}" presName="child4" presStyleLbl="bgAcc1" presStyleIdx="3" presStyleCnt="4" custScaleX="155775" custLinFactNeighborX="-23433" custLinFactNeighborY="-4383"/>
      <dgm:spPr/>
      <dgm:t>
        <a:bodyPr/>
        <a:lstStyle/>
        <a:p>
          <a:endParaRPr lang="ru-RU"/>
        </a:p>
      </dgm:t>
    </dgm:pt>
    <dgm:pt modelId="{19523BB9-609F-4604-A5C5-18119AEA378B}" type="pres">
      <dgm:prSet presAssocID="{0E81936D-9654-453A-B052-44314B210F05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6A4EE1-CC44-4F0A-B46E-CDE2FF8307C0}" type="pres">
      <dgm:prSet presAssocID="{0E81936D-9654-453A-B052-44314B210F05}" presName="childPlaceholder" presStyleCnt="0"/>
      <dgm:spPr/>
    </dgm:pt>
    <dgm:pt modelId="{02B21351-6F66-4C68-A727-82EE659875C3}" type="pres">
      <dgm:prSet presAssocID="{0E81936D-9654-453A-B052-44314B210F05}" presName="circle" presStyleCnt="0"/>
      <dgm:spPr/>
    </dgm:pt>
    <dgm:pt modelId="{2CFB7DD1-DED4-4F90-B702-7C12FABFFECA}" type="pres">
      <dgm:prSet presAssocID="{0E81936D-9654-453A-B052-44314B210F05}" presName="quadrant1" presStyleLbl="node1" presStyleIdx="0" presStyleCnt="4" custScaleX="131702" custLinFactNeighborX="-19387" custLinFactNeighborY="-9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E54266-0F9E-42FC-B1D1-A2AD13F84C75}" type="pres">
      <dgm:prSet presAssocID="{0E81936D-9654-453A-B052-44314B210F05}" presName="quadrant2" presStyleLbl="node1" presStyleIdx="1" presStyleCnt="4" custScaleX="11827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512215-C839-446B-9579-500910C4E071}" type="pres">
      <dgm:prSet presAssocID="{0E81936D-9654-453A-B052-44314B210F05}" presName="quadrant3" presStyleLbl="node1" presStyleIdx="2" presStyleCnt="4" custScaleX="128821" custLinFactNeighborX="-2522" custLinFactNeighborY="-72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099FCE-3EB9-478B-893E-267279DF2D81}" type="pres">
      <dgm:prSet presAssocID="{0E81936D-9654-453A-B052-44314B210F05}" presName="quadrant4" presStyleLbl="node1" presStyleIdx="3" presStyleCnt="4" custScaleX="126193" custScaleY="107217" custLinFactNeighborX="-21518" custLinFactNeighborY="-1089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0695C5-6F13-4461-8394-BED2D90804AD}" type="pres">
      <dgm:prSet presAssocID="{0E81936D-9654-453A-B052-44314B210F05}" presName="quadrantPlaceholder" presStyleCnt="0"/>
      <dgm:spPr/>
    </dgm:pt>
    <dgm:pt modelId="{2CC5FB5E-1FA1-4F37-9375-CD6F70731CF8}" type="pres">
      <dgm:prSet presAssocID="{0E81936D-9654-453A-B052-44314B210F05}" presName="center1" presStyleLbl="fgShp" presStyleIdx="0" presStyleCnt="2" custLinFactNeighborX="-30942" custLinFactNeighborY="-7425"/>
      <dgm:spPr/>
    </dgm:pt>
    <dgm:pt modelId="{24E8CB48-6AF3-40FA-97DF-C3BB8C2C0541}" type="pres">
      <dgm:prSet presAssocID="{0E81936D-9654-453A-B052-44314B210F05}" presName="center2" presStyleLbl="fgShp" presStyleIdx="1" presStyleCnt="2" custLinFactNeighborX="-30942" custLinFactNeighborY="-45887"/>
      <dgm:spPr/>
    </dgm:pt>
  </dgm:ptLst>
  <dgm:cxnLst>
    <dgm:cxn modelId="{0CB5A097-4C99-4946-8E08-CA02E7B825BD}" srcId="{0E81936D-9654-453A-B052-44314B210F05}" destId="{A17ECF98-605F-48B5-97E5-C3B4D261E506}" srcOrd="3" destOrd="0" parTransId="{6897A355-CCC9-4288-8DB0-FB4CE9D7C50F}" sibTransId="{ACA30D9B-7279-43FB-AE59-E1E0DEBB3F63}"/>
    <dgm:cxn modelId="{48767E61-F65F-4344-8CCB-C293DC0584A9}" type="presOf" srcId="{A17ECF98-605F-48B5-97E5-C3B4D261E506}" destId="{52099FCE-3EB9-478B-893E-267279DF2D81}" srcOrd="0" destOrd="0" presId="urn:microsoft.com/office/officeart/2005/8/layout/cycle4"/>
    <dgm:cxn modelId="{A70207B6-6869-4595-8B88-75FE284C10C2}" type="presOf" srcId="{6C9D1BB2-1D9E-43E5-A488-98E60122C353}" destId="{B7E212C3-BD1F-415F-A709-4FAA05A8309A}" srcOrd="0" destOrd="1" presId="urn:microsoft.com/office/officeart/2005/8/layout/cycle4"/>
    <dgm:cxn modelId="{E1B1A89F-21FA-4AB1-A117-08818F988381}" srcId="{0E81936D-9654-453A-B052-44314B210F05}" destId="{18ACE12C-4233-459D-AED9-C5B7EC1581DA}" srcOrd="1" destOrd="0" parTransId="{D1200134-0162-46E5-B8A5-9B14A4258FB1}" sibTransId="{0DC538B0-2755-4072-B38F-F0FE1A7F479E}"/>
    <dgm:cxn modelId="{16FD5BEA-828E-4E7E-A711-2EF0185B4E96}" type="presOf" srcId="{02D143E0-1EDB-4DA9-B205-7F2D074EF5AC}" destId="{6676E795-472A-42F2-998E-25070B60253C}" srcOrd="0" destOrd="2" presId="urn:microsoft.com/office/officeart/2005/8/layout/cycle4"/>
    <dgm:cxn modelId="{CD8C94BE-B7CF-47F7-81F2-EA6D6E1DDEEC}" type="presOf" srcId="{0EF0C4E3-431D-4347-9F17-ED0D80CEE0D0}" destId="{2AC40FE7-EB24-4EE4-84FB-97A9DBD99B7A}" srcOrd="0" destOrd="0" presId="urn:microsoft.com/office/officeart/2005/8/layout/cycle4"/>
    <dgm:cxn modelId="{CFCA7122-3729-49A1-A28C-1AA986782BED}" type="presOf" srcId="{D9CFB104-74E9-4C43-A5B8-6B61DDC98F16}" destId="{E10FD4DB-BF9E-45E9-BBCC-3573F54584D6}" srcOrd="1" destOrd="1" presId="urn:microsoft.com/office/officeart/2005/8/layout/cycle4"/>
    <dgm:cxn modelId="{A6338746-6AA9-4B35-9299-52740B9297BD}" type="presOf" srcId="{6C9D1BB2-1D9E-43E5-A488-98E60122C353}" destId="{04B66BA8-3471-4FD7-B158-19DE3CEEC66B}" srcOrd="1" destOrd="1" presId="urn:microsoft.com/office/officeart/2005/8/layout/cycle4"/>
    <dgm:cxn modelId="{EEE8AF35-5022-4C72-B3CD-7E9BB25EFC31}" type="presOf" srcId="{CB6BD914-A28D-4F2D-85A1-E6ED658925D1}" destId="{19523BB9-609F-4604-A5C5-18119AEA378B}" srcOrd="1" destOrd="0" presId="urn:microsoft.com/office/officeart/2005/8/layout/cycle4"/>
    <dgm:cxn modelId="{9080CC37-6D75-4E4E-859B-4C6E329B1DA2}" srcId="{0E81936D-9654-453A-B052-44314B210F05}" destId="{B65ACEAD-4D6E-4938-B9D8-2F331C9B1B2F}" srcOrd="0" destOrd="0" parTransId="{15119163-1ED2-42DA-8276-8DD0F7BDD5EE}" sibTransId="{BC6430C7-F0BC-4682-BB37-A3D918A84AA3}"/>
    <dgm:cxn modelId="{C0C262E9-6E73-4B4A-8AE3-DDEC9D49FA63}" type="presOf" srcId="{DEB589D6-84DD-47DC-95DE-3C4C896C7FD7}" destId="{6676E795-472A-42F2-998E-25070B60253C}" srcOrd="0" destOrd="0" presId="urn:microsoft.com/office/officeart/2005/8/layout/cycle4"/>
    <dgm:cxn modelId="{B9D0EA08-F588-4C9A-BB72-999826306EF3}" type="presOf" srcId="{0E81936D-9654-453A-B052-44314B210F05}" destId="{300A9AD3-81B6-45BC-8F02-386F2DE8AC4C}" srcOrd="0" destOrd="0" presId="urn:microsoft.com/office/officeart/2005/8/layout/cycle4"/>
    <dgm:cxn modelId="{B0778A19-7147-47A2-BFD9-1BEE05595D1C}" type="presOf" srcId="{0EF0C4E3-431D-4347-9F17-ED0D80CEE0D0}" destId="{23C57FA9-BB7E-472D-AEE4-9AFD278317B8}" srcOrd="1" destOrd="0" presId="urn:microsoft.com/office/officeart/2005/8/layout/cycle4"/>
    <dgm:cxn modelId="{03F58DE1-98BD-4DA0-84A9-105A356BCD7E}" type="presOf" srcId="{18ACE12C-4233-459D-AED9-C5B7EC1581DA}" destId="{40E54266-0F9E-42FC-B1D1-A2AD13F84C75}" srcOrd="0" destOrd="0" presId="urn:microsoft.com/office/officeart/2005/8/layout/cycle4"/>
    <dgm:cxn modelId="{1F620F20-E7FF-4241-9BB4-31D720C9A9E6}" type="presOf" srcId="{02A722C8-41A6-4D60-B432-7E9D2E2FEB9D}" destId="{C9C1F759-4CAE-45CC-8C8C-D9DB4838FB58}" srcOrd="0" destOrd="1" presId="urn:microsoft.com/office/officeart/2005/8/layout/cycle4"/>
    <dgm:cxn modelId="{84CD23CC-37D9-49E5-B8A1-079B4FD696BD}" srcId="{0E81936D-9654-453A-B052-44314B210F05}" destId="{06E6DF82-E913-4745-9AFF-91C1D397910F}" srcOrd="2" destOrd="0" parTransId="{8836EDB5-2768-453D-B311-9175636A9520}" sibTransId="{301806DD-1751-429A-9144-E83208D5FBB1}"/>
    <dgm:cxn modelId="{2CCE34B8-BEEB-49B5-8586-24B74A938B94}" type="presOf" srcId="{40023955-0CC8-49E4-B925-9B973601A86A}" destId="{B7E212C3-BD1F-415F-A709-4FAA05A8309A}" srcOrd="0" destOrd="0" presId="urn:microsoft.com/office/officeart/2005/8/layout/cycle4"/>
    <dgm:cxn modelId="{404D07F1-B96F-470D-B83D-01D0EAEFD2A5}" srcId="{06E6DF82-E913-4745-9AFF-91C1D397910F}" destId="{D9CFB104-74E9-4C43-A5B8-6B61DDC98F16}" srcOrd="1" destOrd="0" parTransId="{871E621C-C21B-4B9E-990D-7B89F1D2E854}" sibTransId="{55AF86BA-A582-4F39-B949-0F9A0B9BD337}"/>
    <dgm:cxn modelId="{F7E29338-C21B-4DAD-9F40-FEA3719C7FF2}" srcId="{A17ECF98-605F-48B5-97E5-C3B4D261E506}" destId="{02A722C8-41A6-4D60-B432-7E9D2E2FEB9D}" srcOrd="1" destOrd="0" parTransId="{FBC518D7-3BFD-4E4C-9FB4-2D9CD8D1BD47}" sibTransId="{AC6B4B39-07B8-44E6-B0AE-F6A3050E658B}"/>
    <dgm:cxn modelId="{AF400E03-7B7C-4031-AFE2-1F879D0B935E}" type="presOf" srcId="{06E6DF82-E913-4745-9AFF-91C1D397910F}" destId="{3A512215-C839-446B-9579-500910C4E071}" srcOrd="0" destOrd="0" presId="urn:microsoft.com/office/officeart/2005/8/layout/cycle4"/>
    <dgm:cxn modelId="{1021602D-90B3-444D-A632-522DCDD3EBE2}" type="presOf" srcId="{02A722C8-41A6-4D60-B432-7E9D2E2FEB9D}" destId="{19523BB9-609F-4604-A5C5-18119AEA378B}" srcOrd="1" destOrd="1" presId="urn:microsoft.com/office/officeart/2005/8/layout/cycle4"/>
    <dgm:cxn modelId="{7C76BE21-0E03-472E-9C86-ED7787704C4C}" type="presOf" srcId="{D9CFB104-74E9-4C43-A5B8-6B61DDC98F16}" destId="{6676E795-472A-42F2-998E-25070B60253C}" srcOrd="0" destOrd="1" presId="urn:microsoft.com/office/officeart/2005/8/layout/cycle4"/>
    <dgm:cxn modelId="{940A3206-7367-458E-B1DE-B9F897C1DCEC}" type="presOf" srcId="{40023955-0CC8-49E4-B925-9B973601A86A}" destId="{04B66BA8-3471-4FD7-B158-19DE3CEEC66B}" srcOrd="1" destOrd="0" presId="urn:microsoft.com/office/officeart/2005/8/layout/cycle4"/>
    <dgm:cxn modelId="{F1B8456D-4236-43D5-8F6B-66AD349F0E1C}" type="presOf" srcId="{CB6BD914-A28D-4F2D-85A1-E6ED658925D1}" destId="{C9C1F759-4CAE-45CC-8C8C-D9DB4838FB58}" srcOrd="0" destOrd="0" presId="urn:microsoft.com/office/officeart/2005/8/layout/cycle4"/>
    <dgm:cxn modelId="{EC55B18F-F686-4304-95D3-2567107F7A7B}" type="presOf" srcId="{DEB589D6-84DD-47DC-95DE-3C4C896C7FD7}" destId="{E10FD4DB-BF9E-45E9-BBCC-3573F54584D6}" srcOrd="1" destOrd="0" presId="urn:microsoft.com/office/officeart/2005/8/layout/cycle4"/>
    <dgm:cxn modelId="{7E593685-C377-4006-A8C2-234E4EFC9555}" srcId="{A17ECF98-605F-48B5-97E5-C3B4D261E506}" destId="{81C70D40-663E-4495-B3CF-4B4F069A0CD1}" srcOrd="2" destOrd="0" parTransId="{292F0DD1-35EE-45DB-A94D-68187AD071E2}" sibTransId="{7C1CDC58-C6DE-49EA-8BA7-247B4156CCB3}"/>
    <dgm:cxn modelId="{4416C12F-9E5F-4D9E-9D7B-02D961FDE4EF}" srcId="{18ACE12C-4233-459D-AED9-C5B7EC1581DA}" destId="{6C9D1BB2-1D9E-43E5-A488-98E60122C353}" srcOrd="1" destOrd="0" parTransId="{D88B5804-FA9B-4474-BB30-D81E2D3A871A}" sibTransId="{CB049C92-AE61-404A-8C42-F07B7CFE131F}"/>
    <dgm:cxn modelId="{D18DB1A5-63B9-48D9-96D8-526B48CD02F3}" srcId="{A17ECF98-605F-48B5-97E5-C3B4D261E506}" destId="{CB6BD914-A28D-4F2D-85A1-E6ED658925D1}" srcOrd="0" destOrd="0" parTransId="{93C85925-7E9A-48A2-82B3-BC07CFC9B537}" sibTransId="{8605EDD3-B00F-497F-8FCE-90BA92A6B81A}"/>
    <dgm:cxn modelId="{996BB931-0190-4818-92BF-F14137BBD2F7}" type="presOf" srcId="{02D143E0-1EDB-4DA9-B205-7F2D074EF5AC}" destId="{E10FD4DB-BF9E-45E9-BBCC-3573F54584D6}" srcOrd="1" destOrd="2" presId="urn:microsoft.com/office/officeart/2005/8/layout/cycle4"/>
    <dgm:cxn modelId="{11A91745-543B-4F18-992E-D45871039583}" type="presOf" srcId="{81C70D40-663E-4495-B3CF-4B4F069A0CD1}" destId="{C9C1F759-4CAE-45CC-8C8C-D9DB4838FB58}" srcOrd="0" destOrd="2" presId="urn:microsoft.com/office/officeart/2005/8/layout/cycle4"/>
    <dgm:cxn modelId="{B0FE5C47-6568-4433-9174-369C5778ACB2}" srcId="{B65ACEAD-4D6E-4938-B9D8-2F331C9B1B2F}" destId="{0EF0C4E3-431D-4347-9F17-ED0D80CEE0D0}" srcOrd="0" destOrd="0" parTransId="{1FF52A4D-05AF-4BC2-97CD-52FEA4176BC8}" sibTransId="{3BFAC8DB-9D20-4B54-A134-A18CEA78A67C}"/>
    <dgm:cxn modelId="{EEC2BBED-8490-425E-8845-0D8BF67154BF}" srcId="{06E6DF82-E913-4745-9AFF-91C1D397910F}" destId="{DEB589D6-84DD-47DC-95DE-3C4C896C7FD7}" srcOrd="0" destOrd="0" parTransId="{F3EC6841-18A9-435F-B950-D7D721CBFEA5}" sibTransId="{E5F58779-6A08-4FC7-8098-95484F4EB3EF}"/>
    <dgm:cxn modelId="{DA6761C8-BFD0-4CD3-9351-C4052DB87BED}" type="presOf" srcId="{B65ACEAD-4D6E-4938-B9D8-2F331C9B1B2F}" destId="{2CFB7DD1-DED4-4F90-B702-7C12FABFFECA}" srcOrd="0" destOrd="0" presId="urn:microsoft.com/office/officeart/2005/8/layout/cycle4"/>
    <dgm:cxn modelId="{24B4AB0F-0D65-4A43-8C3B-48FCC1E9EF7C}" srcId="{06E6DF82-E913-4745-9AFF-91C1D397910F}" destId="{02D143E0-1EDB-4DA9-B205-7F2D074EF5AC}" srcOrd="2" destOrd="0" parTransId="{96274EDE-479D-45E8-B599-4EFD4DA67E18}" sibTransId="{93DD79D1-6451-485A-956E-6097F42F2FCA}"/>
    <dgm:cxn modelId="{E681451F-891F-420E-870D-54023EC3BAB8}" srcId="{18ACE12C-4233-459D-AED9-C5B7EC1581DA}" destId="{40023955-0CC8-49E4-B925-9B973601A86A}" srcOrd="0" destOrd="0" parTransId="{4B659009-6D1D-4EEF-BC89-8220185B5117}" sibTransId="{0EDD9A77-64A4-488C-AC4A-FA1AA9F14C6C}"/>
    <dgm:cxn modelId="{9302D839-35B0-4A00-B26B-80638855E637}" type="presOf" srcId="{81C70D40-663E-4495-B3CF-4B4F069A0CD1}" destId="{19523BB9-609F-4604-A5C5-18119AEA378B}" srcOrd="1" destOrd="2" presId="urn:microsoft.com/office/officeart/2005/8/layout/cycle4"/>
    <dgm:cxn modelId="{9B95FA52-6094-49F1-88BA-DF1E2520B9C8}" type="presParOf" srcId="{300A9AD3-81B6-45BC-8F02-386F2DE8AC4C}" destId="{4CE75961-986B-47A0-B13B-61D635B57C60}" srcOrd="0" destOrd="0" presId="urn:microsoft.com/office/officeart/2005/8/layout/cycle4"/>
    <dgm:cxn modelId="{6FAA9931-755A-4484-88E2-2BD72D877196}" type="presParOf" srcId="{4CE75961-986B-47A0-B13B-61D635B57C60}" destId="{3FEC018B-A1D2-4E21-8EDD-0CEC4D8206A4}" srcOrd="0" destOrd="0" presId="urn:microsoft.com/office/officeart/2005/8/layout/cycle4"/>
    <dgm:cxn modelId="{8A0C0B5B-F8CB-4D85-BF2E-22EADB3BF04F}" type="presParOf" srcId="{3FEC018B-A1D2-4E21-8EDD-0CEC4D8206A4}" destId="{2AC40FE7-EB24-4EE4-84FB-97A9DBD99B7A}" srcOrd="0" destOrd="0" presId="urn:microsoft.com/office/officeart/2005/8/layout/cycle4"/>
    <dgm:cxn modelId="{47584127-49B4-4376-BC29-00611FE357CC}" type="presParOf" srcId="{3FEC018B-A1D2-4E21-8EDD-0CEC4D8206A4}" destId="{23C57FA9-BB7E-472D-AEE4-9AFD278317B8}" srcOrd="1" destOrd="0" presId="urn:microsoft.com/office/officeart/2005/8/layout/cycle4"/>
    <dgm:cxn modelId="{0C9A9FFF-4A72-4ED8-8F3D-BEEA36B538B6}" type="presParOf" srcId="{4CE75961-986B-47A0-B13B-61D635B57C60}" destId="{A0E01068-5AC3-4913-9841-59F64157BC80}" srcOrd="1" destOrd="0" presId="urn:microsoft.com/office/officeart/2005/8/layout/cycle4"/>
    <dgm:cxn modelId="{47224B37-14E7-401A-BB90-7706ABDDC69A}" type="presParOf" srcId="{A0E01068-5AC3-4913-9841-59F64157BC80}" destId="{B7E212C3-BD1F-415F-A709-4FAA05A8309A}" srcOrd="0" destOrd="0" presId="urn:microsoft.com/office/officeart/2005/8/layout/cycle4"/>
    <dgm:cxn modelId="{5293C6E7-163A-45AA-8697-91BA83D43262}" type="presParOf" srcId="{A0E01068-5AC3-4913-9841-59F64157BC80}" destId="{04B66BA8-3471-4FD7-B158-19DE3CEEC66B}" srcOrd="1" destOrd="0" presId="urn:microsoft.com/office/officeart/2005/8/layout/cycle4"/>
    <dgm:cxn modelId="{B89332B6-08C9-4707-8C1E-30CC0C526E94}" type="presParOf" srcId="{4CE75961-986B-47A0-B13B-61D635B57C60}" destId="{AD58980E-7B0E-42CF-833F-B3ACF9381D96}" srcOrd="2" destOrd="0" presId="urn:microsoft.com/office/officeart/2005/8/layout/cycle4"/>
    <dgm:cxn modelId="{36EEF67B-C7DB-41E2-9503-D536B537BE88}" type="presParOf" srcId="{AD58980E-7B0E-42CF-833F-B3ACF9381D96}" destId="{6676E795-472A-42F2-998E-25070B60253C}" srcOrd="0" destOrd="0" presId="urn:microsoft.com/office/officeart/2005/8/layout/cycle4"/>
    <dgm:cxn modelId="{48ABEDF6-DBF7-47AD-83A0-C4FBA266829A}" type="presParOf" srcId="{AD58980E-7B0E-42CF-833F-B3ACF9381D96}" destId="{E10FD4DB-BF9E-45E9-BBCC-3573F54584D6}" srcOrd="1" destOrd="0" presId="urn:microsoft.com/office/officeart/2005/8/layout/cycle4"/>
    <dgm:cxn modelId="{D1896143-0EDE-452E-A171-893039046CDE}" type="presParOf" srcId="{4CE75961-986B-47A0-B13B-61D635B57C60}" destId="{57158928-9D52-465F-A473-2600E010FCAC}" srcOrd="3" destOrd="0" presId="urn:microsoft.com/office/officeart/2005/8/layout/cycle4"/>
    <dgm:cxn modelId="{202C41E6-2530-4D5B-AD80-5A8C5F137200}" type="presParOf" srcId="{57158928-9D52-465F-A473-2600E010FCAC}" destId="{C9C1F759-4CAE-45CC-8C8C-D9DB4838FB58}" srcOrd="0" destOrd="0" presId="urn:microsoft.com/office/officeart/2005/8/layout/cycle4"/>
    <dgm:cxn modelId="{7C489988-1938-4DFD-9DF6-7F938E99FD28}" type="presParOf" srcId="{57158928-9D52-465F-A473-2600E010FCAC}" destId="{19523BB9-609F-4604-A5C5-18119AEA378B}" srcOrd="1" destOrd="0" presId="urn:microsoft.com/office/officeart/2005/8/layout/cycle4"/>
    <dgm:cxn modelId="{78BE7D77-F423-4E0A-B2DD-ACD06F7854CB}" type="presParOf" srcId="{4CE75961-986B-47A0-B13B-61D635B57C60}" destId="{756A4EE1-CC44-4F0A-B46E-CDE2FF8307C0}" srcOrd="4" destOrd="0" presId="urn:microsoft.com/office/officeart/2005/8/layout/cycle4"/>
    <dgm:cxn modelId="{77F543FB-E37A-4E7C-A64D-AEB2BFAB7AFE}" type="presParOf" srcId="{300A9AD3-81B6-45BC-8F02-386F2DE8AC4C}" destId="{02B21351-6F66-4C68-A727-82EE659875C3}" srcOrd="1" destOrd="0" presId="urn:microsoft.com/office/officeart/2005/8/layout/cycle4"/>
    <dgm:cxn modelId="{30A85D37-01DF-4BC5-B7D7-A4E581666CCE}" type="presParOf" srcId="{02B21351-6F66-4C68-A727-82EE659875C3}" destId="{2CFB7DD1-DED4-4F90-B702-7C12FABFFECA}" srcOrd="0" destOrd="0" presId="urn:microsoft.com/office/officeart/2005/8/layout/cycle4"/>
    <dgm:cxn modelId="{42858EF3-3258-4ECD-B9BA-C12B633D5F4A}" type="presParOf" srcId="{02B21351-6F66-4C68-A727-82EE659875C3}" destId="{40E54266-0F9E-42FC-B1D1-A2AD13F84C75}" srcOrd="1" destOrd="0" presId="urn:microsoft.com/office/officeart/2005/8/layout/cycle4"/>
    <dgm:cxn modelId="{C6F30BC7-2027-4954-A0DB-960717FF7048}" type="presParOf" srcId="{02B21351-6F66-4C68-A727-82EE659875C3}" destId="{3A512215-C839-446B-9579-500910C4E071}" srcOrd="2" destOrd="0" presId="urn:microsoft.com/office/officeart/2005/8/layout/cycle4"/>
    <dgm:cxn modelId="{13923FC2-4B01-48E1-BAF0-0CB97E6A6FF7}" type="presParOf" srcId="{02B21351-6F66-4C68-A727-82EE659875C3}" destId="{52099FCE-3EB9-478B-893E-267279DF2D81}" srcOrd="3" destOrd="0" presId="urn:microsoft.com/office/officeart/2005/8/layout/cycle4"/>
    <dgm:cxn modelId="{ACA5FD0F-FD26-407F-8D52-99FFF687AFC2}" type="presParOf" srcId="{02B21351-6F66-4C68-A727-82EE659875C3}" destId="{1C0695C5-6F13-4461-8394-BED2D90804AD}" srcOrd="4" destOrd="0" presId="urn:microsoft.com/office/officeart/2005/8/layout/cycle4"/>
    <dgm:cxn modelId="{A411FD91-5020-4ADB-8919-375375CE8A4C}" type="presParOf" srcId="{300A9AD3-81B6-45BC-8F02-386F2DE8AC4C}" destId="{2CC5FB5E-1FA1-4F37-9375-CD6F70731CF8}" srcOrd="2" destOrd="0" presId="urn:microsoft.com/office/officeart/2005/8/layout/cycle4"/>
    <dgm:cxn modelId="{67D0C1EA-A3ED-4D86-A6AA-C8B3D3023028}" type="presParOf" srcId="{300A9AD3-81B6-45BC-8F02-386F2DE8AC4C}" destId="{24E8CB48-6AF3-40FA-97DF-C3BB8C2C0541}" srcOrd="3" destOrd="0" presId="urn:microsoft.com/office/officeart/2005/8/layout/cycle4"/>
  </dgm:cxnLst>
  <dgm:bg>
    <a:solidFill>
      <a:srgbClr val="92D050"/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76E795-472A-42F2-998E-25070B60253C}">
      <dsp:nvSpPr>
        <dsp:cNvPr id="0" name=""/>
        <dsp:cNvSpPr/>
      </dsp:nvSpPr>
      <dsp:spPr>
        <a:xfrm>
          <a:off x="5008968" y="3108960"/>
          <a:ext cx="3495269" cy="14630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err="1" smtClean="0"/>
            <a:t>Mr</a:t>
          </a:r>
          <a:r>
            <a:rPr lang="en-US" sz="1600" b="1" kern="1200" dirty="0" smtClean="0"/>
            <a:t>(Al</a:t>
          </a:r>
          <a:r>
            <a:rPr lang="uk-UA" sz="1600" b="1" kern="1200" dirty="0" smtClean="0"/>
            <a:t>2 О</a:t>
          </a:r>
          <a:r>
            <a:rPr lang="en-US" sz="1600" b="1" kern="1200" dirty="0" smtClean="0"/>
            <a:t>3</a:t>
          </a:r>
          <a:r>
            <a:rPr lang="uk-UA" sz="1600" b="1" kern="1200" dirty="0" smtClean="0"/>
            <a:t>)=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kern="1200" dirty="0" smtClean="0"/>
            <a:t>2</a:t>
          </a:r>
          <a:r>
            <a:rPr lang="pt-BR" sz="1600" b="1" kern="1200" dirty="0" smtClean="0"/>
            <a:t>×</a:t>
          </a:r>
          <a:r>
            <a:rPr lang="uk-UA" sz="1600" b="1" kern="1200" dirty="0" smtClean="0"/>
            <a:t>А</a:t>
          </a:r>
          <a:r>
            <a:rPr lang="en-US" sz="1600" b="1" kern="1200" dirty="0" smtClean="0"/>
            <a:t>r</a:t>
          </a:r>
          <a:r>
            <a:rPr lang="uk-UA" sz="1600" b="1" kern="1200" dirty="0" smtClean="0"/>
            <a:t>(</a:t>
          </a:r>
          <a:r>
            <a:rPr lang="en-US" sz="1600" b="1" kern="1200" dirty="0" smtClean="0"/>
            <a:t>Al</a:t>
          </a:r>
          <a:r>
            <a:rPr lang="uk-UA" sz="1600" b="1" kern="1200" dirty="0" smtClean="0"/>
            <a:t>)+</a:t>
          </a:r>
          <a:r>
            <a:rPr lang="en-US" sz="1600" b="1" kern="1200" dirty="0" smtClean="0"/>
            <a:t>3</a:t>
          </a:r>
          <a:r>
            <a:rPr lang="pt-BR" sz="1600" b="1" kern="1200" dirty="0" smtClean="0"/>
            <a:t>×</a:t>
          </a:r>
          <a:r>
            <a:rPr lang="uk-UA" sz="1600" b="1" kern="1200" dirty="0" smtClean="0"/>
            <a:t>А</a:t>
          </a:r>
          <a:r>
            <a:rPr lang="en-US" sz="1600" b="1" kern="1200" dirty="0" smtClean="0"/>
            <a:t>r</a:t>
          </a:r>
          <a:r>
            <a:rPr lang="uk-UA" sz="1600" b="1" kern="1200" dirty="0" smtClean="0"/>
            <a:t>(О)</a:t>
          </a:r>
          <a:r>
            <a:rPr lang="en-US" sz="1600" b="1" kern="1200" dirty="0" smtClean="0"/>
            <a:t>=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2</a:t>
          </a:r>
          <a:r>
            <a:rPr lang="pt-BR" sz="1600" b="1" kern="1200" dirty="0" smtClean="0"/>
            <a:t>×27 +3× 16=102</a:t>
          </a:r>
          <a:endParaRPr lang="ru-RU" sz="1600" b="1" kern="1200" dirty="0"/>
        </a:p>
      </dsp:txBody>
      <dsp:txXfrm>
        <a:off x="6057549" y="3474720"/>
        <a:ext cx="2446688" cy="1097280"/>
      </dsp:txXfrm>
    </dsp:sp>
    <dsp:sp modelId="{C9C1F759-4CAE-45CC-8C8C-D9DB4838FB58}">
      <dsp:nvSpPr>
        <dsp:cNvPr id="0" name=""/>
        <dsp:cNvSpPr/>
      </dsp:nvSpPr>
      <dsp:spPr>
        <a:xfrm>
          <a:off x="126964" y="3044834"/>
          <a:ext cx="3518284" cy="14630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b="1" u="sng" kern="1200" dirty="0" smtClean="0"/>
            <a:t>Індекси:</a:t>
          </a:r>
          <a:endParaRPr lang="ru-RU" sz="1600" b="1" u="sng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n(Al)=2</a:t>
          </a:r>
          <a:endParaRPr lang="ru-RU" sz="16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/>
            <a:t>n(O)= 3</a:t>
          </a:r>
          <a:endParaRPr lang="ru-RU" sz="1600" b="1" kern="1200" dirty="0"/>
        </a:p>
      </dsp:txBody>
      <dsp:txXfrm>
        <a:off x="126964" y="3410594"/>
        <a:ext cx="2462799" cy="1097280"/>
      </dsp:txXfrm>
    </dsp:sp>
    <dsp:sp modelId="{B7E212C3-BD1F-415F-A709-4FAA05A8309A}">
      <dsp:nvSpPr>
        <dsp:cNvPr id="0" name=""/>
        <dsp:cNvSpPr/>
      </dsp:nvSpPr>
      <dsp:spPr>
        <a:xfrm>
          <a:off x="4971104" y="0"/>
          <a:ext cx="2258568" cy="14630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b="1" kern="1200" dirty="0" smtClean="0"/>
            <a:t>А</a:t>
          </a:r>
          <a:r>
            <a:rPr lang="en-US" sz="2800" b="1" kern="1200" dirty="0" smtClean="0"/>
            <a:t>r</a:t>
          </a:r>
          <a:endParaRPr lang="ru-RU" sz="28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/>
        </a:p>
      </dsp:txBody>
      <dsp:txXfrm>
        <a:off x="5648675" y="0"/>
        <a:ext cx="1580997" cy="1097280"/>
      </dsp:txXfrm>
    </dsp:sp>
    <dsp:sp modelId="{2AC40FE7-EB24-4EE4-84FB-97A9DBD99B7A}">
      <dsp:nvSpPr>
        <dsp:cNvPr id="0" name=""/>
        <dsp:cNvSpPr/>
      </dsp:nvSpPr>
      <dsp:spPr>
        <a:xfrm>
          <a:off x="1286072" y="0"/>
          <a:ext cx="2258568" cy="14630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b="1" kern="1200" dirty="0" smtClean="0"/>
            <a:t>М</a:t>
          </a:r>
          <a:r>
            <a:rPr lang="en-US" sz="2800" b="1" kern="1200" dirty="0" smtClean="0"/>
            <a:t>r</a:t>
          </a:r>
          <a:endParaRPr lang="ru-RU" sz="2800" b="1" kern="1200" dirty="0"/>
        </a:p>
      </dsp:txBody>
      <dsp:txXfrm>
        <a:off x="1286072" y="0"/>
        <a:ext cx="1580997" cy="1097280"/>
      </dsp:txXfrm>
    </dsp:sp>
    <dsp:sp modelId="{2CFB7DD1-DED4-4F90-B702-7C12FABFFECA}">
      <dsp:nvSpPr>
        <dsp:cNvPr id="0" name=""/>
        <dsp:cNvSpPr/>
      </dsp:nvSpPr>
      <dsp:spPr>
        <a:xfrm>
          <a:off x="1543383" y="258743"/>
          <a:ext cx="2607272" cy="1979676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bg1"/>
              </a:solidFill>
            </a:rPr>
            <a:t>Відносна молекулярна</a:t>
          </a:r>
          <a:endParaRPr lang="en-US" sz="1600" b="1" kern="1200" dirty="0" smtClean="0">
            <a:solidFill>
              <a:schemeClr val="bg1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bg1"/>
              </a:solidFill>
            </a:rPr>
            <a:t> маса</a:t>
          </a:r>
          <a:endParaRPr lang="ru-RU" sz="1600" b="1" kern="1200" dirty="0">
            <a:solidFill>
              <a:schemeClr val="bg1"/>
            </a:solidFill>
          </a:endParaRPr>
        </a:p>
      </dsp:txBody>
      <dsp:txXfrm>
        <a:off x="1543383" y="258743"/>
        <a:ext cx="2607272" cy="1979676"/>
      </dsp:txXfrm>
    </dsp:sp>
    <dsp:sp modelId="{40E54266-0F9E-42FC-B1D1-A2AD13F84C75}">
      <dsp:nvSpPr>
        <dsp:cNvPr id="0" name=""/>
        <dsp:cNvSpPr/>
      </dsp:nvSpPr>
      <dsp:spPr>
        <a:xfrm rot="5400000">
          <a:off x="4312097" y="79760"/>
          <a:ext cx="1979676" cy="2341362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1600" b="1" kern="1200" dirty="0" smtClean="0"/>
            <a:t>Відносна атомна винятком є А</a:t>
          </a:r>
          <a:r>
            <a:rPr lang="en-US" sz="1600" b="1" kern="1200" dirty="0" smtClean="0"/>
            <a:t>r (</a:t>
          </a:r>
          <a:r>
            <a:rPr lang="en-US" sz="1600" b="1" kern="1200" dirty="0" err="1" smtClean="0"/>
            <a:t>Cl</a:t>
          </a:r>
          <a:r>
            <a:rPr lang="en-US" sz="1600" b="1" kern="1200" dirty="0" smtClean="0"/>
            <a:t>)</a:t>
          </a:r>
          <a:r>
            <a:rPr lang="uk-UA" sz="1600" b="1" kern="1200" dirty="0" smtClean="0"/>
            <a:t> </a:t>
          </a:r>
          <a:r>
            <a:rPr lang="en-US" sz="1600" b="1" kern="1200" dirty="0" smtClean="0"/>
            <a:t>=</a:t>
          </a:r>
          <a:r>
            <a:rPr lang="uk-UA" sz="1600" b="1" kern="1200" dirty="0" smtClean="0"/>
            <a:t> </a:t>
          </a:r>
          <a:r>
            <a:rPr lang="en-US" sz="1600" b="1" kern="1200" dirty="0" smtClean="0"/>
            <a:t>35</a:t>
          </a:r>
          <a:r>
            <a:rPr lang="uk-UA" sz="1600" b="1" kern="1200" dirty="0" smtClean="0"/>
            <a:t>,5</a:t>
          </a:r>
          <a:endParaRPr lang="ru-RU" sz="1600" b="1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/>
        </a:p>
      </dsp:txBody>
      <dsp:txXfrm rot="5400000">
        <a:off x="4312097" y="79760"/>
        <a:ext cx="1979676" cy="2341362"/>
      </dsp:txXfrm>
    </dsp:sp>
    <dsp:sp modelId="{3A512215-C839-446B-9579-500910C4E071}">
      <dsp:nvSpPr>
        <dsp:cNvPr id="0" name=""/>
        <dsp:cNvSpPr/>
      </dsp:nvSpPr>
      <dsp:spPr>
        <a:xfrm rot="10800000">
          <a:off x="3976888" y="2187579"/>
          <a:ext cx="2550238" cy="1979676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     Обчислення відносної молекулярної </a:t>
          </a:r>
          <a:endParaRPr lang="en-US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маси</a:t>
          </a:r>
          <a:endParaRPr lang="ru-RU" sz="1600" b="1" kern="1200" dirty="0"/>
        </a:p>
      </dsp:txBody>
      <dsp:txXfrm rot="10800000">
        <a:off x="3976888" y="2187579"/>
        <a:ext cx="2550238" cy="1979676"/>
      </dsp:txXfrm>
    </dsp:sp>
    <dsp:sp modelId="{52099FCE-3EB9-478B-893E-267279DF2D81}">
      <dsp:nvSpPr>
        <dsp:cNvPr id="0" name=""/>
        <dsp:cNvSpPr/>
      </dsp:nvSpPr>
      <dsp:spPr>
        <a:xfrm rot="16200000">
          <a:off x="1743558" y="1856865"/>
          <a:ext cx="2122549" cy="2498212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Al2O3</a:t>
          </a:r>
          <a:endParaRPr lang="ru-RU" sz="2000" b="1" kern="1200" dirty="0"/>
        </a:p>
      </dsp:txBody>
      <dsp:txXfrm rot="16200000">
        <a:off x="1743558" y="1856865"/>
        <a:ext cx="2122549" cy="2498212"/>
      </dsp:txXfrm>
    </dsp:sp>
    <dsp:sp modelId="{2CC5FB5E-1FA1-4F37-9375-CD6F70731CF8}">
      <dsp:nvSpPr>
        <dsp:cNvPr id="0" name=""/>
        <dsp:cNvSpPr/>
      </dsp:nvSpPr>
      <dsp:spPr>
        <a:xfrm>
          <a:off x="3698869" y="1830388"/>
          <a:ext cx="683514" cy="594360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E8CB48-6AF3-40FA-97DF-C3BB8C2C0541}">
      <dsp:nvSpPr>
        <dsp:cNvPr id="0" name=""/>
        <dsp:cNvSpPr/>
      </dsp:nvSpPr>
      <dsp:spPr>
        <a:xfrm rot="10800000">
          <a:off x="3698869" y="1830386"/>
          <a:ext cx="683514" cy="594360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3069E-67F2-4E22-86B0-C98723EEA220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A2C7DF-C7BA-4C21-B424-252C978F9D8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17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.xml"/><Relationship Id="rId7" Type="http://schemas.openxmlformats.org/officeDocument/2006/relationships/tags" Target="../tags/tag6.xml"/><Relationship Id="rId2" Type="http://schemas.openxmlformats.org/officeDocument/2006/relationships/tags" Target="../tags/tag1.xml"/><Relationship Id="rId1" Type="http://schemas.openxmlformats.org/officeDocument/2006/relationships/customXml" Target="../../customXml/item4.xml"/><Relationship Id="rId6" Type="http://schemas.openxmlformats.org/officeDocument/2006/relationships/tags" Target="../tags/tag5.xml"/><Relationship Id="rId11" Type="http://schemas.openxmlformats.org/officeDocument/2006/relationships/image" Target="../media/image5.png"/><Relationship Id="rId5" Type="http://schemas.openxmlformats.org/officeDocument/2006/relationships/tags" Target="../tags/tag4.xml"/><Relationship Id="rId10" Type="http://schemas.openxmlformats.org/officeDocument/2006/relationships/image" Target="../media/image4.png"/><Relationship Id="rId4" Type="http://schemas.openxmlformats.org/officeDocument/2006/relationships/tags" Target="../tags/tag3.xml"/><Relationship Id="rId9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8.xml"/><Relationship Id="rId7" Type="http://schemas.openxmlformats.org/officeDocument/2006/relationships/image" Target="../media/image3.png"/><Relationship Id="rId2" Type="http://schemas.openxmlformats.org/officeDocument/2006/relationships/tags" Target="../tags/tag7.xml"/><Relationship Id="rId1" Type="http://schemas.openxmlformats.org/officeDocument/2006/relationships/customXml" Target="../../customXml/item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tags" Target="../tags/tag22.xml"/><Relationship Id="rId18" Type="http://schemas.openxmlformats.org/officeDocument/2006/relationships/image" Target="../media/image9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tags" Target="../tags/tag21.xml"/><Relationship Id="rId17" Type="http://schemas.openxmlformats.org/officeDocument/2006/relationships/image" Target="../media/image8.png"/><Relationship Id="rId2" Type="http://schemas.openxmlformats.org/officeDocument/2006/relationships/tags" Target="../tags/tag11.xml"/><Relationship Id="rId16" Type="http://schemas.openxmlformats.org/officeDocument/2006/relationships/image" Target="../media/image7.png"/><Relationship Id="rId20" Type="http://schemas.openxmlformats.org/officeDocument/2006/relationships/image" Target="../media/image11.png"/><Relationship Id="rId1" Type="http://schemas.openxmlformats.org/officeDocument/2006/relationships/customXml" Target="../../customXml/item7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5" Type="http://schemas.openxmlformats.org/officeDocument/2006/relationships/image" Target="../media/image6.png"/><Relationship Id="rId10" Type="http://schemas.openxmlformats.org/officeDocument/2006/relationships/tags" Target="../tags/tag19.xml"/><Relationship Id="rId19" Type="http://schemas.openxmlformats.org/officeDocument/2006/relationships/image" Target="../media/image10.png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tags" Target="../tags/tag34.xml"/><Relationship Id="rId18" Type="http://schemas.openxmlformats.org/officeDocument/2006/relationships/image" Target="../media/image9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17" Type="http://schemas.openxmlformats.org/officeDocument/2006/relationships/image" Target="../media/image8.png"/><Relationship Id="rId2" Type="http://schemas.openxmlformats.org/officeDocument/2006/relationships/tags" Target="../tags/tag23.xml"/><Relationship Id="rId16" Type="http://schemas.openxmlformats.org/officeDocument/2006/relationships/image" Target="../media/image7.png"/><Relationship Id="rId20" Type="http://schemas.openxmlformats.org/officeDocument/2006/relationships/image" Target="../media/image11.png"/><Relationship Id="rId1" Type="http://schemas.openxmlformats.org/officeDocument/2006/relationships/customXml" Target="../../customXml/item11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5" Type="http://schemas.openxmlformats.org/officeDocument/2006/relationships/image" Target="../media/image6.png"/><Relationship Id="rId10" Type="http://schemas.openxmlformats.org/officeDocument/2006/relationships/tags" Target="../tags/tag31.xml"/><Relationship Id="rId19" Type="http://schemas.openxmlformats.org/officeDocument/2006/relationships/image" Target="../media/image10.png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customXml" Target="../../customXml/item2.xml"/><Relationship Id="rId6" Type="http://schemas.openxmlformats.org/officeDocument/2006/relationships/tags" Target="../tags/tag39.xml"/><Relationship Id="rId11" Type="http://schemas.openxmlformats.org/officeDocument/2006/relationships/image" Target="../media/image5.png"/><Relationship Id="rId5" Type="http://schemas.openxmlformats.org/officeDocument/2006/relationships/tags" Target="../tags/tag38.xml"/><Relationship Id="rId10" Type="http://schemas.openxmlformats.org/officeDocument/2006/relationships/image" Target="../media/image4.png"/><Relationship Id="rId4" Type="http://schemas.openxmlformats.org/officeDocument/2006/relationships/tags" Target="../tags/tag37.xml"/><Relationship Id="rId9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42.xml"/><Relationship Id="rId7" Type="http://schemas.openxmlformats.org/officeDocument/2006/relationships/image" Target="../media/image3.png"/><Relationship Id="rId2" Type="http://schemas.openxmlformats.org/officeDocument/2006/relationships/tags" Target="../tags/tag41.xml"/><Relationship Id="rId1" Type="http://schemas.openxmlformats.org/officeDocument/2006/relationships/customXml" Target="../../customXml/item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51.xml"/><Relationship Id="rId13" Type="http://schemas.openxmlformats.org/officeDocument/2006/relationships/image" Target="../media/image5.png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12" Type="http://schemas.openxmlformats.org/officeDocument/2006/relationships/image" Target="../media/image4.png"/><Relationship Id="rId2" Type="http://schemas.openxmlformats.org/officeDocument/2006/relationships/tags" Target="../tags/tag45.xml"/><Relationship Id="rId1" Type="http://schemas.openxmlformats.org/officeDocument/2006/relationships/customXml" Target="../../customXml/item22.xml"/><Relationship Id="rId6" Type="http://schemas.openxmlformats.org/officeDocument/2006/relationships/tags" Target="../tags/tag49.xml"/><Relationship Id="rId11" Type="http://schemas.openxmlformats.org/officeDocument/2006/relationships/image" Target="../media/image3.png"/><Relationship Id="rId5" Type="http://schemas.openxmlformats.org/officeDocument/2006/relationships/tags" Target="../tags/tag4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47.xml"/><Relationship Id="rId9" Type="http://schemas.openxmlformats.org/officeDocument/2006/relationships/tags" Target="../tags/tag52.xml"/><Relationship Id="rId14" Type="http://schemas.openxmlformats.org/officeDocument/2006/relationships/image" Target="../media/image12.pn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image" Target="../media/image5.png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image" Target="../media/image4.png"/><Relationship Id="rId2" Type="http://schemas.openxmlformats.org/officeDocument/2006/relationships/tags" Target="../tags/tag53.xml"/><Relationship Id="rId1" Type="http://schemas.openxmlformats.org/officeDocument/2006/relationships/customXml" Target="../../customXml/item15.xml"/><Relationship Id="rId6" Type="http://schemas.openxmlformats.org/officeDocument/2006/relationships/tags" Target="../tags/tag57.xml"/><Relationship Id="rId11" Type="http://schemas.openxmlformats.org/officeDocument/2006/relationships/image" Target="../media/image3.png"/><Relationship Id="rId5" Type="http://schemas.openxmlformats.org/officeDocument/2006/relationships/tags" Target="../tags/tag5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55.xml"/><Relationship Id="rId9" Type="http://schemas.openxmlformats.org/officeDocument/2006/relationships/tags" Target="../tags/tag60.xml"/><Relationship Id="rId14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13" Type="http://schemas.openxmlformats.org/officeDocument/2006/relationships/image" Target="../media/image5.png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12" Type="http://schemas.openxmlformats.org/officeDocument/2006/relationships/image" Target="../media/image4.png"/><Relationship Id="rId2" Type="http://schemas.openxmlformats.org/officeDocument/2006/relationships/tags" Target="../tags/tag61.xml"/><Relationship Id="rId1" Type="http://schemas.openxmlformats.org/officeDocument/2006/relationships/customXml" Target="../../customXml/item1.xml"/><Relationship Id="rId6" Type="http://schemas.openxmlformats.org/officeDocument/2006/relationships/tags" Target="../tags/tag65.xml"/><Relationship Id="rId11" Type="http://schemas.openxmlformats.org/officeDocument/2006/relationships/image" Target="../media/image3.png"/><Relationship Id="rId5" Type="http://schemas.openxmlformats.org/officeDocument/2006/relationships/tags" Target="../tags/tag6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63.xml"/><Relationship Id="rId9" Type="http://schemas.openxmlformats.org/officeDocument/2006/relationships/tags" Target="../tags/tag68.xml"/><Relationship Id="rId14" Type="http://schemas.openxmlformats.org/officeDocument/2006/relationships/image" Target="../media/image12.pn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image" Target="../media/image5.png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image" Target="../media/image4.png"/><Relationship Id="rId2" Type="http://schemas.openxmlformats.org/officeDocument/2006/relationships/tags" Target="../tags/tag69.xml"/><Relationship Id="rId1" Type="http://schemas.openxmlformats.org/officeDocument/2006/relationships/customXml" Target="../../customXml/item14.xml"/><Relationship Id="rId6" Type="http://schemas.openxmlformats.org/officeDocument/2006/relationships/tags" Target="../tags/tag73.xml"/><Relationship Id="rId11" Type="http://schemas.openxmlformats.org/officeDocument/2006/relationships/image" Target="../media/image3.png"/><Relationship Id="rId5" Type="http://schemas.openxmlformats.org/officeDocument/2006/relationships/tags" Target="../tags/tag72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image" Target="../media/image12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78.xml"/><Relationship Id="rId7" Type="http://schemas.openxmlformats.org/officeDocument/2006/relationships/image" Target="../media/image3.png"/><Relationship Id="rId2" Type="http://schemas.openxmlformats.org/officeDocument/2006/relationships/tags" Target="../tags/tag77.xml"/><Relationship Id="rId1" Type="http://schemas.openxmlformats.org/officeDocument/2006/relationships/customXml" Target="../../customXml/item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0.xml"/><Relationship Id="rId4" Type="http://schemas.openxmlformats.org/officeDocument/2006/relationships/tags" Target="../tags/tag79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openxmlformats.org/officeDocument/2006/relationships/image" Target="../media/image5.png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12" Type="http://schemas.openxmlformats.org/officeDocument/2006/relationships/image" Target="../media/image4.png"/><Relationship Id="rId2" Type="http://schemas.openxmlformats.org/officeDocument/2006/relationships/tags" Target="../tags/tag81.xml"/><Relationship Id="rId1" Type="http://schemas.openxmlformats.org/officeDocument/2006/relationships/customXml" Target="../../customXml/item19.xml"/><Relationship Id="rId6" Type="http://schemas.openxmlformats.org/officeDocument/2006/relationships/tags" Target="../tags/tag85.xml"/><Relationship Id="rId11" Type="http://schemas.openxmlformats.org/officeDocument/2006/relationships/image" Target="../media/image3.png"/><Relationship Id="rId5" Type="http://schemas.openxmlformats.org/officeDocument/2006/relationships/tags" Target="../tags/tag8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83.xml"/><Relationship Id="rId9" Type="http://schemas.openxmlformats.org/officeDocument/2006/relationships/tags" Target="../tags/tag88.xml"/><Relationship Id="rId14" Type="http://schemas.openxmlformats.org/officeDocument/2006/relationships/image" Target="../media/image12.png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13" Type="http://schemas.openxmlformats.org/officeDocument/2006/relationships/image" Target="../media/image5.png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12" Type="http://schemas.openxmlformats.org/officeDocument/2006/relationships/image" Target="../media/image4.png"/><Relationship Id="rId2" Type="http://schemas.openxmlformats.org/officeDocument/2006/relationships/tags" Target="../tags/tag89.xml"/><Relationship Id="rId1" Type="http://schemas.openxmlformats.org/officeDocument/2006/relationships/customXml" Target="../../customXml/item13.xml"/><Relationship Id="rId6" Type="http://schemas.openxmlformats.org/officeDocument/2006/relationships/tags" Target="../tags/tag93.xml"/><Relationship Id="rId11" Type="http://schemas.openxmlformats.org/officeDocument/2006/relationships/image" Target="../media/image3.png"/><Relationship Id="rId5" Type="http://schemas.openxmlformats.org/officeDocument/2006/relationships/tags" Target="../tags/tag92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91.xml"/><Relationship Id="rId9" Type="http://schemas.openxmlformats.org/officeDocument/2006/relationships/tags" Target="../tags/tag96.xml"/><Relationship Id="rId14" Type="http://schemas.openxmlformats.org/officeDocument/2006/relationships/image" Target="../media/image12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03.xml"/><Relationship Id="rId13" Type="http://schemas.openxmlformats.org/officeDocument/2006/relationships/image" Target="../media/image5.png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12" Type="http://schemas.openxmlformats.org/officeDocument/2006/relationships/image" Target="../media/image4.png"/><Relationship Id="rId2" Type="http://schemas.openxmlformats.org/officeDocument/2006/relationships/tags" Target="../tags/tag97.xml"/><Relationship Id="rId1" Type="http://schemas.openxmlformats.org/officeDocument/2006/relationships/customXml" Target="../../customXml/item18.xml"/><Relationship Id="rId6" Type="http://schemas.openxmlformats.org/officeDocument/2006/relationships/tags" Target="../tags/tag101.xml"/><Relationship Id="rId11" Type="http://schemas.openxmlformats.org/officeDocument/2006/relationships/image" Target="../media/image3.png"/><Relationship Id="rId5" Type="http://schemas.openxmlformats.org/officeDocument/2006/relationships/tags" Target="../tags/tag10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99.xml"/><Relationship Id="rId9" Type="http://schemas.openxmlformats.org/officeDocument/2006/relationships/tags" Target="../tags/tag104.xml"/><Relationship Id="rId14" Type="http://schemas.openxmlformats.org/officeDocument/2006/relationships/image" Target="../media/image12.pn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13" Type="http://schemas.openxmlformats.org/officeDocument/2006/relationships/image" Target="../media/image5.png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12" Type="http://schemas.openxmlformats.org/officeDocument/2006/relationships/image" Target="../media/image4.png"/><Relationship Id="rId2" Type="http://schemas.openxmlformats.org/officeDocument/2006/relationships/tags" Target="../tags/tag105.xml"/><Relationship Id="rId1" Type="http://schemas.openxmlformats.org/officeDocument/2006/relationships/customXml" Target="../../customXml/item3.xml"/><Relationship Id="rId6" Type="http://schemas.openxmlformats.org/officeDocument/2006/relationships/tags" Target="../tags/tag109.xml"/><Relationship Id="rId11" Type="http://schemas.openxmlformats.org/officeDocument/2006/relationships/image" Target="../media/image3.png"/><Relationship Id="rId5" Type="http://schemas.openxmlformats.org/officeDocument/2006/relationships/tags" Target="../tags/tag10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07.xml"/><Relationship Id="rId9" Type="http://schemas.openxmlformats.org/officeDocument/2006/relationships/tags" Target="../tags/tag112.xml"/><Relationship Id="rId14" Type="http://schemas.openxmlformats.org/officeDocument/2006/relationships/image" Target="../media/image12.pn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14.xml"/><Relationship Id="rId7" Type="http://schemas.openxmlformats.org/officeDocument/2006/relationships/image" Target="../media/image3.png"/><Relationship Id="rId2" Type="http://schemas.openxmlformats.org/officeDocument/2006/relationships/tags" Target="../tags/tag113.xml"/><Relationship Id="rId1" Type="http://schemas.openxmlformats.org/officeDocument/2006/relationships/customXml" Target="../../customXml/item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18.xml"/><Relationship Id="rId7" Type="http://schemas.openxmlformats.org/officeDocument/2006/relationships/image" Target="../media/image3.png"/><Relationship Id="rId2" Type="http://schemas.openxmlformats.org/officeDocument/2006/relationships/tags" Target="../tags/tag117.xml"/><Relationship Id="rId1" Type="http://schemas.openxmlformats.org/officeDocument/2006/relationships/customXml" Target="../../customXml/item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0.xml"/><Relationship Id="rId4" Type="http://schemas.openxmlformats.org/officeDocument/2006/relationships/tags" Target="../tags/tag119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22.xml"/><Relationship Id="rId7" Type="http://schemas.openxmlformats.org/officeDocument/2006/relationships/image" Target="../media/image3.png"/><Relationship Id="rId2" Type="http://schemas.openxmlformats.org/officeDocument/2006/relationships/tags" Target="../tags/tag121.xml"/><Relationship Id="rId1" Type="http://schemas.openxmlformats.org/officeDocument/2006/relationships/customXml" Target="../../customXml/item1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26.xml"/><Relationship Id="rId7" Type="http://schemas.openxmlformats.org/officeDocument/2006/relationships/image" Target="../media/image3.png"/><Relationship Id="rId2" Type="http://schemas.openxmlformats.org/officeDocument/2006/relationships/tags" Target="../tags/tag125.xml"/><Relationship Id="rId1" Type="http://schemas.openxmlformats.org/officeDocument/2006/relationships/customXml" Target="../../customXml/item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8.xml"/><Relationship Id="rId4" Type="http://schemas.openxmlformats.org/officeDocument/2006/relationships/tags" Target="../tags/tag127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30.xml"/><Relationship Id="rId7" Type="http://schemas.openxmlformats.org/officeDocument/2006/relationships/image" Target="../media/image3.png"/><Relationship Id="rId2" Type="http://schemas.openxmlformats.org/officeDocument/2006/relationships/tags" Target="../tags/tag129.xml"/><Relationship Id="rId1" Type="http://schemas.openxmlformats.org/officeDocument/2006/relationships/customXml" Target="../../customXml/item2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32.xml"/><Relationship Id="rId4" Type="http://schemas.openxmlformats.org/officeDocument/2006/relationships/tags" Target="../tags/tag131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2" Type="http://schemas.openxmlformats.org/officeDocument/2006/relationships/tags" Target="../tags/tag133.xml"/><Relationship Id="rId1" Type="http://schemas.openxmlformats.org/officeDocument/2006/relationships/customXml" Target="../../customXml/item21.xml"/><Relationship Id="rId6" Type="http://schemas.openxmlformats.org/officeDocument/2006/relationships/tags" Target="../tags/tag137.xml"/><Relationship Id="rId11" Type="http://schemas.openxmlformats.org/officeDocument/2006/relationships/image" Target="../media/image5.png"/><Relationship Id="rId5" Type="http://schemas.openxmlformats.org/officeDocument/2006/relationships/tags" Target="../tags/tag136.xml"/><Relationship Id="rId10" Type="http://schemas.openxmlformats.org/officeDocument/2006/relationships/image" Target="../media/image4.png"/><Relationship Id="rId4" Type="http://schemas.openxmlformats.org/officeDocument/2006/relationships/tags" Target="../tags/tag135.xml"/><Relationship Id="rId9" Type="http://schemas.openxmlformats.org/officeDocument/2006/relationships/image" Target="../media/image3.pn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2" Type="http://schemas.openxmlformats.org/officeDocument/2006/relationships/tags" Target="../tags/tag139.xml"/><Relationship Id="rId1" Type="http://schemas.openxmlformats.org/officeDocument/2006/relationships/customXml" Target="../../customXml/item5.xml"/><Relationship Id="rId6" Type="http://schemas.openxmlformats.org/officeDocument/2006/relationships/tags" Target="../tags/tag143.xml"/><Relationship Id="rId11" Type="http://schemas.openxmlformats.org/officeDocument/2006/relationships/image" Target="../media/image5.png"/><Relationship Id="rId5" Type="http://schemas.openxmlformats.org/officeDocument/2006/relationships/tags" Target="../tags/tag142.xml"/><Relationship Id="rId10" Type="http://schemas.openxmlformats.org/officeDocument/2006/relationships/image" Target="../media/image4.png"/><Relationship Id="rId4" Type="http://schemas.openxmlformats.org/officeDocument/2006/relationships/tags" Target="../tags/tag141.xml"/><Relationship Id="rId9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730E-1AAD-4D0F-8F9D-C3C7042BBB3B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DC88677-6002-4058-BB11-E98F35F2F8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730E-1AAD-4D0F-8F9D-C3C7042BBB3B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8677-6002-4058-BB11-E98F35F2F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DC88677-6002-4058-BB11-E98F35F2F8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730E-1AAD-4D0F-8F9D-C3C7042BBB3B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507551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16363836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6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69848" y="1106195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069848" y="2027225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069848" y="2948254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69848" y="3869284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1069848" y="4790313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2" name="Объект 11"/>
          <p:cNvSpPr>
            <a:spLocks noGrp="1"/>
          </p:cNvSpPr>
          <p:nvPr>
            <p:ph sz="quarter" idx="16"/>
            <p:custDataLst>
              <p:tags r:id="rId7"/>
            </p:custDataLst>
          </p:nvPr>
        </p:nvSpPr>
        <p:spPr>
          <a:xfrm>
            <a:off x="1069848" y="5711342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210094"/>
            <a:ext cx="596646" cy="596646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131123"/>
            <a:ext cx="596646" cy="596646"/>
          </a:xfrm>
          <a:prstGeom prst="rect">
            <a:avLst/>
          </a:prstGeom>
        </p:spPr>
      </p:pic>
      <p:pic>
        <p:nvPicPr>
          <p:cNvPr id="15" name="Рисунок 14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052153"/>
            <a:ext cx="596646" cy="596646"/>
          </a:xfrm>
          <a:prstGeom prst="rect">
            <a:avLst/>
          </a:prstGeom>
        </p:spPr>
      </p:pic>
      <p:pic>
        <p:nvPicPr>
          <p:cNvPr id="16" name="Рисунок 15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973182"/>
            <a:ext cx="596646" cy="596646"/>
          </a:xfrm>
          <a:prstGeom prst="rect">
            <a:avLst/>
          </a:prstGeom>
        </p:spPr>
      </p:pic>
      <p:pic>
        <p:nvPicPr>
          <p:cNvPr id="17" name="Рисунок 16"/>
          <p:cNvPicPr>
            <a:picLocks/>
          </p:cNvPicPr>
          <p:nvPr userDrawn="1">
            <p:custDataLst>
              <p:tags r:id="rId12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4894212"/>
            <a:ext cx="596646" cy="596646"/>
          </a:xfrm>
          <a:prstGeom prst="rect">
            <a:avLst/>
          </a:prstGeom>
        </p:spPr>
      </p:pic>
      <p:pic>
        <p:nvPicPr>
          <p:cNvPr id="18" name="Рисунок 17"/>
          <p:cNvPicPr>
            <a:picLocks/>
          </p:cNvPicPr>
          <p:nvPr userDrawn="1">
            <p:custDataLst>
              <p:tags r:id="rId13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5815241"/>
            <a:ext cx="596646" cy="596646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41064889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6 вариантов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69848" y="1106195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069848" y="2027225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069848" y="2948254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69848" y="3869284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5"/>
            <p:custDataLst>
              <p:tags r:id="rId6"/>
            </p:custDataLst>
          </p:nvPr>
        </p:nvSpPr>
        <p:spPr>
          <a:xfrm>
            <a:off x="1069848" y="4790313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2" name="Объект 11"/>
          <p:cNvSpPr>
            <a:spLocks noGrp="1"/>
          </p:cNvSpPr>
          <p:nvPr>
            <p:ph sz="quarter" idx="16"/>
            <p:custDataLst>
              <p:tags r:id="rId7"/>
            </p:custDataLst>
          </p:nvPr>
        </p:nvSpPr>
        <p:spPr>
          <a:xfrm>
            <a:off x="1069848" y="5711342"/>
            <a:ext cx="7699248" cy="804443"/>
          </a:xfrm>
          <a:prstGeom prst="rect">
            <a:avLst/>
          </a:prstGeom>
        </p:spPr>
        <p:txBody>
          <a:bodyPr vert="horz" wrap="square" lIns="94701" tIns="22927" rIns="94701" bIns="22927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210094"/>
            <a:ext cx="596646" cy="596646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131123"/>
            <a:ext cx="596646" cy="596646"/>
          </a:xfrm>
          <a:prstGeom prst="rect">
            <a:avLst/>
          </a:prstGeom>
        </p:spPr>
      </p:pic>
      <p:pic>
        <p:nvPicPr>
          <p:cNvPr id="15" name="Рисунок 14"/>
          <p:cNvPicPr>
            <a:picLocks/>
          </p:cNvPicPr>
          <p:nvPr userDrawn="1">
            <p:custDataLst>
              <p:tags r:id="rId10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052153"/>
            <a:ext cx="596646" cy="596646"/>
          </a:xfrm>
          <a:prstGeom prst="rect">
            <a:avLst/>
          </a:prstGeom>
        </p:spPr>
      </p:pic>
      <p:pic>
        <p:nvPicPr>
          <p:cNvPr id="16" name="Рисунок 15"/>
          <p:cNvPicPr>
            <a:picLocks/>
          </p:cNvPicPr>
          <p:nvPr userDrawn="1">
            <p:custDataLst>
              <p:tags r:id="rId11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973182"/>
            <a:ext cx="596646" cy="596646"/>
          </a:xfrm>
          <a:prstGeom prst="rect">
            <a:avLst/>
          </a:prstGeom>
        </p:spPr>
      </p:pic>
      <p:pic>
        <p:nvPicPr>
          <p:cNvPr id="17" name="Рисунок 16"/>
          <p:cNvPicPr>
            <a:picLocks/>
          </p:cNvPicPr>
          <p:nvPr userDrawn="1">
            <p:custDataLst>
              <p:tags r:id="rId12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4894212"/>
            <a:ext cx="596646" cy="596646"/>
          </a:xfrm>
          <a:prstGeom prst="rect">
            <a:avLst/>
          </a:prstGeom>
        </p:spPr>
      </p:pic>
      <p:pic>
        <p:nvPicPr>
          <p:cNvPr id="18" name="Рисунок 17"/>
          <p:cNvPicPr>
            <a:picLocks/>
          </p:cNvPicPr>
          <p:nvPr userDrawn="1">
            <p:custDataLst>
              <p:tags r:id="rId13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5815241"/>
            <a:ext cx="596646" cy="596646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12172034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6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2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1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852689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8105124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42375791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4904773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384048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430830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730E-1AAD-4D0F-8F9D-C3C7042BBB3B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1DC88677-6002-4058-BB11-E98F35F2F8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7" y="2329663"/>
            <a:ext cx="1621231" cy="4437126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6" y="2329663"/>
            <a:ext cx="1621231" cy="4437126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5" y="2329663"/>
            <a:ext cx="1621231" cy="4437126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2329663"/>
            <a:ext cx="1621231" cy="4437126"/>
          </a:xfrm>
          <a:prstGeom prst="rect">
            <a:avLst/>
          </a:prstGeom>
        </p:spPr>
        <p:txBody>
          <a:bodyPr vert="vert" wrap="square" lIns="19941" tIns="126458" rIns="19941" bIns="12645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8356" y="1355827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55035" y="1355827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1715" y="1355827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8394" y="135582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6892496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42905971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4660998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4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371600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448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6764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Top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6426404" y="2329663"/>
            <a:ext cx="1621231" cy="4437126"/>
          </a:xfrm>
          <a:prstGeom prst="rect">
            <a:avLst/>
          </a:prstGeom>
        </p:spPr>
        <p:txBody>
          <a:bodyPr vert="wordArtVertRtl" wrap="square" lIns="19941" tIns="126458" rIns="19941" bIns="126458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smtClean="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smtClean="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smtClean="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smtClean="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/>
            </a:lvl5pPr>
          </a:lstStyle>
          <a:p>
            <a:pPr lvl="0">
              <a:buNone/>
            </a:pPr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4649725" y="2329663"/>
            <a:ext cx="1621231" cy="4437126"/>
          </a:xfrm>
          <a:prstGeom prst="rect">
            <a:avLst/>
          </a:prstGeom>
        </p:spPr>
        <p:txBody>
          <a:bodyPr vert="wordArtVertRtl" wrap="square" lIns="19941" tIns="126458" rIns="19941" bIns="126458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smtClean="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smtClean="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smtClean="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smtClean="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/>
            </a:lvl5pPr>
          </a:lstStyle>
          <a:p>
            <a:pPr lvl="0">
              <a:buNone/>
            </a:pPr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2873046" y="2329663"/>
            <a:ext cx="1621231" cy="4437126"/>
          </a:xfrm>
          <a:prstGeom prst="rect">
            <a:avLst/>
          </a:prstGeom>
        </p:spPr>
        <p:txBody>
          <a:bodyPr vert="wordArtVertRtl" wrap="square" lIns="19941" tIns="126458" rIns="19941" bIns="126458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smtClean="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smtClean="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smtClean="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smtClean="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/>
            </a:lvl5pPr>
          </a:lstStyle>
          <a:p>
            <a:pPr lvl="0">
              <a:buNone/>
            </a:pPr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1096367" y="2329663"/>
            <a:ext cx="1621231" cy="4437126"/>
          </a:xfrm>
          <a:prstGeom prst="rect">
            <a:avLst/>
          </a:prstGeom>
        </p:spPr>
        <p:txBody>
          <a:bodyPr vert="wordArtVertRtl" wrap="square" lIns="19941" tIns="126458" rIns="19941" bIns="126458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smtClean="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smtClean="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smtClean="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 smtClean="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3200"/>
            </a:lvl5pPr>
          </a:lstStyle>
          <a:p>
            <a:pPr lvl="0">
              <a:buNone/>
            </a:pPr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8394" y="1355827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1715" y="1355827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55035" y="1355827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8356" y="135582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7363347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4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069848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240235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384048" y="3734867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384048" y="5067376"/>
            <a:ext cx="7388352" cy="1215923"/>
          </a:xfrm>
          <a:prstGeom prst="rect">
            <a:avLst/>
          </a:prstGeom>
        </p:spPr>
        <p:txBody>
          <a:bodyPr vert="horz" wrap="square" lIns="90877" tIns="34654" rIns="90877" bIns="34654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1249185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258169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914203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5246713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8125513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4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096367" y="966978"/>
            <a:ext cx="1621231" cy="3840480"/>
          </a:xfrm>
          <a:prstGeom prst="rect">
            <a:avLst/>
          </a:prstGeom>
        </p:spPr>
        <p:txBody>
          <a:bodyPr vert="vert270" wrap="square" lIns="19941" tIns="109454" rIns="19941" bIns="1094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2873046" y="966978"/>
            <a:ext cx="1621231" cy="3840480"/>
          </a:xfrm>
          <a:prstGeom prst="rect">
            <a:avLst/>
          </a:prstGeom>
        </p:spPr>
        <p:txBody>
          <a:bodyPr vert="vert270" wrap="square" lIns="19941" tIns="109454" rIns="19941" bIns="1094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649725" y="966978"/>
            <a:ext cx="1621231" cy="3840480"/>
          </a:xfrm>
          <a:prstGeom prst="rect">
            <a:avLst/>
          </a:prstGeom>
        </p:spPr>
        <p:txBody>
          <a:bodyPr vert="vert270" wrap="square" lIns="19941" tIns="109454" rIns="19941" bIns="1094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10" name="Объект 9"/>
          <p:cNvSpPr>
            <a:spLocks noGrp="1"/>
          </p:cNvSpPr>
          <p:nvPr>
            <p:ph sz="quarter" idx="14"/>
            <p:custDataLst>
              <p:tags r:id="rId5"/>
            </p:custDataLst>
          </p:nvPr>
        </p:nvSpPr>
        <p:spPr>
          <a:xfrm>
            <a:off x="6426404" y="966978"/>
            <a:ext cx="1621231" cy="3840480"/>
          </a:xfrm>
          <a:prstGeom prst="rect">
            <a:avLst/>
          </a:prstGeom>
        </p:spPr>
        <p:txBody>
          <a:bodyPr vert="vert270" wrap="square" lIns="19941" tIns="109454" rIns="19941" bIns="1094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8356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55035" y="4924044"/>
            <a:ext cx="857250" cy="857250"/>
          </a:xfrm>
          <a:prstGeom prst="rect">
            <a:avLst/>
          </a:prstGeom>
        </p:spPr>
      </p:pic>
      <p:pic>
        <p:nvPicPr>
          <p:cNvPr id="13" name="Рисунок 12"/>
          <p:cNvPicPr>
            <a:picLocks/>
          </p:cNvPicPr>
          <p:nvPr userDrawn="1">
            <p:custDataLst>
              <p:tags r:id="rId8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1715" y="4924044"/>
            <a:ext cx="857250" cy="857250"/>
          </a:xfrm>
          <a:prstGeom prst="rect">
            <a:avLst/>
          </a:prstGeom>
        </p:spPr>
      </p:pic>
      <p:pic>
        <p:nvPicPr>
          <p:cNvPr id="14" name="Рисунок 13"/>
          <p:cNvPicPr>
            <a:picLocks/>
          </p:cNvPicPr>
          <p:nvPr userDrawn="1">
            <p:custDataLst>
              <p:tags r:id="rId9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8394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9926717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901723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540785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18014106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384048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r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384048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r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412988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2 варианта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4048" y="1901723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84048" y="3540785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45635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730E-1AAD-4D0F-8F9D-C3C7042BBB3B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DC88677-6002-4058-BB11-E98F35F2F8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3 - Да/нет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384048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r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384048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r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5552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1022335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2464308" y="966978"/>
            <a:ext cx="2029968" cy="3840480"/>
          </a:xfrm>
          <a:prstGeom prst="rect">
            <a:avLst/>
          </a:prstGeom>
          <a:noFill/>
        </p:spPr>
        <p:txBody>
          <a:bodyPr vert="vert270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4649724" y="966978"/>
            <a:ext cx="2029968" cy="3840480"/>
          </a:xfrm>
          <a:prstGeom prst="rect">
            <a:avLst/>
          </a:prstGeom>
          <a:noFill/>
        </p:spPr>
        <p:txBody>
          <a:bodyPr vert="vert270" rtlCol="0" anchor="ctr">
            <a:noAutofit/>
          </a:bodyPr>
          <a:lstStyle/>
          <a:p>
            <a:pPr marL="0" algn="l" defTabSz="914400" rtl="0" eaLnBrk="1" latinLnBrk="0" hangingPunct="1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0667" y="4924044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6083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8319378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966978"/>
            <a:ext cx="1621231" cy="3840480"/>
          </a:xfrm>
          <a:prstGeom prst="rect">
            <a:avLst/>
          </a:prstGeom>
        </p:spPr>
        <p:txBody>
          <a:bodyPr vert="vert270" wrap="square" lIns="19941" tIns="109454" rIns="19941" bIns="1094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966978"/>
            <a:ext cx="1621231" cy="3840480"/>
          </a:xfrm>
          <a:prstGeom prst="rect">
            <a:avLst/>
          </a:prstGeom>
        </p:spPr>
        <p:txBody>
          <a:bodyPr vert="vert270" wrap="square" lIns="19941" tIns="109454" rIns="19941" bIns="1094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5" y="966978"/>
            <a:ext cx="1621231" cy="3840480"/>
          </a:xfrm>
          <a:prstGeom prst="rect">
            <a:avLst/>
          </a:prstGeom>
        </p:spPr>
        <p:txBody>
          <a:bodyPr vert="vert270" wrap="square" lIns="19941" tIns="109454" rIns="19941" bIns="109454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6696" y="4924044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3375" y="4924044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0054" y="4924044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14070673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TopStack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984706" y="2329663"/>
            <a:ext cx="1621231" cy="4437126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3761385" y="2329663"/>
            <a:ext cx="1621231" cy="4437126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538065" y="2329663"/>
            <a:ext cx="1621231" cy="4437126"/>
          </a:xfrm>
          <a:prstGeom prst="rect">
            <a:avLst/>
          </a:prstGeom>
        </p:spPr>
        <p:txBody>
          <a:bodyPr vert="wordArtVert" wrap="square" lIns="19941" tIns="126458" rIns="19941" bIns="126458" anchor="ctr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6696" y="1355827"/>
            <a:ext cx="857250" cy="857250"/>
          </a:xfrm>
          <a:prstGeom prst="rect">
            <a:avLst/>
          </a:prstGeom>
        </p:spPr>
      </p:pic>
      <p:pic>
        <p:nvPicPr>
          <p:cNvPr id="11" name="Рисунок 10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3375" y="1355827"/>
            <a:ext cx="857250" cy="857250"/>
          </a:xfrm>
          <a:prstGeom prst="rect">
            <a:avLst/>
          </a:prstGeom>
        </p:spPr>
      </p:pic>
      <p:pic>
        <p:nvPicPr>
          <p:cNvPr id="12" name="Рисунок 11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0054" y="1355827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2205983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0F3730E-1AAD-4D0F-8F9D-C3C7042BBB3B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8677-6002-4058-BB11-E98F35F2F8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730E-1AAD-4D0F-8F9D-C3C7042BBB3B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DC88677-6002-4058-BB11-E98F35F2F8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730E-1AAD-4D0F-8F9D-C3C7042BBB3B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1DC88677-6002-4058-BB11-E98F35F2F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730E-1AAD-4D0F-8F9D-C3C7042BBB3B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C88677-6002-4058-BB11-E98F35F2F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DC88677-6002-4058-BB11-E98F35F2F8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F3730E-1AAD-4D0F-8F9D-C3C7042BBB3B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1DC88677-6002-4058-BB11-E98F35F2F8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0F3730E-1AAD-4D0F-8F9D-C3C7042BBB3B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0F3730E-1AAD-4D0F-8F9D-C3C7042BBB3B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DC88677-6002-4058-BB11-E98F35F2F8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  <p:sldLayoutId id="2147483931" r:id="rId12"/>
    <p:sldLayoutId id="2147483932" r:id="rId13"/>
    <p:sldLayoutId id="2147483942" r:id="rId14"/>
    <p:sldLayoutId id="2147483943" r:id="rId15"/>
    <p:sldLayoutId id="2147483944" r:id="rId16"/>
    <p:sldLayoutId id="2147483660" r:id="rId17"/>
    <p:sldLayoutId id="2147483661" r:id="rId18"/>
    <p:sldLayoutId id="2147483662" r:id="rId19"/>
    <p:sldLayoutId id="2147483663" r:id="rId20"/>
    <p:sldLayoutId id="2147483664" r:id="rId21"/>
    <p:sldLayoutId id="2147483665" r:id="rId22"/>
    <p:sldLayoutId id="2147483670" r:id="rId23"/>
    <p:sldLayoutId id="2147483671" r:id="rId24"/>
    <p:sldLayoutId id="2147483672" r:id="rId25"/>
    <p:sldLayoutId id="2147483673" r:id="rId26"/>
    <p:sldLayoutId id="2147483675" r:id="rId27"/>
    <p:sldLayoutId id="2147483676" r:id="rId28"/>
    <p:sldLayoutId id="2147483677" r:id="rId29"/>
    <p:sldLayoutId id="2147483679" r:id="rId30"/>
    <p:sldLayoutId id="2147483680" r:id="rId31"/>
    <p:sldLayoutId id="2147483681" r:id="rId32"/>
    <p:sldLayoutId id="2147483682" r:id="rId33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4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4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50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Рабочий стол\068780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01156" cy="67258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484784"/>
            <a:ext cx="7175351" cy="2801472"/>
          </a:xfrm>
        </p:spPr>
        <p:txBody>
          <a:bodyPr>
            <a:noAutofit/>
          </a:bodyPr>
          <a:lstStyle/>
          <a:p>
            <a:pPr marL="182880"/>
            <a:r>
              <a:rPr lang="uk-UA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Тема уроку: </a:t>
            </a:r>
            <a:r>
              <a:rPr lang="uk-UA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D12E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uk-UA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D12E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</a:br>
            <a:r>
              <a:rPr lang="uk-UA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D12E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«Об</a:t>
            </a:r>
            <a:r>
              <a:rPr lang="ru-RU" sz="4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D12E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числення</a:t>
            </a:r>
            <a:r>
              <a:rPr lang="ru-RU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D12E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4000" b="1" dirty="0" err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D12E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відносної</a:t>
            </a:r>
            <a:r>
              <a:rPr lang="ru-RU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D12E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4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D12E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молекулярної маси речовини за її хімічною формулою»</a:t>
            </a:r>
            <a:endParaRPr lang="ru-RU" sz="4000" dirty="0">
              <a:solidFill>
                <a:srgbClr val="0D12E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627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D12E1"/>
                </a:solidFill>
              </a:rPr>
              <a:t>Зупинка</a:t>
            </a:r>
            <a:r>
              <a:rPr lang="ru-RU" b="1" dirty="0" smtClean="0">
                <a:solidFill>
                  <a:srgbClr val="0D12E1"/>
                </a:solidFill>
              </a:rPr>
              <a:t> 1 «</a:t>
            </a:r>
            <a:r>
              <a:rPr lang="ru-RU" b="1" dirty="0" err="1" smtClean="0">
                <a:solidFill>
                  <a:srgbClr val="0D12E1"/>
                </a:solidFill>
              </a:rPr>
              <a:t>Відкривачі</a:t>
            </a:r>
            <a:r>
              <a:rPr lang="ru-RU" b="1" dirty="0" smtClean="0">
                <a:solidFill>
                  <a:srgbClr val="0D12E1"/>
                </a:solidFill>
              </a:rPr>
              <a:t> формул»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Відповідь: </a:t>
            </a:r>
          </a:p>
          <a:p>
            <a:pPr algn="ctr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a(OH</a:t>
            </a:r>
            <a:r>
              <a:rPr lang="en-US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))2 =74</a:t>
            </a:r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C:\Documents and Settings\User\Рабочий стол\pobelka-derevev-460x33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000372"/>
            <a:ext cx="371477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597902"/>
          </a:xfrm>
        </p:spPr>
        <p:txBody>
          <a:bodyPr>
            <a:normAutofit fontScale="92500"/>
          </a:bodyPr>
          <a:lstStyle/>
          <a:p>
            <a:r>
              <a:rPr lang="ru-RU" b="1" dirty="0" err="1" smtClean="0"/>
              <a:t>Зупинка</a:t>
            </a:r>
            <a:r>
              <a:rPr lang="ru-RU" b="1" dirty="0" smtClean="0"/>
              <a:t> 2 </a:t>
            </a:r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b="1" dirty="0" err="1" smtClean="0">
                <a:solidFill>
                  <a:srgbClr val="FF0000"/>
                </a:solidFill>
              </a:rPr>
              <a:t>Безодня</a:t>
            </a:r>
            <a:r>
              <a:rPr lang="ru-RU" b="1" dirty="0" smtClean="0">
                <a:solidFill>
                  <a:srgbClr val="FF0000"/>
                </a:solidFill>
              </a:rPr>
              <a:t> формул»</a:t>
            </a:r>
          </a:p>
          <a:p>
            <a:r>
              <a:rPr lang="ru-RU" sz="3500" i="1" dirty="0" err="1" smtClean="0"/>
              <a:t>Розставте</a:t>
            </a:r>
            <a:r>
              <a:rPr lang="ru-RU" sz="3500" i="1" dirty="0" smtClean="0"/>
              <a:t> </a:t>
            </a:r>
            <a:r>
              <a:rPr lang="ru-RU" sz="3500" i="1" dirty="0" err="1" smtClean="0"/>
              <a:t>формули</a:t>
            </a:r>
            <a:r>
              <a:rPr lang="ru-RU" sz="3500" i="1" dirty="0" smtClean="0"/>
              <a:t>  </a:t>
            </a:r>
            <a:r>
              <a:rPr lang="ru-RU" sz="3500" i="1" dirty="0" err="1" smtClean="0"/>
              <a:t>речовин</a:t>
            </a:r>
            <a:r>
              <a:rPr lang="ru-RU" sz="3500" i="1" dirty="0" smtClean="0"/>
              <a:t> в порядку </a:t>
            </a:r>
            <a:r>
              <a:rPr lang="ru-RU" sz="3500" i="1" dirty="0" err="1" smtClean="0"/>
              <a:t>зростання</a:t>
            </a:r>
            <a:r>
              <a:rPr lang="ru-RU" sz="3500" i="1" dirty="0" smtClean="0"/>
              <a:t> </a:t>
            </a:r>
            <a:r>
              <a:rPr lang="ru-RU" sz="3500" i="1" dirty="0" err="1" smtClean="0"/>
              <a:t>їх</a:t>
            </a:r>
            <a:r>
              <a:rPr lang="ru-RU" sz="3500" i="1" dirty="0" smtClean="0"/>
              <a:t> </a:t>
            </a:r>
            <a:r>
              <a:rPr lang="ru-RU" sz="3500" i="1" dirty="0" err="1" smtClean="0"/>
              <a:t>відносних</a:t>
            </a:r>
            <a:r>
              <a:rPr lang="ru-RU" sz="3500" i="1" dirty="0" smtClean="0"/>
              <a:t>  </a:t>
            </a:r>
            <a:r>
              <a:rPr lang="ru-RU" sz="3500" i="1" dirty="0" err="1" smtClean="0"/>
              <a:t>молекулярних</a:t>
            </a:r>
            <a:r>
              <a:rPr lang="ru-RU" sz="3500" i="1" dirty="0" smtClean="0"/>
              <a:t>  </a:t>
            </a:r>
            <a:r>
              <a:rPr lang="ru-RU" sz="3500" i="1" dirty="0" err="1" smtClean="0"/>
              <a:t>мас</a:t>
            </a:r>
            <a:r>
              <a:rPr lang="ru-RU" sz="3500" i="1" dirty="0" smtClean="0"/>
              <a:t> :</a:t>
            </a:r>
            <a:endParaRPr lang="ru-RU" sz="3500" i="1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dirty="0" smtClean="0"/>
              <a:t>а) </a:t>
            </a:r>
            <a:r>
              <a:rPr lang="en-US" dirty="0" smtClean="0"/>
              <a:t>SO</a:t>
            </a:r>
            <a:r>
              <a:rPr lang="en-US" sz="2400" dirty="0" smtClean="0"/>
              <a:t>2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14414" y="3429000"/>
            <a:ext cx="1508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prstClr val="black"/>
                </a:solidFill>
              </a:rPr>
              <a:t>б) </a:t>
            </a:r>
            <a:r>
              <a:rPr lang="en-US" sz="3200" dirty="0" err="1" smtClean="0">
                <a:solidFill>
                  <a:prstClr val="black"/>
                </a:solidFill>
              </a:rPr>
              <a:t>FeO</a:t>
            </a:r>
            <a:r>
              <a:rPr lang="en-US" sz="3200" dirty="0" smtClean="0">
                <a:solidFill>
                  <a:prstClr val="black"/>
                </a:solidFill>
              </a:rPr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00166" y="4643446"/>
            <a:ext cx="12202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Clr>
                <a:srgbClr val="4F81BD"/>
              </a:buClr>
              <a:buSzPct val="85000"/>
            </a:pPr>
            <a:r>
              <a:rPr lang="ru-RU" sz="3200" dirty="0" smtClean="0">
                <a:solidFill>
                  <a:prstClr val="black"/>
                </a:solidFill>
              </a:rPr>
              <a:t>в) СО</a:t>
            </a:r>
            <a:endParaRPr lang="ru-RU" sz="3200" dirty="0">
              <a:solidFill>
                <a:prstClr val="black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58334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22418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err="1" smtClean="0"/>
              <a:t>Зупинка</a:t>
            </a:r>
            <a:r>
              <a:rPr lang="ru-RU" b="1" dirty="0" smtClean="0"/>
              <a:t> 2 </a:t>
            </a:r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b="1" dirty="0" err="1" smtClean="0">
                <a:solidFill>
                  <a:srgbClr val="FF0000"/>
                </a:solidFill>
              </a:rPr>
              <a:t>Безодня</a:t>
            </a:r>
            <a:r>
              <a:rPr lang="ru-RU" b="1" dirty="0" smtClean="0">
                <a:solidFill>
                  <a:srgbClr val="FF0000"/>
                </a:solidFill>
              </a:rPr>
              <a:t> формул»</a:t>
            </a:r>
          </a:p>
          <a:p>
            <a:r>
              <a:rPr lang="ru-RU" i="1" dirty="0" err="1" smtClean="0"/>
              <a:t>Розставте</a:t>
            </a:r>
            <a:r>
              <a:rPr lang="ru-RU" i="1" dirty="0" smtClean="0"/>
              <a:t> </a:t>
            </a:r>
            <a:r>
              <a:rPr lang="ru-RU" i="1" dirty="0" err="1" smtClean="0"/>
              <a:t>формули</a:t>
            </a:r>
            <a:r>
              <a:rPr lang="ru-RU" i="1" dirty="0" smtClean="0"/>
              <a:t>  </a:t>
            </a:r>
            <a:r>
              <a:rPr lang="ru-RU" i="1" dirty="0" err="1" smtClean="0"/>
              <a:t>речовин</a:t>
            </a:r>
            <a:r>
              <a:rPr lang="ru-RU" i="1" dirty="0" smtClean="0"/>
              <a:t> в порядку </a:t>
            </a:r>
            <a:r>
              <a:rPr lang="ru-RU" i="1" dirty="0" err="1" smtClean="0"/>
              <a:t>зростання</a:t>
            </a:r>
            <a:r>
              <a:rPr lang="ru-RU" i="1" dirty="0" smtClean="0"/>
              <a:t> </a:t>
            </a:r>
            <a:r>
              <a:rPr lang="ru-RU" i="1" dirty="0" err="1" smtClean="0"/>
              <a:t>їх</a:t>
            </a:r>
            <a:r>
              <a:rPr lang="ru-RU" i="1" dirty="0" smtClean="0"/>
              <a:t> </a:t>
            </a:r>
            <a:r>
              <a:rPr lang="ru-RU" i="1" dirty="0" err="1" smtClean="0"/>
              <a:t>відносних</a:t>
            </a:r>
            <a:r>
              <a:rPr lang="ru-RU" i="1" dirty="0" smtClean="0"/>
              <a:t>  </a:t>
            </a:r>
            <a:r>
              <a:rPr lang="ru-RU" i="1" dirty="0" err="1" smtClean="0"/>
              <a:t>молекулярних</a:t>
            </a:r>
            <a:r>
              <a:rPr lang="ru-RU" i="1" dirty="0" smtClean="0"/>
              <a:t>  </a:t>
            </a:r>
            <a:r>
              <a:rPr lang="ru-RU" i="1" dirty="0" err="1" smtClean="0"/>
              <a:t>мас</a:t>
            </a:r>
            <a:r>
              <a:rPr lang="ru-RU" i="1" dirty="0" smtClean="0"/>
              <a:t> :</a:t>
            </a:r>
            <a:endParaRPr lang="ru-RU" i="1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err="1" smtClean="0"/>
              <a:t>Mr</a:t>
            </a:r>
            <a:r>
              <a:rPr lang="en-US" dirty="0" smtClean="0"/>
              <a:t>(</a:t>
            </a:r>
            <a:r>
              <a:rPr lang="ru-RU" dirty="0" smtClean="0"/>
              <a:t>СО</a:t>
            </a:r>
            <a:r>
              <a:rPr lang="en-US" dirty="0" smtClean="0"/>
              <a:t>)=26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28728" y="3357562"/>
            <a:ext cx="2329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 smtClean="0">
                <a:solidFill>
                  <a:prstClr val="black"/>
                </a:solidFill>
              </a:rPr>
              <a:t>Mr</a:t>
            </a:r>
            <a:r>
              <a:rPr lang="en-US" sz="3200" dirty="0" smtClean="0">
                <a:solidFill>
                  <a:prstClr val="black"/>
                </a:solidFill>
              </a:rPr>
              <a:t>(SO</a:t>
            </a:r>
            <a:r>
              <a:rPr lang="en-US" sz="2400" dirty="0" smtClean="0">
                <a:solidFill>
                  <a:prstClr val="black"/>
                </a:solidFill>
              </a:rPr>
              <a:t>2</a:t>
            </a:r>
            <a:r>
              <a:rPr lang="en-US" sz="2400" dirty="0" smtClean="0"/>
              <a:t>)=64</a:t>
            </a:r>
            <a:r>
              <a:rPr lang="uk-UA" sz="2400" dirty="0" smtClean="0">
                <a:solidFill>
                  <a:prstClr val="black"/>
                </a:solidFill>
              </a:rPr>
              <a:t>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357290" y="4643446"/>
            <a:ext cx="24913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 smtClean="0">
                <a:solidFill>
                  <a:prstClr val="black"/>
                </a:solidFill>
              </a:rPr>
              <a:t>Mr</a:t>
            </a:r>
            <a:r>
              <a:rPr lang="en-US" sz="3200" dirty="0" smtClean="0">
                <a:solidFill>
                  <a:prstClr val="black"/>
                </a:solidFill>
              </a:rPr>
              <a:t>(</a:t>
            </a:r>
            <a:r>
              <a:rPr lang="en-US" sz="3200" dirty="0" err="1" smtClean="0">
                <a:solidFill>
                  <a:prstClr val="black"/>
                </a:solidFill>
              </a:rPr>
              <a:t>FeO</a:t>
            </a:r>
            <a:r>
              <a:rPr lang="en-US" sz="3200" dirty="0" smtClean="0">
                <a:solidFill>
                  <a:prstClr val="black"/>
                </a:solidFill>
              </a:rPr>
              <a:t>)=72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58334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22418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err="1" smtClean="0"/>
              <a:t>Зупинка</a:t>
            </a:r>
            <a:r>
              <a:rPr lang="ru-RU" b="1" dirty="0" smtClean="0"/>
              <a:t> 2 </a:t>
            </a:r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b="1" dirty="0" err="1" smtClean="0">
                <a:solidFill>
                  <a:srgbClr val="FF0000"/>
                </a:solidFill>
              </a:rPr>
              <a:t>Безодня</a:t>
            </a:r>
            <a:r>
              <a:rPr lang="ru-RU" b="1" dirty="0" smtClean="0">
                <a:solidFill>
                  <a:srgbClr val="FF0000"/>
                </a:solidFill>
              </a:rPr>
              <a:t> формул»</a:t>
            </a:r>
          </a:p>
          <a:p>
            <a:r>
              <a:rPr lang="uk-UA" i="1" dirty="0" smtClean="0"/>
              <a:t>Знайдіть в рядку поданих формул ті, які мають однакову відносну молекулярну формулу</a:t>
            </a:r>
            <a:r>
              <a:rPr lang="ru-RU" i="1" dirty="0" smtClean="0"/>
              <a:t> :</a:t>
            </a:r>
            <a:endParaRPr lang="ru-RU" i="1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1214414" y="1857364"/>
            <a:ext cx="7388352" cy="1215923"/>
          </a:xfrm>
        </p:spPr>
        <p:txBody>
          <a:bodyPr/>
          <a:lstStyle/>
          <a:p>
            <a:r>
              <a:rPr lang="ru-RU" dirty="0" smtClean="0"/>
              <a:t>а)СО</a:t>
            </a:r>
            <a:r>
              <a:rPr lang="ru-RU" sz="2400" dirty="0" smtClean="0"/>
              <a:t>2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85852" y="3429000"/>
            <a:ext cx="1649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prstClr val="black"/>
                </a:solidFill>
              </a:rPr>
              <a:t>б) </a:t>
            </a:r>
            <a:r>
              <a:rPr lang="en-US" sz="3200" dirty="0" smtClean="0">
                <a:solidFill>
                  <a:prstClr val="black"/>
                </a:solidFill>
              </a:rPr>
              <a:t>N</a:t>
            </a:r>
            <a:r>
              <a:rPr lang="en-US" sz="2400" dirty="0" smtClean="0">
                <a:solidFill>
                  <a:prstClr val="black"/>
                </a:solidFill>
              </a:rPr>
              <a:t>2</a:t>
            </a:r>
            <a:r>
              <a:rPr lang="en-US" sz="3200" dirty="0" smtClean="0">
                <a:solidFill>
                  <a:prstClr val="black"/>
                </a:solidFill>
              </a:rPr>
              <a:t> O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85852" y="4714884"/>
            <a:ext cx="15632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prstClr val="black"/>
                </a:solidFill>
              </a:rPr>
              <a:t>г) </a:t>
            </a:r>
            <a:r>
              <a:rPr lang="en-US" sz="3200" dirty="0" smtClean="0">
                <a:solidFill>
                  <a:prstClr val="black"/>
                </a:solidFill>
              </a:rPr>
              <a:t>C</a:t>
            </a:r>
            <a:r>
              <a:rPr lang="en-US" sz="2400" dirty="0" smtClean="0">
                <a:solidFill>
                  <a:prstClr val="black"/>
                </a:solidFill>
              </a:rPr>
              <a:t>2</a:t>
            </a:r>
            <a:r>
              <a:rPr lang="en-US" sz="3200" dirty="0" smtClean="0">
                <a:solidFill>
                  <a:prstClr val="black"/>
                </a:solidFill>
              </a:rPr>
              <a:t>H</a:t>
            </a:r>
            <a:r>
              <a:rPr lang="en-US" sz="2400" dirty="0" smtClean="0">
                <a:solidFill>
                  <a:prstClr val="black"/>
                </a:solidFill>
              </a:rPr>
              <a:t>6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58334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0"/>
          </p:nvPr>
        </p:nvSpPr>
        <p:spPr>
          <a:xfrm>
            <a:off x="142844" y="142852"/>
            <a:ext cx="8833104" cy="2000264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Зупинка</a:t>
            </a:r>
            <a:r>
              <a:rPr lang="ru-RU" b="1" dirty="0" smtClean="0"/>
              <a:t> 2 </a:t>
            </a:r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b="1" dirty="0" err="1" smtClean="0">
                <a:solidFill>
                  <a:srgbClr val="FF0000"/>
                </a:solidFill>
              </a:rPr>
              <a:t>Безодня</a:t>
            </a:r>
            <a:r>
              <a:rPr lang="ru-RU" b="1" dirty="0" smtClean="0">
                <a:solidFill>
                  <a:srgbClr val="FF0000"/>
                </a:solidFill>
              </a:rPr>
              <a:t> формул»</a:t>
            </a:r>
          </a:p>
          <a:p>
            <a:r>
              <a:rPr lang="uk-UA" i="1" dirty="0" smtClean="0"/>
              <a:t>Знайдіть в рядку поданих формул ті, які мають однакову відносну молекулярну формулу</a:t>
            </a:r>
            <a:r>
              <a:rPr lang="ru-RU" i="1" dirty="0" smtClean="0"/>
              <a:t> :</a:t>
            </a:r>
          </a:p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dirty="0" smtClean="0"/>
              <a:t>а)</a:t>
            </a:r>
            <a:r>
              <a:rPr lang="en-US" dirty="0" err="1" smtClean="0"/>
              <a:t>Mr</a:t>
            </a:r>
            <a:r>
              <a:rPr lang="en-US" dirty="0" smtClean="0"/>
              <a:t> (</a:t>
            </a:r>
            <a:r>
              <a:rPr lang="ru-RU" dirty="0" smtClean="0"/>
              <a:t>СО</a:t>
            </a:r>
            <a:r>
              <a:rPr lang="ru-RU" sz="2400" dirty="0" smtClean="0"/>
              <a:t>2</a:t>
            </a:r>
            <a:r>
              <a:rPr lang="en-US" sz="2400" dirty="0" smtClean="0"/>
              <a:t>) =44</a:t>
            </a:r>
            <a:endParaRPr lang="ru-RU" sz="2400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ru-RU" dirty="0" smtClean="0"/>
              <a:t>б) </a:t>
            </a:r>
            <a:r>
              <a:rPr lang="en-US" dirty="0" err="1" smtClean="0"/>
              <a:t>Mr</a:t>
            </a:r>
            <a:r>
              <a:rPr lang="en-US" dirty="0" smtClean="0"/>
              <a:t> (N</a:t>
            </a:r>
            <a:r>
              <a:rPr lang="en-US" sz="2400" dirty="0" smtClean="0"/>
              <a:t>2</a:t>
            </a:r>
            <a:r>
              <a:rPr lang="en-US" dirty="0" smtClean="0"/>
              <a:t> O) = 44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34400" cy="1643074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0D12E1"/>
                </a:solidFill>
              </a:rPr>
              <a:t>«Те, що ми знаємо – обмежене, а те,</a:t>
            </a:r>
            <a:r>
              <a:rPr lang="ru-RU" sz="3200" b="1" dirty="0" smtClean="0">
                <a:solidFill>
                  <a:srgbClr val="0D12E1"/>
                </a:solidFill>
              </a:rPr>
              <a:t/>
            </a:r>
            <a:br>
              <a:rPr lang="ru-RU" sz="3200" b="1" dirty="0" smtClean="0">
                <a:solidFill>
                  <a:srgbClr val="0D12E1"/>
                </a:solidFill>
              </a:rPr>
            </a:br>
            <a:r>
              <a:rPr lang="uk-UA" sz="3200" b="1" dirty="0" smtClean="0">
                <a:solidFill>
                  <a:srgbClr val="0D12E1"/>
                </a:solidFill>
              </a:rPr>
              <a:t> чого ми не знаємо – безмежне»</a:t>
            </a:r>
            <a:r>
              <a:rPr lang="ru-RU" sz="3200" b="1" dirty="0" smtClean="0">
                <a:solidFill>
                  <a:schemeClr val="tx1"/>
                </a:solidFill>
              </a:rPr>
              <a:t>   </a:t>
            </a: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>П. Лаплас                                                                       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1916832"/>
            <a:ext cx="557216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Проведемо</a:t>
            </a:r>
          </a:p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дослід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C:\Users\1\Desktop\Без названия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789040"/>
            <a:ext cx="1724025" cy="2647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1152174"/>
          </a:xfrm>
        </p:spPr>
        <p:txBody>
          <a:bodyPr/>
          <a:lstStyle/>
          <a:p>
            <a:r>
              <a:rPr lang="ru-RU" b="1" dirty="0" err="1" smtClean="0"/>
              <a:t>Зупинка</a:t>
            </a:r>
            <a:r>
              <a:rPr lang="ru-RU" b="1" dirty="0" smtClean="0"/>
              <a:t> 3</a:t>
            </a:r>
            <a:r>
              <a:rPr lang="ru-RU" dirty="0" smtClean="0"/>
              <a:t>   </a:t>
            </a:r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uk-UA" b="1" dirty="0" smtClean="0">
                <a:solidFill>
                  <a:srgbClr val="FF0000"/>
                </a:solidFill>
              </a:rPr>
              <a:t>Хребет зусиль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 err="1" smtClean="0"/>
              <a:t>Ar</a:t>
            </a:r>
            <a:r>
              <a:rPr lang="en-US" dirty="0" smtClean="0"/>
              <a:t>(</a:t>
            </a:r>
            <a:r>
              <a:rPr lang="ru-RU" dirty="0" smtClean="0"/>
              <a:t>С) -  </a:t>
            </a:r>
            <a:r>
              <a:rPr lang="en-US" dirty="0" smtClean="0"/>
              <a:t>x= </a:t>
            </a:r>
            <a:r>
              <a:rPr lang="en-US" dirty="0" err="1" smtClean="0"/>
              <a:t>Ar</a:t>
            </a:r>
            <a:r>
              <a:rPr lang="en-US" dirty="0" smtClean="0"/>
              <a:t>(</a:t>
            </a:r>
            <a:r>
              <a:rPr lang="ru-RU" dirty="0" smtClean="0"/>
              <a:t>В)</a:t>
            </a:r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 smtClean="0"/>
              <a:t>x - </a:t>
            </a:r>
            <a:r>
              <a:rPr lang="en-US" dirty="0" err="1" smtClean="0"/>
              <a:t>Ar</a:t>
            </a:r>
            <a:r>
              <a:rPr lang="en-US" dirty="0" smtClean="0"/>
              <a:t>(</a:t>
            </a:r>
            <a:r>
              <a:rPr lang="ru-RU" dirty="0" smtClean="0"/>
              <a:t>О)  = </a:t>
            </a:r>
            <a:r>
              <a:rPr lang="en-US" dirty="0" err="1" smtClean="0"/>
              <a:t>Ar</a:t>
            </a:r>
            <a:r>
              <a:rPr lang="en-US" dirty="0" smtClean="0"/>
              <a:t>(</a:t>
            </a:r>
            <a:r>
              <a:rPr lang="ru-RU" dirty="0" smtClean="0"/>
              <a:t>М</a:t>
            </a:r>
            <a:r>
              <a:rPr lang="en-US" dirty="0" smtClean="0"/>
              <a:t>g)</a:t>
            </a:r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3Ar(Li) + x= </a:t>
            </a:r>
            <a:r>
              <a:rPr lang="en-US" dirty="0" err="1" smtClean="0"/>
              <a:t>Ar</a:t>
            </a:r>
            <a:r>
              <a:rPr lang="en-US" dirty="0" smtClean="0"/>
              <a:t>(Cr)</a:t>
            </a:r>
            <a:endParaRPr lang="ru-RU" dirty="0"/>
          </a:p>
        </p:txBody>
      </p:sp>
      <p:sp>
        <p:nvSpPr>
          <p:cNvPr id="13" name="Объект 1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 smtClean="0"/>
              <a:t>2Ar(N) = x</a:t>
            </a:r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 smtClean="0"/>
              <a:t>2Ar(Ne) = x</a:t>
            </a:r>
            <a:endParaRPr lang="ru-RU" dirty="0"/>
          </a:p>
        </p:txBody>
      </p:sp>
      <p:sp>
        <p:nvSpPr>
          <p:cNvPr id="15" name="Объект 14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 err="1" smtClean="0"/>
              <a:t>Ar</a:t>
            </a:r>
            <a:r>
              <a:rPr lang="en-US" dirty="0" smtClean="0"/>
              <a:t>(Fe)÷ 2 = x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4996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0"/>
          </p:nvPr>
        </p:nvSpPr>
        <p:spPr>
          <a:xfrm>
            <a:off x="107504" y="116632"/>
            <a:ext cx="8833104" cy="759181"/>
          </a:xfrm>
        </p:spPr>
        <p:txBody>
          <a:bodyPr/>
          <a:lstStyle/>
          <a:p>
            <a:r>
              <a:rPr lang="ru-RU" b="1" dirty="0" err="1" smtClean="0"/>
              <a:t>Зупинка</a:t>
            </a:r>
            <a:r>
              <a:rPr lang="ru-RU" b="1" dirty="0" smtClean="0"/>
              <a:t> 3    </a:t>
            </a:r>
            <a:r>
              <a:rPr lang="ru-RU" b="1" dirty="0" smtClean="0">
                <a:solidFill>
                  <a:srgbClr val="FF0000"/>
                </a:solidFill>
              </a:rPr>
              <a:t>«Хребет </a:t>
            </a:r>
            <a:r>
              <a:rPr lang="ru-RU" b="1" dirty="0" err="1" smtClean="0">
                <a:solidFill>
                  <a:srgbClr val="FF0000"/>
                </a:solidFill>
              </a:rPr>
              <a:t>зусиль</a:t>
            </a:r>
            <a:r>
              <a:rPr lang="ru-RU" b="1" dirty="0" smtClean="0">
                <a:solidFill>
                  <a:srgbClr val="FF0000"/>
                </a:solidFill>
              </a:rPr>
              <a:t>»</a:t>
            </a:r>
          </a:p>
        </p:txBody>
      </p:sp>
      <p:sp>
        <p:nvSpPr>
          <p:cNvPr id="10" name="Объект 9"/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err="1" smtClean="0"/>
              <a:t>Ar</a:t>
            </a:r>
            <a:r>
              <a:rPr lang="ru-RU" dirty="0" smtClean="0"/>
              <a:t>(С) -  x= </a:t>
            </a:r>
            <a:r>
              <a:rPr lang="ru-RU" dirty="0" err="1" smtClean="0"/>
              <a:t>Ar</a:t>
            </a:r>
            <a:r>
              <a:rPr lang="ru-RU" dirty="0" smtClean="0"/>
              <a:t>(В),             </a:t>
            </a:r>
            <a:r>
              <a:rPr lang="ru-RU" b="1" dirty="0" err="1" smtClean="0">
                <a:solidFill>
                  <a:srgbClr val="0D12E1"/>
                </a:solidFill>
              </a:rPr>
              <a:t>відповідь</a:t>
            </a:r>
            <a:r>
              <a:rPr lang="ru-RU" b="1" dirty="0" smtClean="0">
                <a:solidFill>
                  <a:srgbClr val="0D12E1"/>
                </a:solidFill>
              </a:rPr>
              <a:t> - </a:t>
            </a:r>
            <a:r>
              <a:rPr lang="ru-RU" b="1" dirty="0" err="1" smtClean="0">
                <a:solidFill>
                  <a:srgbClr val="0D12E1"/>
                </a:solidFill>
              </a:rPr>
              <a:t>Ar</a:t>
            </a:r>
            <a:r>
              <a:rPr lang="ru-RU" b="1" dirty="0" smtClean="0">
                <a:solidFill>
                  <a:srgbClr val="0D12E1"/>
                </a:solidFill>
              </a:rPr>
              <a:t>(Н)</a:t>
            </a:r>
            <a:endParaRPr lang="ru-RU" b="1" dirty="0">
              <a:solidFill>
                <a:srgbClr val="0D12E1"/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BR" dirty="0" smtClean="0"/>
              <a:t>x - Ar(О)  = Ar(Мg),         </a:t>
            </a:r>
            <a:r>
              <a:rPr lang="pt-BR" b="1" dirty="0" smtClean="0">
                <a:solidFill>
                  <a:srgbClr val="0D12E1"/>
                </a:solidFill>
              </a:rPr>
              <a:t>відповідь - Ar(Са)</a:t>
            </a:r>
            <a:endParaRPr lang="ru-RU" b="1" dirty="0">
              <a:solidFill>
                <a:srgbClr val="0D12E1"/>
              </a:solidFill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t-BR" dirty="0" smtClean="0"/>
              <a:t>3Ar(Li) + x= Ar(Cr),         </a:t>
            </a:r>
            <a:r>
              <a:rPr lang="pt-BR" b="1" dirty="0" smtClean="0">
                <a:solidFill>
                  <a:srgbClr val="0D12E1"/>
                </a:solidFill>
              </a:rPr>
              <a:t>відповідь - Ar(P)</a:t>
            </a:r>
            <a:endParaRPr lang="ru-RU" b="1" dirty="0">
              <a:solidFill>
                <a:srgbClr val="0D12E1"/>
              </a:solidFill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2Ar(N) = x,                     </a:t>
            </a:r>
            <a:r>
              <a:rPr lang="ru-RU" b="1" dirty="0" err="1" smtClean="0">
                <a:solidFill>
                  <a:srgbClr val="0D12E1"/>
                </a:solidFill>
              </a:rPr>
              <a:t>відповідь</a:t>
            </a:r>
            <a:r>
              <a:rPr lang="ru-RU" b="1" dirty="0" smtClean="0">
                <a:solidFill>
                  <a:srgbClr val="0D12E1"/>
                </a:solidFill>
              </a:rPr>
              <a:t> - </a:t>
            </a:r>
            <a:r>
              <a:rPr lang="en-US" b="1" dirty="0" err="1" smtClean="0">
                <a:solidFill>
                  <a:srgbClr val="0D12E1"/>
                </a:solidFill>
              </a:rPr>
              <a:t>Ar</a:t>
            </a:r>
            <a:r>
              <a:rPr lang="en-US" b="1" dirty="0" smtClean="0">
                <a:solidFill>
                  <a:srgbClr val="0D12E1"/>
                </a:solidFill>
              </a:rPr>
              <a:t>(Si)</a:t>
            </a:r>
            <a:endParaRPr lang="ru-RU" b="1" dirty="0">
              <a:solidFill>
                <a:srgbClr val="0D12E1"/>
              </a:solidFill>
            </a:endParaRPr>
          </a:p>
        </p:txBody>
      </p:sp>
      <p:sp>
        <p:nvSpPr>
          <p:cNvPr id="14" name="Объект 13"/>
          <p:cNvSpPr>
            <a:spLocks noGrp="1"/>
          </p:cNvSpPr>
          <p:nvPr>
            <p:ph sz="quarter" idx="15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2Ar(Ne) = x,                   </a:t>
            </a:r>
            <a:r>
              <a:rPr lang="ru-RU" b="1" dirty="0" err="1" smtClean="0">
                <a:solidFill>
                  <a:srgbClr val="0D12E1"/>
                </a:solidFill>
              </a:rPr>
              <a:t>відповідь</a:t>
            </a:r>
            <a:r>
              <a:rPr lang="ru-RU" b="1" dirty="0" smtClean="0">
                <a:solidFill>
                  <a:srgbClr val="0D12E1"/>
                </a:solidFill>
              </a:rPr>
              <a:t> - </a:t>
            </a:r>
            <a:r>
              <a:rPr lang="en-US" b="1" dirty="0" err="1" smtClean="0">
                <a:solidFill>
                  <a:srgbClr val="0D12E1"/>
                </a:solidFill>
              </a:rPr>
              <a:t>Ar</a:t>
            </a:r>
            <a:r>
              <a:rPr lang="en-US" b="1" dirty="0" smtClean="0">
                <a:solidFill>
                  <a:srgbClr val="0D12E1"/>
                </a:solidFill>
              </a:rPr>
              <a:t>(</a:t>
            </a:r>
            <a:r>
              <a:rPr lang="en-US" b="1" dirty="0" err="1" smtClean="0">
                <a:solidFill>
                  <a:srgbClr val="0D12E1"/>
                </a:solidFill>
              </a:rPr>
              <a:t>Ca</a:t>
            </a:r>
            <a:r>
              <a:rPr lang="en-US" b="1" dirty="0" smtClean="0">
                <a:solidFill>
                  <a:srgbClr val="0D12E1"/>
                </a:solidFill>
              </a:rPr>
              <a:t>)</a:t>
            </a:r>
            <a:endParaRPr lang="ru-RU" b="1" dirty="0">
              <a:solidFill>
                <a:srgbClr val="0D12E1"/>
              </a:solidFill>
            </a:endParaRPr>
          </a:p>
        </p:txBody>
      </p:sp>
      <p:sp>
        <p:nvSpPr>
          <p:cNvPr id="15" name="Объект 14"/>
          <p:cNvSpPr>
            <a:spLocks noGrp="1"/>
          </p:cNvSpPr>
          <p:nvPr>
            <p:ph sz="quarter" idx="16"/>
          </p:nvPr>
        </p:nvSpPr>
        <p:spPr/>
        <p:txBody>
          <a:bodyPr>
            <a:normAutofit fontScale="92500"/>
          </a:bodyPr>
          <a:lstStyle/>
          <a:p>
            <a:r>
              <a:rPr lang="pt-BR" dirty="0" smtClean="0"/>
              <a:t>Ar(Fe)÷ 2 = x,                </a:t>
            </a:r>
            <a:r>
              <a:rPr lang="pt-BR" b="1" dirty="0" smtClean="0">
                <a:solidFill>
                  <a:srgbClr val="0D12E1"/>
                </a:solidFill>
              </a:rPr>
              <a:t>відповідь - Ar(</a:t>
            </a:r>
            <a:r>
              <a:rPr lang="en-US" b="1" dirty="0" smtClean="0">
                <a:solidFill>
                  <a:srgbClr val="0D12E1"/>
                </a:solidFill>
              </a:rPr>
              <a:t>Si</a:t>
            </a:r>
            <a:r>
              <a:rPr lang="pt-BR" b="1" dirty="0" smtClean="0">
                <a:solidFill>
                  <a:srgbClr val="0D12E1"/>
                </a:solidFill>
              </a:rPr>
              <a:t>)</a:t>
            </a:r>
            <a:endParaRPr lang="ru-RU" b="1" dirty="0">
              <a:solidFill>
                <a:srgbClr val="0D12E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77702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726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Зупинка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ru-RU" sz="3200" b="1" dirty="0" smtClean="0">
                <a:solidFill>
                  <a:srgbClr val="0D12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Штурм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err="1" smtClean="0">
                <a:solidFill>
                  <a:srgbClr val="0D12E1"/>
                </a:solidFill>
                <a:latin typeface="Times New Roman" pitchFamily="18" charset="0"/>
                <a:cs typeface="Times New Roman" pitchFamily="18" charset="0"/>
              </a:rPr>
              <a:t>Хімічні</a:t>
            </a:r>
            <a:r>
              <a:rPr lang="ru-RU" sz="3200" b="1" dirty="0" smtClean="0">
                <a:solidFill>
                  <a:srgbClr val="0D12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D12E1"/>
                </a:solidFill>
                <a:latin typeface="Times New Roman" pitchFamily="18" charset="0"/>
                <a:cs typeface="Times New Roman" pitchFamily="18" charset="0"/>
              </a:rPr>
              <a:t>експерти</a:t>
            </a:r>
            <a:r>
              <a:rPr lang="ru-RU" sz="3200" b="1" dirty="0" smtClean="0">
                <a:solidFill>
                  <a:srgbClr val="0D12E1"/>
                </a:solidFill>
                <a:latin typeface="Times New Roman" pitchFamily="18" charset="0"/>
                <a:cs typeface="Times New Roman" pitchFamily="18" charset="0"/>
              </a:rPr>
              <a:t> –лови </a:t>
            </a:r>
            <a:r>
              <a:rPr lang="ru-RU" sz="3200" b="1" dirty="0" err="1" smtClean="0">
                <a:solidFill>
                  <a:srgbClr val="0D12E1"/>
                </a:solidFill>
                <a:latin typeface="Times New Roman" pitchFamily="18" charset="0"/>
                <a:cs typeface="Times New Roman" pitchFamily="18" charset="0"/>
              </a:rPr>
              <a:t>помилку</a:t>
            </a:r>
            <a:endParaRPr lang="ru-RU" sz="3200" dirty="0">
              <a:solidFill>
                <a:srgbClr val="0D12E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Mr(MgBr2 ) = 2Ar (Mg) +2Ar (Br)=2×24 + 2×80=</a:t>
            </a:r>
          </a:p>
          <a:p>
            <a:endParaRPr lang="uk-UA" dirty="0" smtClean="0"/>
          </a:p>
          <a:p>
            <a:endParaRPr lang="uk-UA" dirty="0" smtClean="0"/>
          </a:p>
          <a:p>
            <a:r>
              <a:rPr lang="pt-BR" dirty="0" smtClean="0"/>
              <a:t>Mr(Na2 CO 3 ) = 2Ar (Na) +1Ar (C) +3Ar (O) =2×23 + 1×12 + 3×14=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28698"/>
          </a:xfrm>
        </p:spPr>
        <p:txBody>
          <a:bodyPr>
            <a:normAutofit fontScale="90000"/>
          </a:bodyPr>
          <a:lstStyle/>
          <a:p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Зупинка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ru-RU" sz="3600" b="1" dirty="0" smtClean="0">
                <a:solidFill>
                  <a:srgbClr val="0D12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Штурм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solidFill>
                  <a:srgbClr val="0D12E1"/>
                </a:solidFill>
                <a:latin typeface="Times New Roman" pitchFamily="18" charset="0"/>
                <a:cs typeface="Times New Roman" pitchFamily="18" charset="0"/>
              </a:rPr>
              <a:t>Хімічні</a:t>
            </a:r>
            <a:r>
              <a:rPr lang="ru-RU" sz="3600" b="1" dirty="0" smtClean="0">
                <a:solidFill>
                  <a:srgbClr val="0D12E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D12E1"/>
                </a:solidFill>
                <a:latin typeface="Times New Roman" pitchFamily="18" charset="0"/>
                <a:cs typeface="Times New Roman" pitchFamily="18" charset="0"/>
              </a:rPr>
              <a:t>експерти</a:t>
            </a:r>
            <a:r>
              <a:rPr lang="ru-RU" sz="3600" b="1" dirty="0" smtClean="0">
                <a:solidFill>
                  <a:srgbClr val="0D12E1"/>
                </a:solidFill>
                <a:latin typeface="Times New Roman" pitchFamily="18" charset="0"/>
                <a:cs typeface="Times New Roman" pitchFamily="18" charset="0"/>
              </a:rPr>
              <a:t> –лови </a:t>
            </a:r>
            <a:r>
              <a:rPr lang="ru-RU" sz="3600" b="1" dirty="0" err="1" smtClean="0">
                <a:solidFill>
                  <a:srgbClr val="0D12E1"/>
                </a:solidFill>
                <a:latin typeface="Times New Roman" pitchFamily="18" charset="0"/>
                <a:cs typeface="Times New Roman" pitchFamily="18" charset="0"/>
              </a:rPr>
              <a:t>помилку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sz="3600" dirty="0" smtClean="0"/>
              <a:t>Mr(MgBr2 ) = </a:t>
            </a:r>
            <a:r>
              <a:rPr lang="pt-BR" sz="3600" b="1" u="sng" dirty="0" smtClean="0">
                <a:solidFill>
                  <a:srgbClr val="FF0000"/>
                </a:solidFill>
              </a:rPr>
              <a:t>2</a:t>
            </a:r>
            <a:r>
              <a:rPr lang="pt-BR" sz="3600" dirty="0" smtClean="0"/>
              <a:t>Ar (Mg) +2Ar (Br)=</a:t>
            </a:r>
            <a:r>
              <a:rPr lang="pt-BR" sz="3600" b="1" u="sng" dirty="0" smtClean="0">
                <a:solidFill>
                  <a:srgbClr val="FF0000"/>
                </a:solidFill>
              </a:rPr>
              <a:t>2</a:t>
            </a:r>
            <a:r>
              <a:rPr lang="pt-BR" sz="3600" dirty="0" smtClean="0"/>
              <a:t>×24 + 2×80=</a:t>
            </a:r>
            <a:r>
              <a:rPr lang="uk-UA" sz="3600" b="1" dirty="0" smtClean="0">
                <a:solidFill>
                  <a:srgbClr val="0D12E1"/>
                </a:solidFill>
              </a:rPr>
              <a:t>184</a:t>
            </a:r>
          </a:p>
          <a:p>
            <a:endParaRPr lang="uk-UA" sz="3600" b="1" dirty="0" smtClean="0">
              <a:solidFill>
                <a:srgbClr val="0D12E1"/>
              </a:solidFill>
            </a:endParaRPr>
          </a:p>
          <a:p>
            <a:pPr>
              <a:buNone/>
            </a:pPr>
            <a:endParaRPr lang="pt-BR" sz="3600" b="1" dirty="0" smtClean="0">
              <a:solidFill>
                <a:srgbClr val="0D12E1"/>
              </a:solidFill>
            </a:endParaRPr>
          </a:p>
          <a:p>
            <a:r>
              <a:rPr lang="pt-BR" sz="3600" dirty="0" smtClean="0"/>
              <a:t>Mr(Na2 CO 3 ) = 2Ar (Na) +1Ar (C) +3Ar (O) =2×23 + 1×12 + 3×</a:t>
            </a:r>
            <a:r>
              <a:rPr lang="pt-BR" sz="3600" b="1" u="sng" dirty="0" smtClean="0">
                <a:solidFill>
                  <a:srgbClr val="FF0000"/>
                </a:solidFill>
              </a:rPr>
              <a:t>14</a:t>
            </a:r>
            <a:r>
              <a:rPr lang="pt-BR" sz="3600" dirty="0" smtClean="0"/>
              <a:t>=</a:t>
            </a:r>
            <a:r>
              <a:rPr lang="uk-UA" sz="3600" b="1" dirty="0" smtClean="0">
                <a:solidFill>
                  <a:srgbClr val="0D12E1"/>
                </a:solidFill>
              </a:rPr>
              <a:t>106</a:t>
            </a:r>
            <a:endParaRPr lang="pt-BR" sz="3600" b="1" dirty="0" smtClean="0">
              <a:solidFill>
                <a:srgbClr val="0D12E1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User\Рабочий стол\068780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01156" cy="67258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00FF"/>
                </a:solidFill>
              </a:rPr>
              <a:t>Мудрі говорять: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uk-UA" sz="4400" dirty="0" smtClean="0">
                <a:solidFill>
                  <a:srgbClr val="C00000"/>
                </a:solidFill>
              </a:rPr>
              <a:t>Якщо ви хочете, щоб життя посміхнулось, вам, подаруйте йому спочатку свій гарний настрій!</a:t>
            </a:r>
          </a:p>
          <a:p>
            <a:pPr algn="r">
              <a:buNone/>
            </a:pPr>
            <a:r>
              <a:rPr lang="uk-UA" sz="2800" dirty="0" smtClean="0"/>
              <a:t>Б.Спіноза</a:t>
            </a:r>
          </a:p>
          <a:p>
            <a:endParaRPr lang="ru-RU" dirty="0"/>
          </a:p>
        </p:txBody>
      </p:sp>
      <p:pic>
        <p:nvPicPr>
          <p:cNvPr id="9" name="Picture 2" descr="C:\Documents and Settings\User\Рабочий стол\larg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860944"/>
            <a:ext cx="3286148" cy="2639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Вершину вдосконалення досягли!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6000" b="1" dirty="0" smtClean="0">
                <a:solidFill>
                  <a:srgbClr val="0D12E1"/>
                </a:solidFill>
              </a:rPr>
              <a:t>Молодці !</a:t>
            </a:r>
          </a:p>
          <a:p>
            <a:pPr algn="ctr"/>
            <a:endParaRPr lang="ru-RU" sz="6000" b="1" dirty="0">
              <a:solidFill>
                <a:srgbClr val="0D12E1"/>
              </a:solidFill>
            </a:endParaRPr>
          </a:p>
        </p:txBody>
      </p:sp>
      <p:pic>
        <p:nvPicPr>
          <p:cNvPr id="4" name="Рисунок 3" descr="C:\Documents and Settings\User\Рабочий стол\скачанные файлы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571744"/>
            <a:ext cx="407196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uk-UA" b="1" dirty="0" smtClean="0"/>
              <a:t>Виберіть домашнє завдання:</a:t>
            </a:r>
            <a:endParaRPr lang="ru-RU" b="1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</p:nvPr>
        </p:nvSpPr>
        <p:spPr>
          <a:xfrm>
            <a:off x="1071538" y="2714620"/>
            <a:ext cx="7388352" cy="1215923"/>
          </a:xfrm>
        </p:spPr>
        <p:txBody>
          <a:bodyPr>
            <a:normAutofit fontScale="70000" lnSpcReduction="2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Яку формулу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розчин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речовини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кислий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на смак,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прозорий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використовується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консервування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Обчисліть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відносну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молекулярну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масу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речовини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Довідку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отримайте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своєї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мами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</p:nvPr>
        </p:nvSpPr>
        <p:spPr>
          <a:xfrm>
            <a:off x="1000100" y="1571613"/>
            <a:ext cx="7388352" cy="71438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Параграф 14, ст. 77 № 10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3"/>
          </p:nvPr>
        </p:nvSpPr>
        <p:spPr>
          <a:xfrm>
            <a:off x="1115616" y="4149080"/>
            <a:ext cx="7644336" cy="1728191"/>
          </a:xfrm>
        </p:spPr>
        <p:txBody>
          <a:bodyPr>
            <a:noAutofit/>
          </a:bodyPr>
          <a:lstStyle/>
          <a:p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b="1" u="sng" dirty="0" err="1" smtClean="0">
                <a:latin typeface="Times New Roman" pitchFamily="18" charset="0"/>
                <a:cs typeface="Times New Roman" pitchFamily="18" charset="0"/>
              </a:rPr>
              <a:t>кмітливих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знайдіть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масове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відношення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елементів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карбонатній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кислоті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молекула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якої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з 2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атомів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Гідрогену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1 атома Карбону, 3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атомів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Оксигену. </a:t>
            </a:r>
          </a:p>
          <a:p>
            <a:r>
              <a:rPr lang="ru-RU" sz="2400" b="1" dirty="0" err="1" smtClean="0">
                <a:solidFill>
                  <a:srgbClr val="0D12E1"/>
                </a:solidFill>
              </a:rPr>
              <a:t>Зразок</a:t>
            </a:r>
            <a:r>
              <a:rPr lang="ru-RU" sz="2400" b="1" dirty="0" smtClean="0">
                <a:solidFill>
                  <a:srgbClr val="0D12E1"/>
                </a:solidFill>
              </a:rPr>
              <a:t> </a:t>
            </a:r>
            <a:r>
              <a:rPr lang="ru-RU" sz="2400" b="1" dirty="0" err="1" smtClean="0">
                <a:solidFill>
                  <a:srgbClr val="0D12E1"/>
                </a:solidFill>
              </a:rPr>
              <a:t>знаходження</a:t>
            </a:r>
            <a:r>
              <a:rPr lang="ru-RU" sz="2400" b="1" dirty="0" smtClean="0">
                <a:solidFill>
                  <a:srgbClr val="0D12E1"/>
                </a:solidFill>
              </a:rPr>
              <a:t> </a:t>
            </a:r>
            <a:r>
              <a:rPr lang="ru-RU" sz="2400" b="1" dirty="0" err="1" smtClean="0">
                <a:solidFill>
                  <a:srgbClr val="0D12E1"/>
                </a:solidFill>
              </a:rPr>
              <a:t>масових</a:t>
            </a:r>
            <a:r>
              <a:rPr lang="ru-RU" sz="2400" b="1" dirty="0" smtClean="0">
                <a:solidFill>
                  <a:srgbClr val="0D12E1"/>
                </a:solidFill>
              </a:rPr>
              <a:t> </a:t>
            </a:r>
            <a:r>
              <a:rPr lang="ru-RU" sz="2400" b="1" dirty="0" err="1" smtClean="0">
                <a:solidFill>
                  <a:srgbClr val="0D12E1"/>
                </a:solidFill>
              </a:rPr>
              <a:t>відношень</a:t>
            </a:r>
            <a:r>
              <a:rPr lang="ru-RU" sz="2400" b="1" dirty="0" smtClean="0">
                <a:solidFill>
                  <a:srgbClr val="0D12E1"/>
                </a:solidFill>
              </a:rPr>
              <a:t> </a:t>
            </a:r>
            <a:r>
              <a:rPr lang="ru-RU" sz="2400" b="1" dirty="0" err="1" smtClean="0">
                <a:solidFill>
                  <a:srgbClr val="0D12E1"/>
                </a:solidFill>
              </a:rPr>
              <a:t>додається</a:t>
            </a:r>
            <a:endParaRPr lang="ru-RU" sz="2400" b="1" dirty="0">
              <a:solidFill>
                <a:srgbClr val="0D12E1"/>
              </a:solidFill>
            </a:endParaRPr>
          </a:p>
        </p:txBody>
      </p:sp>
      <p:pic>
        <p:nvPicPr>
          <p:cNvPr id="10" name="Рисунок 9" descr="C:\Documents and Settings\User\Рабочий стол\konservirovannye_ogurcy_s_vodkoj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2571744"/>
            <a:ext cx="1428760" cy="1109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Documents and Settings\User\Рабочий стол\скачанные файлы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58" y="3143248"/>
            <a:ext cx="1357322" cy="838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86476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908720"/>
            <a:ext cx="763284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/>
              <a:t>Вправа «Мікрофон»:</a:t>
            </a:r>
          </a:p>
          <a:p>
            <a:pPr algn="ctr"/>
            <a:endParaRPr lang="uk-UA" sz="3600" b="1" dirty="0" smtClean="0"/>
          </a:p>
          <a:p>
            <a:endParaRPr lang="uk-UA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uk-UA" sz="3600" b="1" dirty="0" smtClean="0">
                <a:solidFill>
                  <a:srgbClr val="0D12E1"/>
                </a:solidFill>
              </a:rPr>
              <a:t> Мені запам'яталось…</a:t>
            </a:r>
          </a:p>
          <a:p>
            <a:endParaRPr lang="uk-UA" sz="3600" b="1" dirty="0" smtClean="0">
              <a:solidFill>
                <a:srgbClr val="0D12E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uk-UA" sz="3600" b="1" dirty="0" smtClean="0">
                <a:solidFill>
                  <a:srgbClr val="0D12E1"/>
                </a:solidFill>
              </a:rPr>
              <a:t> Для мене було найважчим…</a:t>
            </a:r>
          </a:p>
          <a:p>
            <a:endParaRPr lang="uk-UA" sz="3600" b="1" dirty="0" smtClean="0">
              <a:solidFill>
                <a:srgbClr val="0D12E1"/>
              </a:solidFill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uk-UA" sz="3600" b="1" dirty="0" smtClean="0">
                <a:solidFill>
                  <a:srgbClr val="0D12E1"/>
                </a:solidFill>
              </a:rPr>
              <a:t> Мені сподобалось…</a:t>
            </a:r>
          </a:p>
          <a:p>
            <a:endParaRPr lang="uk-UA" dirty="0" smtClean="0"/>
          </a:p>
        </p:txBody>
      </p:sp>
    </p:spTree>
    <p:extLst>
      <p:ext uri="{BB962C8B-B14F-4D97-AF65-F5344CB8AC3E}">
        <p14:creationId xmlns:p14="http://schemas.microsoft.com/office/powerpoint/2010/main" xmlns="" val="180113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 smtClean="0">
                <a:solidFill>
                  <a:srgbClr val="0D12E1"/>
                </a:solidFill>
              </a:rPr>
              <a:t>«Фізичні величини»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 smtClean="0">
                <a:solidFill>
                  <a:srgbClr val="0000FF"/>
                </a:solidFill>
              </a:rPr>
              <a:t>Перевірка домашнього завдання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en-US" dirty="0" smtClean="0"/>
              <a:t> </a:t>
            </a:r>
            <a:r>
              <a:rPr lang="uk-UA" b="1" dirty="0" smtClean="0">
                <a:latin typeface="Arial"/>
                <a:cs typeface="Arial"/>
              </a:rPr>
              <a:t>Дано:</a:t>
            </a:r>
            <a:endParaRPr lang="en-US" dirty="0" smtClean="0"/>
          </a:p>
          <a:p>
            <a:pPr marL="514350" indent="-514350">
              <a:buNone/>
            </a:pPr>
            <a:r>
              <a:rPr lang="uk-UA" dirty="0" smtClean="0"/>
              <a:t>М</a:t>
            </a:r>
            <a:r>
              <a:rPr lang="en-US" dirty="0" smtClean="0"/>
              <a:t>r</a:t>
            </a:r>
            <a:r>
              <a:rPr lang="uk-UA" dirty="0" smtClean="0"/>
              <a:t>(</a:t>
            </a:r>
            <a:r>
              <a:rPr lang="en-US" dirty="0" err="1" smtClean="0"/>
              <a:t>NHx</a:t>
            </a:r>
            <a:r>
              <a:rPr lang="uk-UA" dirty="0" smtClean="0"/>
              <a:t>)</a:t>
            </a:r>
            <a:r>
              <a:rPr lang="en-US" dirty="0" smtClean="0"/>
              <a:t>=17              17</a:t>
            </a:r>
            <a:r>
              <a:rPr lang="uk-UA" dirty="0" smtClean="0"/>
              <a:t> = </a:t>
            </a:r>
            <a:r>
              <a:rPr lang="en-US" dirty="0" smtClean="0"/>
              <a:t>1</a:t>
            </a:r>
            <a:r>
              <a:rPr lang="uk-UA" dirty="0" smtClean="0">
                <a:latin typeface="Century Gothic"/>
              </a:rPr>
              <a:t>•</a:t>
            </a:r>
            <a:r>
              <a:rPr lang="en-US" dirty="0" smtClean="0">
                <a:latin typeface="Century Gothic"/>
              </a:rPr>
              <a:t>A</a:t>
            </a:r>
            <a:r>
              <a:rPr lang="en-US" dirty="0" smtClean="0"/>
              <a:t> r</a:t>
            </a:r>
            <a:r>
              <a:rPr lang="uk-UA" dirty="0" smtClean="0"/>
              <a:t>(</a:t>
            </a:r>
            <a:r>
              <a:rPr lang="en-US" dirty="0" smtClean="0"/>
              <a:t>N) +</a:t>
            </a:r>
            <a:r>
              <a:rPr lang="en-US" dirty="0" smtClean="0">
                <a:latin typeface="Century Gothic"/>
              </a:rPr>
              <a:t> x</a:t>
            </a:r>
            <a:r>
              <a:rPr lang="uk-UA" dirty="0" smtClean="0">
                <a:latin typeface="Century Gothic"/>
              </a:rPr>
              <a:t> • </a:t>
            </a:r>
            <a:r>
              <a:rPr lang="en-US" dirty="0" smtClean="0">
                <a:latin typeface="Century Gothic"/>
              </a:rPr>
              <a:t>A</a:t>
            </a:r>
            <a:r>
              <a:rPr lang="en-US" dirty="0" smtClean="0"/>
              <a:t> r</a:t>
            </a:r>
            <a:r>
              <a:rPr lang="uk-UA" dirty="0" smtClean="0"/>
              <a:t>(</a:t>
            </a:r>
            <a:r>
              <a:rPr lang="en-US" dirty="0" smtClean="0"/>
              <a:t>H)</a:t>
            </a:r>
          </a:p>
          <a:p>
            <a:pPr marL="514350" indent="-514350">
              <a:buNone/>
            </a:pPr>
            <a:r>
              <a:rPr lang="en-US" b="1" dirty="0" smtClean="0"/>
              <a:t>  x</a:t>
            </a:r>
            <a:r>
              <a:rPr lang="uk-UA" b="1" dirty="0" smtClean="0"/>
              <a:t> (</a:t>
            </a:r>
            <a:r>
              <a:rPr lang="en-US" b="1" dirty="0" smtClean="0"/>
              <a:t>H</a:t>
            </a:r>
            <a:r>
              <a:rPr lang="uk-UA" b="1" dirty="0" smtClean="0"/>
              <a:t>)</a:t>
            </a:r>
            <a:r>
              <a:rPr lang="en-US" b="1" dirty="0" smtClean="0"/>
              <a:t> -</a:t>
            </a:r>
            <a:r>
              <a:rPr lang="uk-UA" b="1" dirty="0" smtClean="0"/>
              <a:t>? </a:t>
            </a:r>
            <a:r>
              <a:rPr lang="en-US" b="1" dirty="0" smtClean="0"/>
              <a:t>                  </a:t>
            </a:r>
            <a:r>
              <a:rPr lang="en-US" dirty="0" smtClean="0"/>
              <a:t>17= 1</a:t>
            </a:r>
            <a:r>
              <a:rPr lang="uk-UA" dirty="0" smtClean="0">
                <a:latin typeface="Century Gothic"/>
              </a:rPr>
              <a:t> •</a:t>
            </a:r>
            <a:r>
              <a:rPr lang="en-US" dirty="0" smtClean="0">
                <a:latin typeface="Century Gothic"/>
              </a:rPr>
              <a:t>14</a:t>
            </a:r>
            <a:r>
              <a:rPr lang="en-US" dirty="0" smtClean="0"/>
              <a:t> +</a:t>
            </a:r>
            <a:r>
              <a:rPr lang="en-US" dirty="0" smtClean="0">
                <a:latin typeface="Century Gothic"/>
              </a:rPr>
              <a:t> x</a:t>
            </a:r>
            <a:r>
              <a:rPr lang="uk-UA" dirty="0" smtClean="0">
                <a:latin typeface="Century Gothic"/>
              </a:rPr>
              <a:t> •</a:t>
            </a:r>
            <a:r>
              <a:rPr lang="en-US" dirty="0" smtClean="0">
                <a:latin typeface="Century Gothic"/>
              </a:rPr>
              <a:t>1</a:t>
            </a:r>
          </a:p>
          <a:p>
            <a:pPr marL="514350" indent="-514350">
              <a:buNone/>
            </a:pPr>
            <a:r>
              <a:rPr lang="en-US" dirty="0" smtClean="0">
                <a:latin typeface="Century Gothic"/>
              </a:rPr>
              <a:t>                                </a:t>
            </a:r>
            <a:r>
              <a:rPr lang="uk-UA" dirty="0" smtClean="0">
                <a:latin typeface="Century Gothic"/>
              </a:rPr>
              <a:t> </a:t>
            </a:r>
            <a:r>
              <a:rPr lang="en-US" dirty="0" smtClean="0">
                <a:latin typeface="Century Gothic"/>
              </a:rPr>
              <a:t>x = 17 -14</a:t>
            </a:r>
          </a:p>
          <a:p>
            <a:pPr marL="514350" indent="-514350">
              <a:buNone/>
            </a:pPr>
            <a:r>
              <a:rPr lang="en-US" dirty="0" smtClean="0">
                <a:latin typeface="Century Gothic"/>
              </a:rPr>
              <a:t>                                 x = 3</a:t>
            </a:r>
          </a:p>
          <a:p>
            <a:pPr marL="514350" indent="-514350">
              <a:buNone/>
            </a:pPr>
            <a:r>
              <a:rPr lang="en-US" dirty="0" smtClean="0"/>
              <a:t> </a:t>
            </a:r>
            <a:r>
              <a:rPr lang="ru-RU" dirty="0" err="1" smtClean="0"/>
              <a:t>Відповідь</a:t>
            </a:r>
            <a:r>
              <a:rPr lang="ru-RU" dirty="0" smtClean="0"/>
              <a:t>: </a:t>
            </a:r>
            <a:r>
              <a:rPr lang="ru-RU" dirty="0" err="1" smtClean="0"/>
              <a:t>молекулярна</a:t>
            </a:r>
            <a:r>
              <a:rPr lang="ru-RU" dirty="0" smtClean="0"/>
              <a:t> формула </a:t>
            </a:r>
            <a:r>
              <a:rPr lang="ru-RU" dirty="0" err="1" smtClean="0"/>
              <a:t>амоніаку</a:t>
            </a:r>
            <a:endParaRPr lang="ru-RU" dirty="0" smtClean="0"/>
          </a:p>
          <a:p>
            <a:pPr marL="514350" indent="-514350">
              <a:buNone/>
            </a:pPr>
            <a:r>
              <a:rPr lang="ru-RU" b="1" dirty="0" smtClean="0"/>
              <a:t>                                               </a:t>
            </a:r>
            <a:r>
              <a:rPr lang="en-US" b="1" dirty="0" smtClean="0"/>
              <a:t>NH</a:t>
            </a:r>
            <a:r>
              <a:rPr lang="uk-UA" b="1" dirty="0" smtClean="0"/>
              <a:t>3</a:t>
            </a:r>
            <a:endParaRPr lang="en-US" b="1" dirty="0" smtClean="0"/>
          </a:p>
          <a:p>
            <a:pPr marL="514350" indent="-514350">
              <a:buNone/>
            </a:pPr>
            <a:r>
              <a:rPr lang="uk-UA" b="1" dirty="0" smtClean="0"/>
              <a:t>М</a:t>
            </a:r>
            <a:r>
              <a:rPr lang="en-US" b="1" dirty="0" smtClean="0"/>
              <a:t>r</a:t>
            </a:r>
            <a:r>
              <a:rPr lang="uk-UA" b="1" dirty="0" smtClean="0"/>
              <a:t>(</a:t>
            </a:r>
            <a:r>
              <a:rPr lang="en-US" b="1" dirty="0" smtClean="0"/>
              <a:t>Mq3(PO4</a:t>
            </a:r>
            <a:r>
              <a:rPr lang="uk-UA" b="1" dirty="0" smtClean="0"/>
              <a:t>)</a:t>
            </a:r>
            <a:r>
              <a:rPr lang="en-US" b="1" dirty="0" smtClean="0"/>
              <a:t>)2 </a:t>
            </a:r>
            <a:r>
              <a:rPr lang="uk-UA" dirty="0" smtClean="0"/>
              <a:t>= </a:t>
            </a:r>
            <a:r>
              <a:rPr lang="en-US" dirty="0" smtClean="0"/>
              <a:t>3</a:t>
            </a:r>
            <a:r>
              <a:rPr lang="uk-UA" dirty="0" smtClean="0">
                <a:latin typeface="Century Gothic"/>
              </a:rPr>
              <a:t>•</a:t>
            </a:r>
            <a:r>
              <a:rPr lang="en-US" dirty="0" smtClean="0">
                <a:latin typeface="Century Gothic"/>
              </a:rPr>
              <a:t>A</a:t>
            </a:r>
            <a:r>
              <a:rPr lang="en-US" dirty="0" smtClean="0"/>
              <a:t> r</a:t>
            </a:r>
            <a:r>
              <a:rPr lang="uk-UA" dirty="0" smtClean="0"/>
              <a:t>(</a:t>
            </a:r>
            <a:r>
              <a:rPr lang="en-US" dirty="0" err="1" smtClean="0"/>
              <a:t>Mq</a:t>
            </a:r>
            <a:r>
              <a:rPr lang="en-US" dirty="0" smtClean="0"/>
              <a:t>)+ 1</a:t>
            </a:r>
            <a:r>
              <a:rPr lang="uk-UA" dirty="0" smtClean="0">
                <a:latin typeface="Century Gothic"/>
              </a:rPr>
              <a:t>•</a:t>
            </a:r>
            <a:r>
              <a:rPr lang="en-US" dirty="0" smtClean="0"/>
              <a:t>2 </a:t>
            </a:r>
            <a:r>
              <a:rPr lang="uk-UA" dirty="0" smtClean="0"/>
              <a:t>(</a:t>
            </a:r>
            <a:r>
              <a:rPr lang="en-US" dirty="0" smtClean="0"/>
              <a:t>P)+ 4</a:t>
            </a:r>
            <a:r>
              <a:rPr lang="uk-UA" dirty="0" smtClean="0">
                <a:latin typeface="Century Gothic"/>
              </a:rPr>
              <a:t>•</a:t>
            </a:r>
            <a:r>
              <a:rPr lang="en-US" dirty="0" smtClean="0"/>
              <a:t>2</a:t>
            </a:r>
            <a:r>
              <a:rPr lang="uk-UA" dirty="0" smtClean="0"/>
              <a:t>(</a:t>
            </a:r>
            <a:r>
              <a:rPr lang="en-US" dirty="0" smtClean="0"/>
              <a:t>O)</a:t>
            </a:r>
            <a:r>
              <a:rPr lang="en-US" dirty="0" smtClean="0">
                <a:latin typeface="Century Gothic"/>
              </a:rPr>
              <a:t> = </a:t>
            </a:r>
          </a:p>
          <a:p>
            <a:pPr marL="514350" indent="-514350">
              <a:buNone/>
            </a:pPr>
            <a:r>
              <a:rPr lang="en-US" dirty="0" smtClean="0">
                <a:latin typeface="Century Gothic"/>
              </a:rPr>
              <a:t>3</a:t>
            </a:r>
            <a:r>
              <a:rPr lang="uk-UA" dirty="0" smtClean="0">
                <a:latin typeface="Century Gothic"/>
              </a:rPr>
              <a:t> • </a:t>
            </a:r>
            <a:r>
              <a:rPr lang="en-US" dirty="0" smtClean="0">
                <a:latin typeface="Century Gothic"/>
              </a:rPr>
              <a:t>24 + 2</a:t>
            </a:r>
            <a:r>
              <a:rPr lang="uk-UA" dirty="0" smtClean="0">
                <a:latin typeface="Century Gothic"/>
              </a:rPr>
              <a:t> • </a:t>
            </a:r>
            <a:r>
              <a:rPr lang="en-US" dirty="0" smtClean="0">
                <a:latin typeface="Century Gothic"/>
              </a:rPr>
              <a:t>31 +8</a:t>
            </a:r>
            <a:r>
              <a:rPr lang="uk-UA" dirty="0" smtClean="0">
                <a:latin typeface="Century Gothic"/>
              </a:rPr>
              <a:t> • </a:t>
            </a:r>
            <a:r>
              <a:rPr lang="en-US" dirty="0" smtClean="0">
                <a:latin typeface="Century Gothic"/>
              </a:rPr>
              <a:t>16=</a:t>
            </a:r>
            <a:r>
              <a:rPr lang="en-US" b="1" dirty="0" smtClean="0">
                <a:latin typeface="Century Gothic"/>
              </a:rPr>
              <a:t>262</a:t>
            </a:r>
            <a:r>
              <a:rPr lang="en-US" dirty="0" smtClean="0"/>
              <a:t>                           </a:t>
            </a:r>
          </a:p>
          <a:p>
            <a:pPr marL="514350" indent="-514350">
              <a:buNone/>
            </a:pPr>
            <a:endParaRPr lang="en-US" b="1" baseline="-25000" dirty="0" smtClean="0"/>
          </a:p>
          <a:p>
            <a:pPr marL="514350" indent="-514350">
              <a:buNone/>
            </a:pP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534400" cy="1000132"/>
          </a:xfrm>
        </p:spPr>
        <p:txBody>
          <a:bodyPr>
            <a:normAutofit fontScale="90000"/>
          </a:bodyPr>
          <a:lstStyle/>
          <a:p>
            <a:r>
              <a:rPr lang="uk-UA" sz="2200" dirty="0" smtClean="0"/>
              <a:t/>
            </a:r>
            <a:br>
              <a:rPr lang="uk-UA" sz="2200" dirty="0" smtClean="0"/>
            </a:br>
            <a:r>
              <a:rPr lang="uk-UA" sz="2200" dirty="0" smtClean="0"/>
              <a:t/>
            </a:r>
            <a:br>
              <a:rPr lang="uk-UA" sz="2200" dirty="0" smtClean="0"/>
            </a:br>
            <a:r>
              <a:rPr lang="uk-UA" sz="2200" dirty="0" smtClean="0"/>
              <a:t/>
            </a:r>
            <a:br>
              <a:rPr lang="uk-UA" sz="2200" dirty="0" smtClean="0"/>
            </a:br>
            <a:r>
              <a:rPr lang="uk-UA" sz="2200" dirty="0" smtClean="0"/>
              <a:t/>
            </a:r>
            <a:br>
              <a:rPr lang="uk-UA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uk-UA" sz="3600" b="1" dirty="0" smtClean="0">
                <a:solidFill>
                  <a:srgbClr val="C00000"/>
                </a:solidFill>
              </a:rPr>
              <a:t>Перегляд відео </a:t>
            </a:r>
            <a:br>
              <a:rPr lang="uk-UA" sz="3600" b="1" dirty="0" smtClean="0">
                <a:solidFill>
                  <a:srgbClr val="C00000"/>
                </a:solidFill>
              </a:rPr>
            </a:br>
            <a:r>
              <a:rPr lang="uk-UA" sz="3600" b="1" dirty="0" smtClean="0">
                <a:solidFill>
                  <a:srgbClr val="C00000"/>
                </a:solidFill>
              </a:rPr>
              <a:t>Таємниці собачої печери в Італії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uk-UA" b="1" dirty="0" smtClean="0"/>
              <a:t>Питання до учнів: </a:t>
            </a:r>
            <a:endParaRPr lang="ru-RU" b="1" dirty="0" smtClean="0"/>
          </a:p>
          <a:p>
            <a:pPr algn="r"/>
            <a:r>
              <a:rPr lang="uk-UA" b="1" dirty="0" smtClean="0"/>
              <a:t>Яку </a:t>
            </a:r>
            <a:r>
              <a:rPr lang="uk-UA" b="1" u="sng" dirty="0" smtClean="0"/>
              <a:t>назву </a:t>
            </a:r>
            <a:r>
              <a:rPr lang="uk-UA" b="1" dirty="0" smtClean="0"/>
              <a:t>має газ, </a:t>
            </a:r>
            <a:endParaRPr lang="en-US" b="1" dirty="0" smtClean="0"/>
          </a:p>
          <a:p>
            <a:pPr algn="r">
              <a:buNone/>
            </a:pPr>
            <a:r>
              <a:rPr lang="uk-UA" b="1" dirty="0" smtClean="0"/>
              <a:t>який знаходиться </a:t>
            </a:r>
            <a:endParaRPr lang="en-US" b="1" dirty="0" smtClean="0"/>
          </a:p>
          <a:p>
            <a:pPr algn="r">
              <a:buNone/>
            </a:pPr>
            <a:r>
              <a:rPr lang="uk-UA" b="1" dirty="0" smtClean="0"/>
              <a:t>в нижній зоні печери?</a:t>
            </a:r>
            <a:endParaRPr lang="en-US" b="1" dirty="0" smtClean="0"/>
          </a:p>
          <a:p>
            <a:pPr algn="r">
              <a:buNone/>
            </a:pPr>
            <a:endParaRPr lang="en-US" b="1" dirty="0" smtClean="0"/>
          </a:p>
          <a:p>
            <a:pPr algn="r"/>
            <a:r>
              <a:rPr lang="uk-UA" b="1" dirty="0" smtClean="0"/>
              <a:t>Чому</a:t>
            </a:r>
            <a:r>
              <a:rPr lang="en-US" b="1" dirty="0" smtClean="0"/>
              <a:t> </a:t>
            </a:r>
            <a:r>
              <a:rPr lang="uk-UA" b="1" dirty="0" smtClean="0"/>
              <a:t>цей газ</a:t>
            </a:r>
            <a:r>
              <a:rPr lang="ru-RU" b="1" dirty="0" smtClean="0"/>
              <a:t> </a:t>
            </a:r>
            <a:r>
              <a:rPr lang="ru-RU" b="1" dirty="0" err="1" smtClean="0"/>
              <a:t>знаходиться</a:t>
            </a:r>
            <a:r>
              <a:rPr lang="ru-RU" b="1" dirty="0" smtClean="0"/>
              <a:t> </a:t>
            </a:r>
            <a:endParaRPr lang="en-US" b="1" dirty="0" smtClean="0"/>
          </a:p>
          <a:p>
            <a:pPr algn="r">
              <a:buNone/>
            </a:pPr>
            <a:r>
              <a:rPr lang="ru-RU" b="1" dirty="0" err="1" smtClean="0"/>
              <a:t>саме</a:t>
            </a:r>
            <a:r>
              <a:rPr lang="ru-RU" b="1" dirty="0" smtClean="0"/>
              <a:t> в </a:t>
            </a:r>
            <a:r>
              <a:rPr lang="ru-RU" b="1" u="sng" dirty="0" err="1" smtClean="0"/>
              <a:t>нижній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частині</a:t>
            </a:r>
            <a:r>
              <a:rPr lang="ru-RU" b="1" dirty="0" smtClean="0"/>
              <a:t>?</a:t>
            </a:r>
            <a:endParaRPr lang="ru-RU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2285992"/>
            <a:ext cx="3214710" cy="350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28698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0D12E1"/>
                </a:solidFill>
              </a:rPr>
              <a:t>Віртуальна експедиція</a:t>
            </a:r>
            <a:br>
              <a:rPr lang="uk-UA" b="1" dirty="0" smtClean="0">
                <a:solidFill>
                  <a:srgbClr val="0D12E1"/>
                </a:solidFill>
              </a:rPr>
            </a:br>
            <a:r>
              <a:rPr lang="uk-UA" sz="2700" b="1" dirty="0" smtClean="0">
                <a:solidFill>
                  <a:schemeClr val="tx1"/>
                </a:solidFill>
              </a:rPr>
              <a:t>Отримайте маршрутний лист</a:t>
            </a:r>
            <a:endParaRPr lang="ru-RU" sz="2700" b="1" dirty="0">
              <a:solidFill>
                <a:schemeClr val="tx1"/>
              </a:solidFill>
            </a:endParaRPr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1428728" y="3643314"/>
            <a:ext cx="2571768" cy="2357454"/>
          </a:xfrm>
          <a:prstGeom prst="flowChartExtract">
            <a:avLst/>
          </a:prstGeom>
          <a:solidFill>
            <a:srgbClr val="E36C0A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uk-UA" b="1" dirty="0" err="1" smtClean="0"/>
              <a:t>Відкри-вачі</a:t>
            </a:r>
            <a:r>
              <a:rPr lang="uk-UA" b="1" dirty="0" smtClean="0"/>
              <a:t> формул</a:t>
            </a:r>
            <a:endParaRPr lang="ru-RU" b="1" dirty="0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2714612" y="3643314"/>
            <a:ext cx="2357454" cy="2400312"/>
          </a:xfrm>
          <a:prstGeom prst="flowChartMerge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 dirty="0" smtClean="0"/>
          </a:p>
          <a:p>
            <a:endParaRPr lang="uk-UA" dirty="0" smtClean="0"/>
          </a:p>
          <a:p>
            <a:r>
              <a:rPr lang="uk-UA" b="1" dirty="0" smtClean="0"/>
              <a:t>Хребет</a:t>
            </a:r>
          </a:p>
          <a:p>
            <a:r>
              <a:rPr lang="uk-UA" b="1" dirty="0" smtClean="0"/>
              <a:t>зусиль</a:t>
            </a:r>
            <a:endParaRPr lang="ru-RU" b="1" dirty="0"/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3857620" y="3571876"/>
            <a:ext cx="2714644" cy="2428892"/>
          </a:xfrm>
          <a:prstGeom prst="flowChartExtract">
            <a:avLst/>
          </a:prstGeom>
          <a:solidFill>
            <a:srgbClr val="9BBB59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uk-UA" b="1" dirty="0" smtClean="0"/>
              <a:t>Безодня формул</a:t>
            </a:r>
            <a:endParaRPr lang="ru-RU" b="1" dirty="0"/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2714612" y="1428736"/>
            <a:ext cx="2500330" cy="2214578"/>
          </a:xfrm>
          <a:prstGeom prst="flowChartExtract">
            <a:avLst/>
          </a:pr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uk-UA" sz="2000" b="1" dirty="0" smtClean="0">
                <a:solidFill>
                  <a:schemeClr val="bg1"/>
                </a:solidFill>
              </a:rPr>
              <a:t>Штурм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3306" y="3143248"/>
            <a:ext cx="71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>
                <a:solidFill>
                  <a:srgbClr val="0D12E1"/>
                </a:solidFill>
              </a:rPr>
              <a:t>Зупинка</a:t>
            </a:r>
            <a:r>
              <a:rPr lang="ru-RU" b="1" dirty="0" smtClean="0">
                <a:solidFill>
                  <a:srgbClr val="0D12E1"/>
                </a:solidFill>
              </a:rPr>
              <a:t> 1 «</a:t>
            </a:r>
            <a:r>
              <a:rPr lang="ru-RU" b="1" dirty="0" err="1" smtClean="0">
                <a:solidFill>
                  <a:srgbClr val="0D12E1"/>
                </a:solidFill>
              </a:rPr>
              <a:t>Відкривачі</a:t>
            </a:r>
            <a:r>
              <a:rPr lang="ru-RU" b="1" dirty="0" smtClean="0">
                <a:solidFill>
                  <a:srgbClr val="0D12E1"/>
                </a:solidFill>
              </a:rPr>
              <a:t> формул»</a:t>
            </a:r>
            <a:endParaRPr lang="ru-RU" b="1" dirty="0">
              <a:solidFill>
                <a:srgbClr val="0D12E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uk-UA" dirty="0" smtClean="0"/>
              <a:t>Яку речовину заливають в </a:t>
            </a:r>
            <a:r>
              <a:rPr lang="uk-UA" dirty="0" err="1" smtClean="0"/>
              <a:t>акамулятор</a:t>
            </a:r>
            <a:r>
              <a:rPr lang="uk-UA" dirty="0" smtClean="0"/>
              <a:t>? Обрахуйте її відносну молекулярну масу.</a:t>
            </a:r>
          </a:p>
          <a:p>
            <a:r>
              <a:rPr lang="uk-UA" dirty="0" smtClean="0"/>
              <a:t>Примітка:відомо, що ця речовина складається </a:t>
            </a:r>
          </a:p>
          <a:p>
            <a:pPr>
              <a:buNone/>
            </a:pPr>
            <a:r>
              <a:rPr lang="uk-UA" dirty="0" smtClean="0"/>
              <a:t>з 2 атомів Гідрогену, </a:t>
            </a:r>
          </a:p>
          <a:p>
            <a:pPr>
              <a:buNone/>
            </a:pPr>
            <a:r>
              <a:rPr lang="uk-UA" dirty="0" smtClean="0"/>
              <a:t>1 атома </a:t>
            </a:r>
            <a:r>
              <a:rPr lang="uk-UA" dirty="0" err="1" smtClean="0"/>
              <a:t>Сульфуру</a:t>
            </a:r>
            <a:r>
              <a:rPr lang="uk-UA" dirty="0" smtClean="0"/>
              <a:t>  та </a:t>
            </a:r>
          </a:p>
          <a:p>
            <a:pPr>
              <a:buNone/>
            </a:pPr>
            <a:r>
              <a:rPr lang="uk-UA" dirty="0" smtClean="0"/>
              <a:t>4 атома </a:t>
            </a:r>
            <a:r>
              <a:rPr lang="uk-UA" dirty="0" err="1" smtClean="0"/>
              <a:t>Оксигену</a:t>
            </a:r>
            <a:r>
              <a:rPr lang="uk-UA" dirty="0" smtClean="0"/>
              <a:t>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C:\Documents and Settings\User\Рабочий стол\images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071810"/>
            <a:ext cx="2928958" cy="267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D12E1"/>
                </a:solidFill>
              </a:rPr>
              <a:t>Зупинка</a:t>
            </a:r>
            <a:r>
              <a:rPr lang="ru-RU" b="1" dirty="0" smtClean="0">
                <a:solidFill>
                  <a:srgbClr val="0D12E1"/>
                </a:solidFill>
              </a:rPr>
              <a:t> 1 «</a:t>
            </a:r>
            <a:r>
              <a:rPr lang="ru-RU" b="1" dirty="0" err="1" smtClean="0">
                <a:solidFill>
                  <a:srgbClr val="0D12E1"/>
                </a:solidFill>
              </a:rPr>
              <a:t>Відкривачі</a:t>
            </a:r>
            <a:r>
              <a:rPr lang="ru-RU" b="1" dirty="0" smtClean="0">
                <a:solidFill>
                  <a:srgbClr val="0D12E1"/>
                </a:solidFill>
              </a:rPr>
              <a:t> формул»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None/>
            </a:pPr>
            <a:r>
              <a:rPr lang="uk-UA" sz="2800" b="1" dirty="0" smtClean="0">
                <a:solidFill>
                  <a:prstClr val="black"/>
                </a:solidFill>
              </a:rPr>
              <a:t>Відповідь: формула речовини </a:t>
            </a:r>
            <a:endParaRPr lang="en-US" sz="2800" b="1" dirty="0" smtClean="0">
              <a:solidFill>
                <a:prstClr val="black"/>
              </a:solidFill>
            </a:endParaRPr>
          </a:p>
          <a:p>
            <a:pPr lvl="0" algn="ctr">
              <a:buNone/>
            </a:pPr>
            <a:r>
              <a:rPr lang="en-US" sz="2800" b="1" dirty="0" smtClean="0">
                <a:solidFill>
                  <a:prstClr val="black"/>
                </a:solidFill>
              </a:rPr>
              <a:t>H2SO</a:t>
            </a:r>
            <a:r>
              <a:rPr lang="en-US" sz="1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uk-UA" sz="1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endParaRPr lang="en-US" sz="18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None/>
            </a:pPr>
            <a:r>
              <a:rPr lang="uk-UA" sz="1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яка має назву сульфатна </a:t>
            </a:r>
            <a:r>
              <a:rPr lang="uk-UA" sz="28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</a:t>
            </a:r>
            <a:r>
              <a:rPr lang="en-US" sz="2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uk-UA" sz="2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лота</a:t>
            </a:r>
          </a:p>
          <a:p>
            <a:pPr lvl="0">
              <a:buNone/>
            </a:pPr>
            <a:endParaRPr lang="en-US" sz="28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None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H2SO</a:t>
            </a:r>
            <a:r>
              <a:rPr lang="en-US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 r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H)+ 1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A r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S)+ 4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•(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O) = </a:t>
            </a:r>
          </a:p>
          <a:p>
            <a:pPr marL="514350" indent="-514350">
              <a:buNone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1 + 1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32 +4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•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16=  98                        </a:t>
            </a:r>
          </a:p>
          <a:p>
            <a:pPr lvl="0"/>
            <a:endParaRPr lang="ru-RU" sz="3200" b="1" dirty="0" smtClean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rgbClr val="0D12E1"/>
                </a:solidFill>
              </a:rPr>
              <a:t>Зупинка</a:t>
            </a:r>
            <a:r>
              <a:rPr lang="ru-RU" b="1" dirty="0" smtClean="0">
                <a:solidFill>
                  <a:srgbClr val="0D12E1"/>
                </a:solidFill>
              </a:rPr>
              <a:t> 1 «</a:t>
            </a:r>
            <a:r>
              <a:rPr lang="ru-RU" b="1" dirty="0" err="1" smtClean="0">
                <a:solidFill>
                  <a:srgbClr val="0D12E1"/>
                </a:solidFill>
              </a:rPr>
              <a:t>Відкривачі</a:t>
            </a:r>
            <a:r>
              <a:rPr lang="ru-RU" b="1" dirty="0" smtClean="0">
                <a:solidFill>
                  <a:srgbClr val="0D12E1"/>
                </a:solidFill>
              </a:rPr>
              <a:t> формул»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Цим розчином білять дерева весною, має білий колір, має назву гашене вапно.</a:t>
            </a:r>
          </a:p>
          <a:p>
            <a:pPr>
              <a:buNone/>
            </a:pPr>
            <a:r>
              <a:rPr lang="uk-UA" dirty="0" smtClean="0"/>
              <a:t>Складіть формулу речовини, якщо відомо, що вона складається:</a:t>
            </a:r>
          </a:p>
          <a:p>
            <a:pPr>
              <a:buNone/>
            </a:pPr>
            <a:r>
              <a:rPr lang="uk-UA" dirty="0" smtClean="0"/>
              <a:t> 1 атома Кальцію,</a:t>
            </a:r>
          </a:p>
          <a:p>
            <a:pPr>
              <a:buNone/>
            </a:pPr>
            <a:r>
              <a:rPr lang="uk-UA" dirty="0" smtClean="0"/>
              <a:t>2 атомів </a:t>
            </a:r>
            <a:r>
              <a:rPr lang="uk-UA" dirty="0" err="1" smtClean="0"/>
              <a:t>Оксигену</a:t>
            </a:r>
            <a:r>
              <a:rPr lang="uk-UA" dirty="0" smtClean="0"/>
              <a:t>,</a:t>
            </a:r>
          </a:p>
          <a:p>
            <a:pPr>
              <a:buNone/>
            </a:pPr>
            <a:r>
              <a:rPr lang="uk-UA" dirty="0" smtClean="0"/>
              <a:t>2 атомів Гідрогену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C:\Documents and Settings\User\Рабочий стол\pobelka-derevev-460x33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3143248"/>
            <a:ext cx="371477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Layout>
  <Type>MultipleChoice</Type>
  <ChoicesCount>4</ChoicesCount>
  <Orientation>Top</Orientation>
</Layout>
</file>

<file path=customXml/item10.xml><?xml version="1.0" encoding="utf-8"?>
<Layout>
  <Type>MultipleChoice</Type>
  <ChoicesCount>2</ChoicesCount>
  <Orientation>Right</Orientation>
</Layout>
</file>

<file path=customXml/item11.xml><?xml version="1.0" encoding="utf-8"?>
<Layout>
  <Type>MultipleChoice</Type>
  <ChoicesCount>6</ChoicesCount>
  <Orientation>Left</Orientation>
</Layout>
</file>

<file path=customXml/item12.xml><?xml version="1.0" encoding="utf-8"?>
<Layout>
  <Type>YesNo</Type>
  <ChoicesCount>2</ChoicesCount>
  <Orientation>Right</Orientation>
</Layout>
</file>

<file path=customXml/item13.xml><?xml version="1.0" encoding="utf-8"?>
<Layout>
  <Type>MultipleChoice</Type>
  <ChoicesCount>4</ChoicesCount>
  <Orientation>TopVertical</Orientation>
</Layout>
</file>

<file path=customXml/item14.xml><?xml version="1.0" encoding="utf-8"?>
<Layout>
  <Type>MultipleChoice</Type>
  <ChoicesCount>4</ChoicesCount>
  <Orientation>Left</Orientation>
</Layout>
</file>

<file path=customXml/item15.xml><?xml version="1.0" encoding="utf-8"?>
<Layout>
  <Type>MultipleChoice</Type>
  <ChoicesCount>4</ChoicesCount>
  <Orientation>Right</Orientation>
</Layout>
</file>

<file path=customXml/item16.xml><?xml version="1.0" encoding="utf-8"?>
<Layout>
  <Type>YesNo</Type>
  <ChoicesCount>2</ChoicesCount>
  <Orientation>Left</Orientation>
</Layout>
</file>

<file path=customXml/item17.xml><?xml version="1.0" encoding="utf-8"?>
<Layout>
  <Type>YesNo</Type>
  <ChoicesCount>2</ChoicesCount>
  <Orientation>Right</Orientation>
</Layout>
</file>

<file path=customXml/item18.xml><?xml version="1.0" encoding="utf-8"?>
<Layout>
  <Type>MultipleChoice</Type>
  <ChoicesCount>4</ChoicesCount>
  <Orientation>Right</Orientation>
</Layout>
</file>

<file path=customXml/item19.xml><?xml version="1.0" encoding="utf-8"?>
<Layout>
  <Type>MultipleChoice</Type>
  <ChoicesCount>4</ChoicesCount>
  <Orientation>Left</Orientation>
</Layout>
</file>

<file path=customXml/item2.xml><?xml version="1.0" encoding="utf-8"?>
<Layout>
  <Type>MultipleChoice</Type>
  <ChoicesCount>3</ChoicesCount>
  <Orientation>Left</Orientation>
</Layout>
</file>

<file path=customXml/item20.xml><?xml version="1.0" encoding="utf-8"?>
<Layout>
  <Type>YesNo</Type>
  <ChoicesCount>2</ChoicesCount>
  <Orientation>Bottom</Orientation>
</Layout>
</file>

<file path=customXml/item21.xml><?xml version="1.0" encoding="utf-8"?>
<Layout>
  <Type>MultipleChoice</Type>
  <ChoicesCount>3</ChoicesCount>
  <Orientation>Bottom</Orientation>
</Layout>
</file>

<file path=customXml/item22.xml><?xml version="1.0" encoding="utf-8"?>
<Layout>
  <Type>MultipleChoice</Type>
  <ChoicesCount>4</ChoicesCount>
  <Orientation>Left</Orientation>
</Layout>
</file>

<file path=customXml/item3.xml><?xml version="1.0" encoding="utf-8"?>
<Layout>
  <Type>MultipleChoice</Type>
  <ChoicesCount>4</ChoicesCount>
  <Orientation>Bottom</Orientation>
</Layout>
</file>

<file path=customXml/item4.xml><?xml version="1.0" encoding="utf-8"?>
<Layout>
  <Type>MultipleChoice</Type>
  <ChoicesCount>3</ChoicesCount>
  <Orientation>Left</Orientation>
</Layout>
</file>

<file path=customXml/item5.xml><?xml version="1.0" encoding="utf-8"?>
<Layout>
  <Type>MultipleChoice</Type>
  <ChoicesCount>3</ChoicesCount>
  <Orientation>TopStacked</Orientation>
</Layout>
</file>

<file path=customXml/item6.xml><?xml version="1.0" encoding="utf-8"?>
<Layout>
  <Type>YesNo</Type>
  <ChoicesCount>2</ChoicesCount>
  <Orientation>Left</Orientation>
</Layout>
</file>

<file path=customXml/item7.xml><?xml version="1.0" encoding="utf-8"?>
<Layout>
  <Type>MultipleChoice</Type>
  <ChoicesCount>6</ChoicesCount>
  <Orientation>Left</Orientation>
</Layout>
</file>

<file path=customXml/item8.xml><?xml version="1.0" encoding="utf-8"?>
<Layout>
  <Type>MultipleChoice</Type>
  <ChoicesCount>2</ChoicesCount>
  <Orientation>Left</Orientation>
</Layout>
</file>

<file path=customXml/item9.xml><?xml version="1.0" encoding="utf-8"?>
<Layout>
  <Type>MultipleChoice</Type>
  <ChoicesCount>2</ChoicesCount>
  <Orientation>Right</Orientation>
</Layout>
</file>

<file path=customXml/itemProps1.xml><?xml version="1.0" encoding="utf-8"?>
<ds:datastoreItem xmlns:ds="http://schemas.openxmlformats.org/officeDocument/2006/customXml" ds:itemID="{767BC474-4A1D-4358-BC98-EFB233BA2781}">
  <ds:schemaRefs/>
</ds:datastoreItem>
</file>

<file path=customXml/itemProps10.xml><?xml version="1.0" encoding="utf-8"?>
<ds:datastoreItem xmlns:ds="http://schemas.openxmlformats.org/officeDocument/2006/customXml" ds:itemID="{57CD120B-D794-4BB7-A9D6-C420A41A0F57}">
  <ds:schemaRefs/>
</ds:datastoreItem>
</file>

<file path=customXml/itemProps11.xml><?xml version="1.0" encoding="utf-8"?>
<ds:datastoreItem xmlns:ds="http://schemas.openxmlformats.org/officeDocument/2006/customXml" ds:itemID="{7CB38AAA-3E03-4FC7-9D06-1C5E83795001}">
  <ds:schemaRefs/>
</ds:datastoreItem>
</file>

<file path=customXml/itemProps12.xml><?xml version="1.0" encoding="utf-8"?>
<ds:datastoreItem xmlns:ds="http://schemas.openxmlformats.org/officeDocument/2006/customXml" ds:itemID="{1C0E8B70-916A-43F1-955F-5811496AD882}">
  <ds:schemaRefs/>
</ds:datastoreItem>
</file>

<file path=customXml/itemProps13.xml><?xml version="1.0" encoding="utf-8"?>
<ds:datastoreItem xmlns:ds="http://schemas.openxmlformats.org/officeDocument/2006/customXml" ds:itemID="{EFAB1854-7A5A-4EDF-9098-0F7D4A52EDF6}">
  <ds:schemaRefs/>
</ds:datastoreItem>
</file>

<file path=customXml/itemProps14.xml><?xml version="1.0" encoding="utf-8"?>
<ds:datastoreItem xmlns:ds="http://schemas.openxmlformats.org/officeDocument/2006/customXml" ds:itemID="{1BB74C25-6862-410A-831F-AD41488D5A7A}">
  <ds:schemaRefs/>
</ds:datastoreItem>
</file>

<file path=customXml/itemProps15.xml><?xml version="1.0" encoding="utf-8"?>
<ds:datastoreItem xmlns:ds="http://schemas.openxmlformats.org/officeDocument/2006/customXml" ds:itemID="{DC794EFE-9546-442B-ADF6-50F59A72AEF3}">
  <ds:schemaRefs/>
</ds:datastoreItem>
</file>

<file path=customXml/itemProps16.xml><?xml version="1.0" encoding="utf-8"?>
<ds:datastoreItem xmlns:ds="http://schemas.openxmlformats.org/officeDocument/2006/customXml" ds:itemID="{58072E30-244F-4DCB-9A1F-D64969D3DCCC}">
  <ds:schemaRefs/>
</ds:datastoreItem>
</file>

<file path=customXml/itemProps17.xml><?xml version="1.0" encoding="utf-8"?>
<ds:datastoreItem xmlns:ds="http://schemas.openxmlformats.org/officeDocument/2006/customXml" ds:itemID="{ABEBA186-58C3-4C3F-87CF-99BB07AE08DC}">
  <ds:schemaRefs/>
</ds:datastoreItem>
</file>

<file path=customXml/itemProps18.xml><?xml version="1.0" encoding="utf-8"?>
<ds:datastoreItem xmlns:ds="http://schemas.openxmlformats.org/officeDocument/2006/customXml" ds:itemID="{3F84B7B7-E660-4EA1-B737-FCE0E96F72E9}">
  <ds:schemaRefs/>
</ds:datastoreItem>
</file>

<file path=customXml/itemProps19.xml><?xml version="1.0" encoding="utf-8"?>
<ds:datastoreItem xmlns:ds="http://schemas.openxmlformats.org/officeDocument/2006/customXml" ds:itemID="{126025DA-1FE9-403E-A079-F9A82D6289A1}">
  <ds:schemaRefs/>
</ds:datastoreItem>
</file>

<file path=customXml/itemProps2.xml><?xml version="1.0" encoding="utf-8"?>
<ds:datastoreItem xmlns:ds="http://schemas.openxmlformats.org/officeDocument/2006/customXml" ds:itemID="{1626BFF7-EA13-4670-9DCF-CAC7AC6BE88B}">
  <ds:schemaRefs/>
</ds:datastoreItem>
</file>

<file path=customXml/itemProps20.xml><?xml version="1.0" encoding="utf-8"?>
<ds:datastoreItem xmlns:ds="http://schemas.openxmlformats.org/officeDocument/2006/customXml" ds:itemID="{CFAE6E87-EA57-4EB5-A09A-65BD4FFCECE1}">
  <ds:schemaRefs/>
</ds:datastoreItem>
</file>

<file path=customXml/itemProps21.xml><?xml version="1.0" encoding="utf-8"?>
<ds:datastoreItem xmlns:ds="http://schemas.openxmlformats.org/officeDocument/2006/customXml" ds:itemID="{90BBC258-F0C6-4DE0-8F7D-72E36824923A}">
  <ds:schemaRefs/>
</ds:datastoreItem>
</file>

<file path=customXml/itemProps22.xml><?xml version="1.0" encoding="utf-8"?>
<ds:datastoreItem xmlns:ds="http://schemas.openxmlformats.org/officeDocument/2006/customXml" ds:itemID="{8A8C3B09-57F8-4EF7-B03C-ECA471495AAF}">
  <ds:schemaRefs/>
</ds:datastoreItem>
</file>

<file path=customXml/itemProps3.xml><?xml version="1.0" encoding="utf-8"?>
<ds:datastoreItem xmlns:ds="http://schemas.openxmlformats.org/officeDocument/2006/customXml" ds:itemID="{A1266E45-CCD0-405D-8105-265948EE9BD1}">
  <ds:schemaRefs/>
</ds:datastoreItem>
</file>

<file path=customXml/itemProps4.xml><?xml version="1.0" encoding="utf-8"?>
<ds:datastoreItem xmlns:ds="http://schemas.openxmlformats.org/officeDocument/2006/customXml" ds:itemID="{0D799690-5A5D-4616-AE08-FC0DAE2483C7}">
  <ds:schemaRefs/>
</ds:datastoreItem>
</file>

<file path=customXml/itemProps5.xml><?xml version="1.0" encoding="utf-8"?>
<ds:datastoreItem xmlns:ds="http://schemas.openxmlformats.org/officeDocument/2006/customXml" ds:itemID="{E12B4B24-B9CA-4630-8E57-5DBE3DAD35C4}">
  <ds:schemaRefs/>
</ds:datastoreItem>
</file>

<file path=customXml/itemProps6.xml><?xml version="1.0" encoding="utf-8"?>
<ds:datastoreItem xmlns:ds="http://schemas.openxmlformats.org/officeDocument/2006/customXml" ds:itemID="{1387B5C5-5B15-40F3-8244-3A61D52A5F38}">
  <ds:schemaRefs/>
</ds:datastoreItem>
</file>

<file path=customXml/itemProps7.xml><?xml version="1.0" encoding="utf-8"?>
<ds:datastoreItem xmlns:ds="http://schemas.openxmlformats.org/officeDocument/2006/customXml" ds:itemID="{6F9EFAD4-5285-470E-A737-F3BB44CC834D}">
  <ds:schemaRefs/>
</ds:datastoreItem>
</file>

<file path=customXml/itemProps8.xml><?xml version="1.0" encoding="utf-8"?>
<ds:datastoreItem xmlns:ds="http://schemas.openxmlformats.org/officeDocument/2006/customXml" ds:itemID="{93E47826-42E5-4A32-81AA-0013330498C5}">
  <ds:schemaRefs/>
</ds:datastoreItem>
</file>

<file path=customXml/itemProps9.xml><?xml version="1.0" encoding="utf-8"?>
<ds:datastoreItem xmlns:ds="http://schemas.openxmlformats.org/officeDocument/2006/customXml" ds:itemID="{F0779D60-27F3-47ED-B49B-341E5D55293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548</TotalTime>
  <Words>813</Words>
  <Application>Microsoft Office PowerPoint</Application>
  <PresentationFormat>Экран (4:3)</PresentationFormat>
  <Paragraphs>133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Официальная</vt:lpstr>
      <vt:lpstr>Тема уроку:  «Обчислення відносної молекулярної маси речовини за її хімічною формулою»</vt:lpstr>
      <vt:lpstr>Мудрі говорять:</vt:lpstr>
      <vt:lpstr>«Фізичні величини»</vt:lpstr>
      <vt:lpstr>Перевірка домашнього завдання</vt:lpstr>
      <vt:lpstr>             Перегляд відео  Таємниці собачої печери в Італії</vt:lpstr>
      <vt:lpstr>Віртуальна експедиція Отримайте маршрутний лист</vt:lpstr>
      <vt:lpstr>Зупинка 1 «Відкривачі формул»</vt:lpstr>
      <vt:lpstr>Зупинка 1 «Відкривачі формул»</vt:lpstr>
      <vt:lpstr>Зупинка 1 «Відкривачі формул»</vt:lpstr>
      <vt:lpstr>Зупинка 1 «Відкривачі формул»</vt:lpstr>
      <vt:lpstr>Слайд 11</vt:lpstr>
      <vt:lpstr>Слайд 12</vt:lpstr>
      <vt:lpstr>Слайд 13</vt:lpstr>
      <vt:lpstr>Слайд 14</vt:lpstr>
      <vt:lpstr>«Те, що ми знаємо – обмежене, а те,  чого ми не знаємо – безмежне»    П. Лаплас                                                                       </vt:lpstr>
      <vt:lpstr>Слайд 16</vt:lpstr>
      <vt:lpstr>Слайд 17</vt:lpstr>
      <vt:lpstr>Зупинка 4 Штурм Хімічні експерти –лови помилку</vt:lpstr>
      <vt:lpstr>Зупинка 4 Штурм Хімічні експерти –лови помилку</vt:lpstr>
      <vt:lpstr>Вершину вдосконалення досягли!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Лёна</dc:creator>
  <cp:lastModifiedBy>1</cp:lastModifiedBy>
  <cp:revision>63</cp:revision>
  <dcterms:created xsi:type="dcterms:W3CDTF">2015-07-10T13:19:23Z</dcterms:created>
  <dcterms:modified xsi:type="dcterms:W3CDTF">2017-11-19T06:51:23Z</dcterms:modified>
</cp:coreProperties>
</file>