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95" r:id="rId3"/>
    <p:sldId id="294" r:id="rId4"/>
    <p:sldId id="288" r:id="rId5"/>
    <p:sldId id="269" r:id="rId6"/>
    <p:sldId id="270" r:id="rId7"/>
    <p:sldId id="271" r:id="rId8"/>
    <p:sldId id="274" r:id="rId9"/>
    <p:sldId id="275" r:id="rId10"/>
    <p:sldId id="272" r:id="rId11"/>
    <p:sldId id="273" r:id="rId12"/>
    <p:sldId id="310" r:id="rId13"/>
    <p:sldId id="311" r:id="rId14"/>
    <p:sldId id="277" r:id="rId15"/>
    <p:sldId id="303" r:id="rId16"/>
    <p:sldId id="307" r:id="rId17"/>
    <p:sldId id="276" r:id="rId18"/>
    <p:sldId id="278" r:id="rId19"/>
    <p:sldId id="279" r:id="rId20"/>
    <p:sldId id="280" r:id="rId21"/>
    <p:sldId id="281" r:id="rId22"/>
    <p:sldId id="289" r:id="rId23"/>
    <p:sldId id="283" r:id="rId24"/>
    <p:sldId id="290" r:id="rId25"/>
    <p:sldId id="291" r:id="rId26"/>
    <p:sldId id="292" r:id="rId27"/>
    <p:sldId id="26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651"/>
    <a:srgbClr val="733385"/>
    <a:srgbClr val="5CD68D"/>
    <a:srgbClr val="C267F5"/>
    <a:srgbClr val="29A123"/>
    <a:srgbClr val="FFFF00"/>
    <a:srgbClr val="006666"/>
    <a:srgbClr val="003366"/>
    <a:srgbClr val="CC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-78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2FF720-23C7-4379-8B2A-26A696A41F25}" type="doc">
      <dgm:prSet loTypeId="urn:microsoft.com/office/officeart/2005/8/layout/orgChart1" loCatId="hierarchy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EED0564-A2FC-4151-BE16-825756B0C2FE}">
      <dgm:prSet phldrT="[Текст]" custT="1"/>
      <dgm:spPr/>
      <dgm:t>
        <a:bodyPr/>
        <a:lstStyle/>
        <a:p>
          <a:r>
            <a:rPr lang="uk-U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Фенол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68E45D-1ADF-4FC0-B709-2EED8705CEE7}" type="parTrans" cxnId="{5752777E-6B5A-4AE5-B261-B049EB4E1F8A}">
      <dgm:prSet/>
      <dgm:spPr/>
      <dgm:t>
        <a:bodyPr/>
        <a:lstStyle/>
        <a:p>
          <a:endParaRPr lang="ru-RU"/>
        </a:p>
      </dgm:t>
    </dgm:pt>
    <dgm:pt modelId="{52EE3D9F-35D8-459F-99A7-7E8DDE567F37}" type="sibTrans" cxnId="{5752777E-6B5A-4AE5-B261-B049EB4E1F8A}">
      <dgm:prSet/>
      <dgm:spPr/>
      <dgm:t>
        <a:bodyPr/>
        <a:lstStyle/>
        <a:p>
          <a:endParaRPr lang="ru-RU"/>
        </a:p>
      </dgm:t>
    </dgm:pt>
    <dgm:pt modelId="{2A34CCD8-EB15-497B-A33A-03957334FDAA}">
      <dgm:prSet phldrT="[Текст]" custT="1"/>
      <dgm:spPr/>
      <dgm:t>
        <a:bodyPr/>
        <a:lstStyle/>
        <a:p>
          <a:r>
            <a:rPr lang="ru-RU" sz="1600" dirty="0" err="1" smtClean="0">
              <a:latin typeface="+mn-lt"/>
              <a:ea typeface="Calibri" pitchFamily="34" charset="0"/>
              <a:cs typeface="Times New Roman" pitchFamily="18" charset="0"/>
            </a:rPr>
            <a:t>Фенол-фармальдегідні</a:t>
          </a:r>
          <a:r>
            <a:rPr lang="ru-RU" sz="1600" dirty="0" smtClean="0">
              <a:latin typeface="+mn-lt"/>
              <a:ea typeface="Calibri" pitchFamily="34" charset="0"/>
              <a:cs typeface="Times New Roman" pitchFamily="18" charset="0"/>
            </a:rPr>
            <a:t> смоли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584178-525B-46D1-AC49-BEE5134EE1B1}" type="parTrans" cxnId="{7CA63B8D-0747-45FB-929A-7F3111DC1303}">
      <dgm:prSet/>
      <dgm:spPr/>
      <dgm:t>
        <a:bodyPr/>
        <a:lstStyle/>
        <a:p>
          <a:endParaRPr lang="ru-RU"/>
        </a:p>
      </dgm:t>
    </dgm:pt>
    <dgm:pt modelId="{6ED4F525-0342-4D71-A37C-FDACB3B09815}" type="sibTrans" cxnId="{7CA63B8D-0747-45FB-929A-7F3111DC1303}">
      <dgm:prSet/>
      <dgm:spPr/>
      <dgm:t>
        <a:bodyPr/>
        <a:lstStyle/>
        <a:p>
          <a:endParaRPr lang="ru-RU"/>
        </a:p>
      </dgm:t>
    </dgm:pt>
    <dgm:pt modelId="{7B85F038-B04D-4BB5-8C43-887E8E9E6AC9}">
      <dgm:prSet phldrT="[Текст]" custT="1"/>
      <dgm:spPr/>
      <dgm:t>
        <a:bodyPr/>
        <a:lstStyle/>
        <a:p>
          <a:r>
            <a:rPr lang="ru-RU" sz="1600" dirty="0" err="1" smtClean="0">
              <a:latin typeface="+mn-lt"/>
              <a:ea typeface="Calibri" pitchFamily="34" charset="0"/>
              <a:cs typeface="Times New Roman" pitchFamily="18" charset="0"/>
            </a:rPr>
            <a:t>Циклогексанол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3212FF-D678-43AA-A5C7-D1776AB1A942}" type="parTrans" cxnId="{721B0028-66CB-4E26-9A33-B4A84E54A325}">
      <dgm:prSet/>
      <dgm:spPr/>
      <dgm:t>
        <a:bodyPr/>
        <a:lstStyle/>
        <a:p>
          <a:endParaRPr lang="ru-RU"/>
        </a:p>
      </dgm:t>
    </dgm:pt>
    <dgm:pt modelId="{7C57EB37-56C9-45FE-80CD-5F0B1B1D9BEE}" type="sibTrans" cxnId="{721B0028-66CB-4E26-9A33-B4A84E54A325}">
      <dgm:prSet/>
      <dgm:spPr/>
      <dgm:t>
        <a:bodyPr/>
        <a:lstStyle/>
        <a:p>
          <a:endParaRPr lang="ru-RU"/>
        </a:p>
      </dgm:t>
    </dgm:pt>
    <dgm:pt modelId="{8883D470-15E7-4A50-8CBD-9B2327DF693F}">
      <dgm:prSet phldrT="[Текст]" custT="1"/>
      <dgm:spPr/>
      <dgm:t>
        <a:bodyPr/>
        <a:lstStyle/>
        <a:p>
          <a:r>
            <a:rPr lang="uk-UA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Лікарняні препарати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756CCB-E54F-44B2-9E98-B886B4A9BA86}" type="parTrans" cxnId="{622FAD41-DBCB-43DB-97FF-258BAE5DD823}">
      <dgm:prSet/>
      <dgm:spPr/>
      <dgm:t>
        <a:bodyPr/>
        <a:lstStyle/>
        <a:p>
          <a:endParaRPr lang="ru-RU"/>
        </a:p>
      </dgm:t>
    </dgm:pt>
    <dgm:pt modelId="{C8CF1B6B-6C0B-4742-9A62-A4091274942C}" type="sibTrans" cxnId="{622FAD41-DBCB-43DB-97FF-258BAE5DD823}">
      <dgm:prSet/>
      <dgm:spPr/>
      <dgm:t>
        <a:bodyPr/>
        <a:lstStyle/>
        <a:p>
          <a:endParaRPr lang="ru-RU"/>
        </a:p>
      </dgm:t>
    </dgm:pt>
    <dgm:pt modelId="{60E479DF-B9B1-43E1-9C19-A361F2AD2586}">
      <dgm:prSet phldrT="[Текст]" custT="1"/>
      <dgm:spPr/>
      <dgm:t>
        <a:bodyPr/>
        <a:lstStyle/>
        <a:p>
          <a:r>
            <a:rPr lang="uk-UA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Поверхнево-активні речовини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A825D9-5B79-4C3A-9161-63181B93E97F}" type="parTrans" cxnId="{22949409-5D78-447C-B291-F72864D5A068}">
      <dgm:prSet/>
      <dgm:spPr/>
      <dgm:t>
        <a:bodyPr/>
        <a:lstStyle/>
        <a:p>
          <a:endParaRPr lang="ru-RU"/>
        </a:p>
      </dgm:t>
    </dgm:pt>
    <dgm:pt modelId="{A58779A7-A154-465C-AB84-6DFA95FC7850}" type="sibTrans" cxnId="{22949409-5D78-447C-B291-F72864D5A068}">
      <dgm:prSet/>
      <dgm:spPr/>
      <dgm:t>
        <a:bodyPr/>
        <a:lstStyle/>
        <a:p>
          <a:endParaRPr lang="ru-RU"/>
        </a:p>
      </dgm:t>
    </dgm:pt>
    <dgm:pt modelId="{CB03E3D8-E493-44EB-BE4F-EDBF8DEC8D6E}">
      <dgm:prSet phldrT="[Текст]" custT="1"/>
      <dgm:spPr/>
      <dgm:t>
        <a:bodyPr/>
        <a:lstStyle/>
        <a:p>
          <a:r>
            <a:rPr lang="uk-UA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Антисептики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DFE5A0-42CF-4ED6-BCFD-69B22774CA9D}" type="parTrans" cxnId="{7C7B08A7-C9C9-4A37-8E8F-149C1A301B4D}">
      <dgm:prSet/>
      <dgm:spPr/>
      <dgm:t>
        <a:bodyPr/>
        <a:lstStyle/>
        <a:p>
          <a:endParaRPr lang="ru-RU"/>
        </a:p>
      </dgm:t>
    </dgm:pt>
    <dgm:pt modelId="{7E525412-3010-49F9-ACD6-42D9FFD09D61}" type="sibTrans" cxnId="{7C7B08A7-C9C9-4A37-8E8F-149C1A301B4D}">
      <dgm:prSet/>
      <dgm:spPr/>
      <dgm:t>
        <a:bodyPr/>
        <a:lstStyle/>
        <a:p>
          <a:endParaRPr lang="ru-RU"/>
        </a:p>
      </dgm:t>
    </dgm:pt>
    <dgm:pt modelId="{5EC43D53-B9D2-45AD-949F-508BF81BEE75}">
      <dgm:prSet phldrT="[Текст]" custT="1"/>
      <dgm:spPr/>
      <dgm:t>
        <a:bodyPr/>
        <a:lstStyle/>
        <a:p>
          <a:r>
            <a:rPr lang="uk-UA" sz="1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Пестициди</a:t>
          </a:r>
          <a:endParaRPr lang="ru-RU" sz="160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521095-671C-486B-9B9D-A91D2674A21A}" type="parTrans" cxnId="{75F7942A-7AC1-49BF-ABFE-903387C6B7E6}">
      <dgm:prSet/>
      <dgm:spPr/>
      <dgm:t>
        <a:bodyPr/>
        <a:lstStyle/>
        <a:p>
          <a:endParaRPr lang="ru-RU"/>
        </a:p>
      </dgm:t>
    </dgm:pt>
    <dgm:pt modelId="{69DE277D-628B-47C4-80EC-67C24FC29F61}" type="sibTrans" cxnId="{75F7942A-7AC1-49BF-ABFE-903387C6B7E6}">
      <dgm:prSet/>
      <dgm:spPr/>
      <dgm:t>
        <a:bodyPr/>
        <a:lstStyle/>
        <a:p>
          <a:endParaRPr lang="ru-RU"/>
        </a:p>
      </dgm:t>
    </dgm:pt>
    <dgm:pt modelId="{7F339F35-9FAC-4837-A103-CC321BDA6092}">
      <dgm:prSet phldrT="[Текст]" custT="1"/>
      <dgm:spPr/>
      <dgm:t>
        <a:bodyPr/>
        <a:lstStyle/>
        <a:p>
          <a:r>
            <a:rPr lang="uk-UA" sz="1600" i="1" u="none" dirty="0" err="1" smtClean="0">
              <a:effectLst/>
            </a:rPr>
            <a:t>Бісфенол</a:t>
          </a:r>
          <a:r>
            <a:rPr lang="uk-UA" sz="1600" i="1" u="none" dirty="0" smtClean="0">
              <a:effectLst/>
            </a:rPr>
            <a:t> А</a:t>
          </a:r>
          <a:endParaRPr lang="ru-RU" sz="1600" i="1" u="none" dirty="0">
            <a:effectLst/>
          </a:endParaRPr>
        </a:p>
      </dgm:t>
    </dgm:pt>
    <dgm:pt modelId="{C1417E34-6338-48BC-AC5A-084911D12E2F}" type="sibTrans" cxnId="{DAE9DA00-62A2-42B5-93C4-0BFF78DB526E}">
      <dgm:prSet/>
      <dgm:spPr/>
      <dgm:t>
        <a:bodyPr/>
        <a:lstStyle/>
        <a:p>
          <a:endParaRPr lang="ru-RU"/>
        </a:p>
      </dgm:t>
    </dgm:pt>
    <dgm:pt modelId="{E3D9104F-7631-4616-B07E-07746E5C3C3A}" type="parTrans" cxnId="{DAE9DA00-62A2-42B5-93C4-0BFF78DB526E}">
      <dgm:prSet/>
      <dgm:spPr/>
      <dgm:t>
        <a:bodyPr/>
        <a:lstStyle/>
        <a:p>
          <a:endParaRPr lang="ru-RU"/>
        </a:p>
      </dgm:t>
    </dgm:pt>
    <dgm:pt modelId="{EB4E4969-C0EE-4011-B479-F082EA52466C}" type="pres">
      <dgm:prSet presAssocID="{832FF720-23C7-4379-8B2A-26A696A41F2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E099EE-6EF4-4D84-B2EA-3185ADDF225E}" type="pres">
      <dgm:prSet presAssocID="{5EED0564-A2FC-4151-BE16-825756B0C2FE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8B0C864-2E34-4BAB-92E0-09BB16F18F89}" type="pres">
      <dgm:prSet presAssocID="{5EED0564-A2FC-4151-BE16-825756B0C2FE}" presName="rootComposite1" presStyleCnt="0"/>
      <dgm:spPr/>
      <dgm:t>
        <a:bodyPr/>
        <a:lstStyle/>
        <a:p>
          <a:endParaRPr lang="ru-RU"/>
        </a:p>
      </dgm:t>
    </dgm:pt>
    <dgm:pt modelId="{77927802-A3A9-447B-B2BB-33D395008996}" type="pres">
      <dgm:prSet presAssocID="{5EED0564-A2FC-4151-BE16-825756B0C2FE}" presName="rootText1" presStyleLbl="node0" presStyleIdx="0" presStyleCnt="1" custScaleX="182230" custScaleY="190659" custLinFactNeighborX="-26382" custLinFactNeighborY="618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418335-E7AB-445F-80F8-F89A0D9A3D33}" type="pres">
      <dgm:prSet presAssocID="{5EED0564-A2FC-4151-BE16-825756B0C2F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D7065B1-209A-48E5-AAC0-6F1245214C42}" type="pres">
      <dgm:prSet presAssocID="{5EED0564-A2FC-4151-BE16-825756B0C2FE}" presName="hierChild2" presStyleCnt="0"/>
      <dgm:spPr/>
      <dgm:t>
        <a:bodyPr/>
        <a:lstStyle/>
        <a:p>
          <a:endParaRPr lang="ru-RU"/>
        </a:p>
      </dgm:t>
    </dgm:pt>
    <dgm:pt modelId="{98771690-90DD-4408-BF21-4E375E76D620}" type="pres">
      <dgm:prSet presAssocID="{21584178-525B-46D1-AC49-BEE5134EE1B1}" presName="Name37" presStyleLbl="parChTrans1D2" presStyleIdx="0" presStyleCnt="7"/>
      <dgm:spPr/>
      <dgm:t>
        <a:bodyPr/>
        <a:lstStyle/>
        <a:p>
          <a:endParaRPr lang="ru-RU"/>
        </a:p>
      </dgm:t>
    </dgm:pt>
    <dgm:pt modelId="{70AE780E-2607-43C6-BF65-C53F900BDE50}" type="pres">
      <dgm:prSet presAssocID="{2A34CCD8-EB15-497B-A33A-03957334FDA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EA88050-433F-4DA6-BD80-2AC0C47C0C2E}" type="pres">
      <dgm:prSet presAssocID="{2A34CCD8-EB15-497B-A33A-03957334FDAA}" presName="rootComposite" presStyleCnt="0"/>
      <dgm:spPr/>
      <dgm:t>
        <a:bodyPr/>
        <a:lstStyle/>
        <a:p>
          <a:endParaRPr lang="ru-RU"/>
        </a:p>
      </dgm:t>
    </dgm:pt>
    <dgm:pt modelId="{6D9EAE55-32F1-4E5B-8902-6FDA8CC13DC6}" type="pres">
      <dgm:prSet presAssocID="{2A34CCD8-EB15-497B-A33A-03957334FDAA}" presName="rootText" presStyleLbl="node2" presStyleIdx="0" presStyleCnt="7" custScaleX="165406" custScaleY="206627" custLinFactX="100000" custLinFactNeighborX="125217" custLinFactNeighborY="-678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8C8BD4-0468-4221-810F-DD17849F1DCA}" type="pres">
      <dgm:prSet presAssocID="{2A34CCD8-EB15-497B-A33A-03957334FDAA}" presName="rootConnector" presStyleLbl="node2" presStyleIdx="0" presStyleCnt="7"/>
      <dgm:spPr/>
      <dgm:t>
        <a:bodyPr/>
        <a:lstStyle/>
        <a:p>
          <a:endParaRPr lang="ru-RU"/>
        </a:p>
      </dgm:t>
    </dgm:pt>
    <dgm:pt modelId="{875DB7B9-8ED3-4C0C-B69F-E78AE1A4AC89}" type="pres">
      <dgm:prSet presAssocID="{2A34CCD8-EB15-497B-A33A-03957334FDAA}" presName="hierChild4" presStyleCnt="0"/>
      <dgm:spPr/>
      <dgm:t>
        <a:bodyPr/>
        <a:lstStyle/>
        <a:p>
          <a:endParaRPr lang="ru-RU"/>
        </a:p>
      </dgm:t>
    </dgm:pt>
    <dgm:pt modelId="{7463CDE1-7560-4CB9-B49E-C4155F6822EA}" type="pres">
      <dgm:prSet presAssocID="{2A34CCD8-EB15-497B-A33A-03957334FDAA}" presName="hierChild5" presStyleCnt="0"/>
      <dgm:spPr/>
      <dgm:t>
        <a:bodyPr/>
        <a:lstStyle/>
        <a:p>
          <a:endParaRPr lang="ru-RU"/>
        </a:p>
      </dgm:t>
    </dgm:pt>
    <dgm:pt modelId="{5B12DD36-2B76-4F79-BC20-0A5A38FCA9AB}" type="pres">
      <dgm:prSet presAssocID="{20756CCB-E54F-44B2-9E98-B886B4A9BA86}" presName="Name37" presStyleLbl="parChTrans1D2" presStyleIdx="1" presStyleCnt="7"/>
      <dgm:spPr/>
      <dgm:t>
        <a:bodyPr/>
        <a:lstStyle/>
        <a:p>
          <a:endParaRPr lang="ru-RU"/>
        </a:p>
      </dgm:t>
    </dgm:pt>
    <dgm:pt modelId="{AF10D59A-B004-4158-8C74-65EDAAD736D4}" type="pres">
      <dgm:prSet presAssocID="{8883D470-15E7-4A50-8CBD-9B2327DF693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4736DEA-C219-48C4-A24E-216E7405552B}" type="pres">
      <dgm:prSet presAssocID="{8883D470-15E7-4A50-8CBD-9B2327DF693F}" presName="rootComposite" presStyleCnt="0"/>
      <dgm:spPr/>
      <dgm:t>
        <a:bodyPr/>
        <a:lstStyle/>
        <a:p>
          <a:endParaRPr lang="ru-RU"/>
        </a:p>
      </dgm:t>
    </dgm:pt>
    <dgm:pt modelId="{B2DBCE43-695C-4ED9-B665-26840705A81F}" type="pres">
      <dgm:prSet presAssocID="{8883D470-15E7-4A50-8CBD-9B2327DF693F}" presName="rootText" presStyleLbl="node2" presStyleIdx="1" presStyleCnt="7" custScaleX="121000" custScaleY="121000" custLinFactX="100000" custLinFactY="-186448" custLinFactNeighborX="108907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E6D469-CCFC-470F-A108-BB34EB321F91}" type="pres">
      <dgm:prSet presAssocID="{8883D470-15E7-4A50-8CBD-9B2327DF693F}" presName="rootConnector" presStyleLbl="node2" presStyleIdx="1" presStyleCnt="7"/>
      <dgm:spPr/>
      <dgm:t>
        <a:bodyPr/>
        <a:lstStyle/>
        <a:p>
          <a:endParaRPr lang="ru-RU"/>
        </a:p>
      </dgm:t>
    </dgm:pt>
    <dgm:pt modelId="{45E64DE6-2FA2-411C-823D-FB37AFB87ADD}" type="pres">
      <dgm:prSet presAssocID="{8883D470-15E7-4A50-8CBD-9B2327DF693F}" presName="hierChild4" presStyleCnt="0"/>
      <dgm:spPr/>
      <dgm:t>
        <a:bodyPr/>
        <a:lstStyle/>
        <a:p>
          <a:endParaRPr lang="ru-RU"/>
        </a:p>
      </dgm:t>
    </dgm:pt>
    <dgm:pt modelId="{1DC06E80-9E51-4CAA-9B0C-DBC508814D90}" type="pres">
      <dgm:prSet presAssocID="{8883D470-15E7-4A50-8CBD-9B2327DF693F}" presName="hierChild5" presStyleCnt="0"/>
      <dgm:spPr/>
      <dgm:t>
        <a:bodyPr/>
        <a:lstStyle/>
        <a:p>
          <a:endParaRPr lang="ru-RU"/>
        </a:p>
      </dgm:t>
    </dgm:pt>
    <dgm:pt modelId="{62A93A36-3507-47B0-A174-8305FC08277C}" type="pres">
      <dgm:prSet presAssocID="{E3D9104F-7631-4616-B07E-07746E5C3C3A}" presName="Name37" presStyleLbl="parChTrans1D2" presStyleIdx="2" presStyleCnt="7"/>
      <dgm:spPr/>
      <dgm:t>
        <a:bodyPr/>
        <a:lstStyle/>
        <a:p>
          <a:endParaRPr lang="ru-RU"/>
        </a:p>
      </dgm:t>
    </dgm:pt>
    <dgm:pt modelId="{CF271833-AA79-4203-B947-0F27932E3329}" type="pres">
      <dgm:prSet presAssocID="{7F339F35-9FAC-4837-A103-CC321BDA609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FEC1BD6-BED5-40A1-81F0-268AF0209157}" type="pres">
      <dgm:prSet presAssocID="{7F339F35-9FAC-4837-A103-CC321BDA6092}" presName="rootComposite" presStyleCnt="0"/>
      <dgm:spPr/>
      <dgm:t>
        <a:bodyPr/>
        <a:lstStyle/>
        <a:p>
          <a:endParaRPr lang="ru-RU"/>
        </a:p>
      </dgm:t>
    </dgm:pt>
    <dgm:pt modelId="{E4CEE49E-DB08-4B17-9100-C90FD3FB2838}" type="pres">
      <dgm:prSet presAssocID="{7F339F35-9FAC-4837-A103-CC321BDA6092}" presName="rootText" presStyleLbl="node2" presStyleIdx="2" presStyleCnt="7" custScaleX="124767" custScaleY="143756" custLinFactY="-100000" custLinFactNeighborX="-89828" custLinFactNeighborY="-1816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D73453-85E8-47DF-9CE0-A66491B60170}" type="pres">
      <dgm:prSet presAssocID="{7F339F35-9FAC-4837-A103-CC321BDA6092}" presName="rootConnector" presStyleLbl="node2" presStyleIdx="2" presStyleCnt="7"/>
      <dgm:spPr/>
      <dgm:t>
        <a:bodyPr/>
        <a:lstStyle/>
        <a:p>
          <a:endParaRPr lang="ru-RU"/>
        </a:p>
      </dgm:t>
    </dgm:pt>
    <dgm:pt modelId="{ED34E766-2FD4-4D35-A24F-641815E8166D}" type="pres">
      <dgm:prSet presAssocID="{7F339F35-9FAC-4837-A103-CC321BDA6092}" presName="hierChild4" presStyleCnt="0"/>
      <dgm:spPr/>
      <dgm:t>
        <a:bodyPr/>
        <a:lstStyle/>
        <a:p>
          <a:endParaRPr lang="ru-RU"/>
        </a:p>
      </dgm:t>
    </dgm:pt>
    <dgm:pt modelId="{3EB55909-148F-45AA-9F00-F60FFF2558D6}" type="pres">
      <dgm:prSet presAssocID="{7F339F35-9FAC-4837-A103-CC321BDA6092}" presName="hierChild5" presStyleCnt="0"/>
      <dgm:spPr/>
      <dgm:t>
        <a:bodyPr/>
        <a:lstStyle/>
        <a:p>
          <a:endParaRPr lang="ru-RU"/>
        </a:p>
      </dgm:t>
    </dgm:pt>
    <dgm:pt modelId="{80F4F46C-9F12-40CB-A9F7-6071BBDC30B9}" type="pres">
      <dgm:prSet presAssocID="{DAA825D9-5B79-4C3A-9161-63181B93E97F}" presName="Name37" presStyleLbl="parChTrans1D2" presStyleIdx="3" presStyleCnt="7"/>
      <dgm:spPr/>
      <dgm:t>
        <a:bodyPr/>
        <a:lstStyle/>
        <a:p>
          <a:endParaRPr lang="ru-RU"/>
        </a:p>
      </dgm:t>
    </dgm:pt>
    <dgm:pt modelId="{158C17B1-6D5B-4C52-ACC7-4A57847F1A4B}" type="pres">
      <dgm:prSet presAssocID="{60E479DF-B9B1-43E1-9C19-A361F2AD25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A0DA366-33B4-43B1-9A40-63AC984BA33F}" type="pres">
      <dgm:prSet presAssocID="{60E479DF-B9B1-43E1-9C19-A361F2AD2586}" presName="rootComposite" presStyleCnt="0"/>
      <dgm:spPr/>
      <dgm:t>
        <a:bodyPr/>
        <a:lstStyle/>
        <a:p>
          <a:endParaRPr lang="ru-RU"/>
        </a:p>
      </dgm:t>
    </dgm:pt>
    <dgm:pt modelId="{031D4034-FC2A-422A-98D5-251756F58715}" type="pres">
      <dgm:prSet presAssocID="{60E479DF-B9B1-43E1-9C19-A361F2AD2586}" presName="rootText" presStyleLbl="node2" presStyleIdx="3" presStyleCnt="7" custScaleX="121374" custScaleY="118160" custLinFactNeighborX="-8458" custLinFactNeighborY="790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FF032-7811-47F4-B276-A62ACECE604A}" type="pres">
      <dgm:prSet presAssocID="{60E479DF-B9B1-43E1-9C19-A361F2AD2586}" presName="rootConnector" presStyleLbl="node2" presStyleIdx="3" presStyleCnt="7"/>
      <dgm:spPr/>
      <dgm:t>
        <a:bodyPr/>
        <a:lstStyle/>
        <a:p>
          <a:endParaRPr lang="ru-RU"/>
        </a:p>
      </dgm:t>
    </dgm:pt>
    <dgm:pt modelId="{8831E874-AE15-4790-9ADB-C2EB5A7FEF30}" type="pres">
      <dgm:prSet presAssocID="{60E479DF-B9B1-43E1-9C19-A361F2AD2586}" presName="hierChild4" presStyleCnt="0"/>
      <dgm:spPr/>
      <dgm:t>
        <a:bodyPr/>
        <a:lstStyle/>
        <a:p>
          <a:endParaRPr lang="ru-RU"/>
        </a:p>
      </dgm:t>
    </dgm:pt>
    <dgm:pt modelId="{7FA17018-3CA6-4852-A485-7797660F0459}" type="pres">
      <dgm:prSet presAssocID="{60E479DF-B9B1-43E1-9C19-A361F2AD2586}" presName="hierChild5" presStyleCnt="0"/>
      <dgm:spPr/>
      <dgm:t>
        <a:bodyPr/>
        <a:lstStyle/>
        <a:p>
          <a:endParaRPr lang="ru-RU"/>
        </a:p>
      </dgm:t>
    </dgm:pt>
    <dgm:pt modelId="{D55446DC-4156-4061-B2A7-39D7723D2323}" type="pres">
      <dgm:prSet presAssocID="{B63212FF-D678-43AA-A5C7-D1776AB1A942}" presName="Name37" presStyleLbl="parChTrans1D2" presStyleIdx="4" presStyleCnt="7"/>
      <dgm:spPr/>
      <dgm:t>
        <a:bodyPr/>
        <a:lstStyle/>
        <a:p>
          <a:endParaRPr lang="ru-RU"/>
        </a:p>
      </dgm:t>
    </dgm:pt>
    <dgm:pt modelId="{4261F368-A6F0-4443-8457-80414DD3A5CE}" type="pres">
      <dgm:prSet presAssocID="{7B85F038-B04D-4BB5-8C43-887E8E9E6AC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837F5DE-F832-41D9-BFD0-FDA4893AD7D8}" type="pres">
      <dgm:prSet presAssocID="{7B85F038-B04D-4BB5-8C43-887E8E9E6AC9}" presName="rootComposite" presStyleCnt="0"/>
      <dgm:spPr/>
      <dgm:t>
        <a:bodyPr/>
        <a:lstStyle/>
        <a:p>
          <a:endParaRPr lang="ru-RU"/>
        </a:p>
      </dgm:t>
    </dgm:pt>
    <dgm:pt modelId="{4B727C7C-D7F0-4372-8457-4DC4178DC089}" type="pres">
      <dgm:prSet presAssocID="{7B85F038-B04D-4BB5-8C43-887E8E9E6AC9}" presName="rootText" presStyleLbl="node2" presStyleIdx="4" presStyleCnt="7" custScaleX="175990" custLinFactY="-100000" custLinFactNeighborX="16181" custLinFactNeighborY="-1282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9A69FB-580D-4CCF-9721-C984628DB8EF}" type="pres">
      <dgm:prSet presAssocID="{7B85F038-B04D-4BB5-8C43-887E8E9E6AC9}" presName="rootConnector" presStyleLbl="node2" presStyleIdx="4" presStyleCnt="7"/>
      <dgm:spPr/>
      <dgm:t>
        <a:bodyPr/>
        <a:lstStyle/>
        <a:p>
          <a:endParaRPr lang="ru-RU"/>
        </a:p>
      </dgm:t>
    </dgm:pt>
    <dgm:pt modelId="{0250B168-AA6F-4205-B9DD-293C2C7F38C8}" type="pres">
      <dgm:prSet presAssocID="{7B85F038-B04D-4BB5-8C43-887E8E9E6AC9}" presName="hierChild4" presStyleCnt="0"/>
      <dgm:spPr/>
      <dgm:t>
        <a:bodyPr/>
        <a:lstStyle/>
        <a:p>
          <a:endParaRPr lang="ru-RU"/>
        </a:p>
      </dgm:t>
    </dgm:pt>
    <dgm:pt modelId="{6D37DB38-1B55-421C-AF71-89A7F374F5F8}" type="pres">
      <dgm:prSet presAssocID="{7B85F038-B04D-4BB5-8C43-887E8E9E6AC9}" presName="hierChild5" presStyleCnt="0"/>
      <dgm:spPr/>
      <dgm:t>
        <a:bodyPr/>
        <a:lstStyle/>
        <a:p>
          <a:endParaRPr lang="ru-RU"/>
        </a:p>
      </dgm:t>
    </dgm:pt>
    <dgm:pt modelId="{4ED6BA14-B0F5-48DC-B3D4-B527A26EDA3D}" type="pres">
      <dgm:prSet presAssocID="{B8DFE5A0-42CF-4ED6-BCFD-69B22774CA9D}" presName="Name37" presStyleLbl="parChTrans1D2" presStyleIdx="5" presStyleCnt="7"/>
      <dgm:spPr/>
      <dgm:t>
        <a:bodyPr/>
        <a:lstStyle/>
        <a:p>
          <a:endParaRPr lang="ru-RU"/>
        </a:p>
      </dgm:t>
    </dgm:pt>
    <dgm:pt modelId="{DA75DAD2-F2E4-4F26-B482-01DF290A46C3}" type="pres">
      <dgm:prSet presAssocID="{CB03E3D8-E493-44EB-BE4F-EDBF8DEC8D6E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834A040-238B-475F-A457-6AE3603C584E}" type="pres">
      <dgm:prSet presAssocID="{CB03E3D8-E493-44EB-BE4F-EDBF8DEC8D6E}" presName="rootComposite" presStyleCnt="0"/>
      <dgm:spPr/>
      <dgm:t>
        <a:bodyPr/>
        <a:lstStyle/>
        <a:p>
          <a:endParaRPr lang="ru-RU"/>
        </a:p>
      </dgm:t>
    </dgm:pt>
    <dgm:pt modelId="{87FA5658-6798-4620-8BA0-1DA902FD3C75}" type="pres">
      <dgm:prSet presAssocID="{CB03E3D8-E493-44EB-BE4F-EDBF8DEC8D6E}" presName="rootText" presStyleLbl="node2" presStyleIdx="5" presStyleCnt="7" custScaleX="145874" custScaleY="170463" custLinFactX="-80809" custLinFactNeighborX="-100000" custLinFactNeighborY="122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A632B4-D286-4468-875C-D50D4C249F3C}" type="pres">
      <dgm:prSet presAssocID="{CB03E3D8-E493-44EB-BE4F-EDBF8DEC8D6E}" presName="rootConnector" presStyleLbl="node2" presStyleIdx="5" presStyleCnt="7"/>
      <dgm:spPr/>
      <dgm:t>
        <a:bodyPr/>
        <a:lstStyle/>
        <a:p>
          <a:endParaRPr lang="ru-RU"/>
        </a:p>
      </dgm:t>
    </dgm:pt>
    <dgm:pt modelId="{23F39B04-7C3E-4CD1-B238-83639E3D8B5C}" type="pres">
      <dgm:prSet presAssocID="{CB03E3D8-E493-44EB-BE4F-EDBF8DEC8D6E}" presName="hierChild4" presStyleCnt="0"/>
      <dgm:spPr/>
      <dgm:t>
        <a:bodyPr/>
        <a:lstStyle/>
        <a:p>
          <a:endParaRPr lang="ru-RU"/>
        </a:p>
      </dgm:t>
    </dgm:pt>
    <dgm:pt modelId="{F2087CB8-966D-4EE3-AC91-8E43AFE1B763}" type="pres">
      <dgm:prSet presAssocID="{CB03E3D8-E493-44EB-BE4F-EDBF8DEC8D6E}" presName="hierChild5" presStyleCnt="0"/>
      <dgm:spPr/>
      <dgm:t>
        <a:bodyPr/>
        <a:lstStyle/>
        <a:p>
          <a:endParaRPr lang="ru-RU"/>
        </a:p>
      </dgm:t>
    </dgm:pt>
    <dgm:pt modelId="{B4524A8D-DD1E-48AE-9DEC-439695307EAB}" type="pres">
      <dgm:prSet presAssocID="{60521095-671C-486B-9B9D-A91D2674A21A}" presName="Name37" presStyleLbl="parChTrans1D2" presStyleIdx="6" presStyleCnt="7"/>
      <dgm:spPr/>
      <dgm:t>
        <a:bodyPr/>
        <a:lstStyle/>
        <a:p>
          <a:endParaRPr lang="ru-RU"/>
        </a:p>
      </dgm:t>
    </dgm:pt>
    <dgm:pt modelId="{CAEDA1A6-8683-43E3-9A00-19BEBB524096}" type="pres">
      <dgm:prSet presAssocID="{5EC43D53-B9D2-45AD-949F-508BF81BEE75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6D6908B-AA8D-4A4F-9B92-3F32A56D4660}" type="pres">
      <dgm:prSet presAssocID="{5EC43D53-B9D2-45AD-949F-508BF81BEE75}" presName="rootComposite" presStyleCnt="0"/>
      <dgm:spPr/>
      <dgm:t>
        <a:bodyPr/>
        <a:lstStyle/>
        <a:p>
          <a:endParaRPr lang="ru-RU"/>
        </a:p>
      </dgm:t>
    </dgm:pt>
    <dgm:pt modelId="{2BCF1F24-8992-4AFE-BD53-63C6D5D78700}" type="pres">
      <dgm:prSet presAssocID="{5EC43D53-B9D2-45AD-949F-508BF81BEE75}" presName="rootText" presStyleLbl="node2" presStyleIdx="6" presStyleCnt="7" custScaleX="112862" custLinFactX="-200000" custLinFactY="-175190" custLinFactNeighborX="-23453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3B0419-2268-4B7C-93DD-05B1361F4FED}" type="pres">
      <dgm:prSet presAssocID="{5EC43D53-B9D2-45AD-949F-508BF81BEE75}" presName="rootConnector" presStyleLbl="node2" presStyleIdx="6" presStyleCnt="7"/>
      <dgm:spPr/>
      <dgm:t>
        <a:bodyPr/>
        <a:lstStyle/>
        <a:p>
          <a:endParaRPr lang="ru-RU"/>
        </a:p>
      </dgm:t>
    </dgm:pt>
    <dgm:pt modelId="{22DB81A0-173C-4EC6-9297-0F4F73F9C21B}" type="pres">
      <dgm:prSet presAssocID="{5EC43D53-B9D2-45AD-949F-508BF81BEE75}" presName="hierChild4" presStyleCnt="0"/>
      <dgm:spPr/>
      <dgm:t>
        <a:bodyPr/>
        <a:lstStyle/>
        <a:p>
          <a:endParaRPr lang="ru-RU"/>
        </a:p>
      </dgm:t>
    </dgm:pt>
    <dgm:pt modelId="{628A415A-D3D7-4C1F-8184-EFEE588D6E28}" type="pres">
      <dgm:prSet presAssocID="{5EC43D53-B9D2-45AD-949F-508BF81BEE75}" presName="hierChild5" presStyleCnt="0"/>
      <dgm:spPr/>
      <dgm:t>
        <a:bodyPr/>
        <a:lstStyle/>
        <a:p>
          <a:endParaRPr lang="ru-RU"/>
        </a:p>
      </dgm:t>
    </dgm:pt>
    <dgm:pt modelId="{C9394B42-8555-4DE4-A054-F15338B693B4}" type="pres">
      <dgm:prSet presAssocID="{5EED0564-A2FC-4151-BE16-825756B0C2FE}" presName="hierChild3" presStyleCnt="0"/>
      <dgm:spPr/>
      <dgm:t>
        <a:bodyPr/>
        <a:lstStyle/>
        <a:p>
          <a:endParaRPr lang="ru-RU"/>
        </a:p>
      </dgm:t>
    </dgm:pt>
  </dgm:ptLst>
  <dgm:cxnLst>
    <dgm:cxn modelId="{CA95CC00-B019-4E09-8C56-90B63EC44C45}" type="presOf" srcId="{B63212FF-D678-43AA-A5C7-D1776AB1A942}" destId="{D55446DC-4156-4061-B2A7-39D7723D2323}" srcOrd="0" destOrd="0" presId="urn:microsoft.com/office/officeart/2005/8/layout/orgChart1"/>
    <dgm:cxn modelId="{5752777E-6B5A-4AE5-B261-B049EB4E1F8A}" srcId="{832FF720-23C7-4379-8B2A-26A696A41F25}" destId="{5EED0564-A2FC-4151-BE16-825756B0C2FE}" srcOrd="0" destOrd="0" parTransId="{6868E45D-1ADF-4FC0-B709-2EED8705CEE7}" sibTransId="{52EE3D9F-35D8-459F-99A7-7E8DDE567F37}"/>
    <dgm:cxn modelId="{189C881A-992F-41D0-AF8F-25ABFE4934F7}" type="presOf" srcId="{7B85F038-B04D-4BB5-8C43-887E8E9E6AC9}" destId="{4B727C7C-D7F0-4372-8457-4DC4178DC089}" srcOrd="0" destOrd="0" presId="urn:microsoft.com/office/officeart/2005/8/layout/orgChart1"/>
    <dgm:cxn modelId="{EA9037AE-0EC9-4970-8037-9D01B7B9FD23}" type="presOf" srcId="{60521095-671C-486B-9B9D-A91D2674A21A}" destId="{B4524A8D-DD1E-48AE-9DEC-439695307EAB}" srcOrd="0" destOrd="0" presId="urn:microsoft.com/office/officeart/2005/8/layout/orgChart1"/>
    <dgm:cxn modelId="{1120246F-B700-4A02-AE29-EA54F2919BB3}" type="presOf" srcId="{E3D9104F-7631-4616-B07E-07746E5C3C3A}" destId="{62A93A36-3507-47B0-A174-8305FC08277C}" srcOrd="0" destOrd="0" presId="urn:microsoft.com/office/officeart/2005/8/layout/orgChart1"/>
    <dgm:cxn modelId="{54E1E44B-0FFE-4286-AA72-9114CBADC814}" type="presOf" srcId="{20756CCB-E54F-44B2-9E98-B886B4A9BA86}" destId="{5B12DD36-2B76-4F79-BC20-0A5A38FCA9AB}" srcOrd="0" destOrd="0" presId="urn:microsoft.com/office/officeart/2005/8/layout/orgChart1"/>
    <dgm:cxn modelId="{75F7942A-7AC1-49BF-ABFE-903387C6B7E6}" srcId="{5EED0564-A2FC-4151-BE16-825756B0C2FE}" destId="{5EC43D53-B9D2-45AD-949F-508BF81BEE75}" srcOrd="6" destOrd="0" parTransId="{60521095-671C-486B-9B9D-A91D2674A21A}" sibTransId="{69DE277D-628B-47C4-80EC-67C24FC29F61}"/>
    <dgm:cxn modelId="{3554E16A-2292-4019-BB6C-5813E2776A3D}" type="presOf" srcId="{60E479DF-B9B1-43E1-9C19-A361F2AD2586}" destId="{AD0FF032-7811-47F4-B276-A62ACECE604A}" srcOrd="1" destOrd="0" presId="urn:microsoft.com/office/officeart/2005/8/layout/orgChart1"/>
    <dgm:cxn modelId="{721B0028-66CB-4E26-9A33-B4A84E54A325}" srcId="{5EED0564-A2FC-4151-BE16-825756B0C2FE}" destId="{7B85F038-B04D-4BB5-8C43-887E8E9E6AC9}" srcOrd="4" destOrd="0" parTransId="{B63212FF-D678-43AA-A5C7-D1776AB1A942}" sibTransId="{7C57EB37-56C9-45FE-80CD-5F0B1B1D9BEE}"/>
    <dgm:cxn modelId="{09D5099C-89C7-43CA-8996-AB112B3F5A87}" type="presOf" srcId="{8883D470-15E7-4A50-8CBD-9B2327DF693F}" destId="{B2DBCE43-695C-4ED9-B665-26840705A81F}" srcOrd="0" destOrd="0" presId="urn:microsoft.com/office/officeart/2005/8/layout/orgChart1"/>
    <dgm:cxn modelId="{7CA63B8D-0747-45FB-929A-7F3111DC1303}" srcId="{5EED0564-A2FC-4151-BE16-825756B0C2FE}" destId="{2A34CCD8-EB15-497B-A33A-03957334FDAA}" srcOrd="0" destOrd="0" parTransId="{21584178-525B-46D1-AC49-BEE5134EE1B1}" sibTransId="{6ED4F525-0342-4D71-A37C-FDACB3B09815}"/>
    <dgm:cxn modelId="{DB41811E-9D66-4402-8A6D-85688C1F9A6A}" type="presOf" srcId="{8883D470-15E7-4A50-8CBD-9B2327DF693F}" destId="{A1E6D469-CCFC-470F-A108-BB34EB321F91}" srcOrd="1" destOrd="0" presId="urn:microsoft.com/office/officeart/2005/8/layout/orgChart1"/>
    <dgm:cxn modelId="{22949409-5D78-447C-B291-F72864D5A068}" srcId="{5EED0564-A2FC-4151-BE16-825756B0C2FE}" destId="{60E479DF-B9B1-43E1-9C19-A361F2AD2586}" srcOrd="3" destOrd="0" parTransId="{DAA825D9-5B79-4C3A-9161-63181B93E97F}" sibTransId="{A58779A7-A154-465C-AB84-6DFA95FC7850}"/>
    <dgm:cxn modelId="{C2B2E630-3090-4CE6-A70B-536552CAF6BA}" type="presOf" srcId="{CB03E3D8-E493-44EB-BE4F-EDBF8DEC8D6E}" destId="{87FA5658-6798-4620-8BA0-1DA902FD3C75}" srcOrd="0" destOrd="0" presId="urn:microsoft.com/office/officeart/2005/8/layout/orgChart1"/>
    <dgm:cxn modelId="{52838806-97BE-4705-BB56-631BFA24902B}" type="presOf" srcId="{60E479DF-B9B1-43E1-9C19-A361F2AD2586}" destId="{031D4034-FC2A-422A-98D5-251756F58715}" srcOrd="0" destOrd="0" presId="urn:microsoft.com/office/officeart/2005/8/layout/orgChart1"/>
    <dgm:cxn modelId="{CBB2A75D-F63A-4CE7-AD18-428AB2A83766}" type="presOf" srcId="{5EC43D53-B9D2-45AD-949F-508BF81BEE75}" destId="{2C3B0419-2268-4B7C-93DD-05B1361F4FED}" srcOrd="1" destOrd="0" presId="urn:microsoft.com/office/officeart/2005/8/layout/orgChart1"/>
    <dgm:cxn modelId="{3A17CFE7-B9DD-4DA3-A319-748D42A8E6B1}" type="presOf" srcId="{5EED0564-A2FC-4151-BE16-825756B0C2FE}" destId="{77927802-A3A9-447B-B2BB-33D395008996}" srcOrd="0" destOrd="0" presId="urn:microsoft.com/office/officeart/2005/8/layout/orgChart1"/>
    <dgm:cxn modelId="{873CA426-9D44-4B72-907A-8912196B9C22}" type="presOf" srcId="{5EC43D53-B9D2-45AD-949F-508BF81BEE75}" destId="{2BCF1F24-8992-4AFE-BD53-63C6D5D78700}" srcOrd="0" destOrd="0" presId="urn:microsoft.com/office/officeart/2005/8/layout/orgChart1"/>
    <dgm:cxn modelId="{3B0EE74B-9C59-4B5B-AA15-0CA778FA0B44}" type="presOf" srcId="{2A34CCD8-EB15-497B-A33A-03957334FDAA}" destId="{6D9EAE55-32F1-4E5B-8902-6FDA8CC13DC6}" srcOrd="0" destOrd="0" presId="urn:microsoft.com/office/officeart/2005/8/layout/orgChart1"/>
    <dgm:cxn modelId="{DAE9DA00-62A2-42B5-93C4-0BFF78DB526E}" srcId="{5EED0564-A2FC-4151-BE16-825756B0C2FE}" destId="{7F339F35-9FAC-4837-A103-CC321BDA6092}" srcOrd="2" destOrd="0" parTransId="{E3D9104F-7631-4616-B07E-07746E5C3C3A}" sibTransId="{C1417E34-6338-48BC-AC5A-084911D12E2F}"/>
    <dgm:cxn modelId="{3017F26A-9749-47AC-AAC3-7FB11BDDDC64}" type="presOf" srcId="{5EED0564-A2FC-4151-BE16-825756B0C2FE}" destId="{9E418335-E7AB-445F-80F8-F89A0D9A3D33}" srcOrd="1" destOrd="0" presId="urn:microsoft.com/office/officeart/2005/8/layout/orgChart1"/>
    <dgm:cxn modelId="{A0F660E3-8DE1-4E4C-9B30-DA2CD340CE32}" type="presOf" srcId="{CB03E3D8-E493-44EB-BE4F-EDBF8DEC8D6E}" destId="{9BA632B4-D286-4468-875C-D50D4C249F3C}" srcOrd="1" destOrd="0" presId="urn:microsoft.com/office/officeart/2005/8/layout/orgChart1"/>
    <dgm:cxn modelId="{622FAD41-DBCB-43DB-97FF-258BAE5DD823}" srcId="{5EED0564-A2FC-4151-BE16-825756B0C2FE}" destId="{8883D470-15E7-4A50-8CBD-9B2327DF693F}" srcOrd="1" destOrd="0" parTransId="{20756CCB-E54F-44B2-9E98-B886B4A9BA86}" sibTransId="{C8CF1B6B-6C0B-4742-9A62-A4091274942C}"/>
    <dgm:cxn modelId="{4AB028E1-5272-449E-973C-1300A4BA1916}" type="presOf" srcId="{7F339F35-9FAC-4837-A103-CC321BDA6092}" destId="{E4CEE49E-DB08-4B17-9100-C90FD3FB2838}" srcOrd="0" destOrd="0" presId="urn:microsoft.com/office/officeart/2005/8/layout/orgChart1"/>
    <dgm:cxn modelId="{88EBF859-9907-4A50-BB97-19C44E18CBC9}" type="presOf" srcId="{DAA825D9-5B79-4C3A-9161-63181B93E97F}" destId="{80F4F46C-9F12-40CB-A9F7-6071BBDC30B9}" srcOrd="0" destOrd="0" presId="urn:microsoft.com/office/officeart/2005/8/layout/orgChart1"/>
    <dgm:cxn modelId="{8DE48C2B-8382-48D4-B752-9AC8465D72E5}" type="presOf" srcId="{832FF720-23C7-4379-8B2A-26A696A41F25}" destId="{EB4E4969-C0EE-4011-B479-F082EA52466C}" srcOrd="0" destOrd="0" presId="urn:microsoft.com/office/officeart/2005/8/layout/orgChart1"/>
    <dgm:cxn modelId="{E3EED3A2-C8FD-4161-8FAF-E698274D9D65}" type="presOf" srcId="{B8DFE5A0-42CF-4ED6-BCFD-69B22774CA9D}" destId="{4ED6BA14-B0F5-48DC-B3D4-B527A26EDA3D}" srcOrd="0" destOrd="0" presId="urn:microsoft.com/office/officeart/2005/8/layout/orgChart1"/>
    <dgm:cxn modelId="{D48DCE48-10EA-4443-B90A-1262EB5FBE46}" type="presOf" srcId="{7F339F35-9FAC-4837-A103-CC321BDA6092}" destId="{9CD73453-85E8-47DF-9CE0-A66491B60170}" srcOrd="1" destOrd="0" presId="urn:microsoft.com/office/officeart/2005/8/layout/orgChart1"/>
    <dgm:cxn modelId="{7C7B08A7-C9C9-4A37-8E8F-149C1A301B4D}" srcId="{5EED0564-A2FC-4151-BE16-825756B0C2FE}" destId="{CB03E3D8-E493-44EB-BE4F-EDBF8DEC8D6E}" srcOrd="5" destOrd="0" parTransId="{B8DFE5A0-42CF-4ED6-BCFD-69B22774CA9D}" sibTransId="{7E525412-3010-49F9-ACD6-42D9FFD09D61}"/>
    <dgm:cxn modelId="{D991362F-13A1-48F7-B877-4F291AD0D865}" type="presOf" srcId="{21584178-525B-46D1-AC49-BEE5134EE1B1}" destId="{98771690-90DD-4408-BF21-4E375E76D620}" srcOrd="0" destOrd="0" presId="urn:microsoft.com/office/officeart/2005/8/layout/orgChart1"/>
    <dgm:cxn modelId="{458FE0FC-78F0-4E47-8024-6D0530FA6D3A}" type="presOf" srcId="{7B85F038-B04D-4BB5-8C43-887E8E9E6AC9}" destId="{179A69FB-580D-4CCF-9721-C984628DB8EF}" srcOrd="1" destOrd="0" presId="urn:microsoft.com/office/officeart/2005/8/layout/orgChart1"/>
    <dgm:cxn modelId="{08A3A263-14A9-4B81-9E4A-EE2C5C11C16E}" type="presOf" srcId="{2A34CCD8-EB15-497B-A33A-03957334FDAA}" destId="{A78C8BD4-0468-4221-810F-DD17849F1DCA}" srcOrd="1" destOrd="0" presId="urn:microsoft.com/office/officeart/2005/8/layout/orgChart1"/>
    <dgm:cxn modelId="{30788E54-21C2-481C-89E0-D5DA85E4082D}" type="presParOf" srcId="{EB4E4969-C0EE-4011-B479-F082EA52466C}" destId="{7AE099EE-6EF4-4D84-B2EA-3185ADDF225E}" srcOrd="0" destOrd="0" presId="urn:microsoft.com/office/officeart/2005/8/layout/orgChart1"/>
    <dgm:cxn modelId="{5759AC9D-E5A7-4CDC-911D-9E321B3ECF5C}" type="presParOf" srcId="{7AE099EE-6EF4-4D84-B2EA-3185ADDF225E}" destId="{68B0C864-2E34-4BAB-92E0-09BB16F18F89}" srcOrd="0" destOrd="0" presId="urn:microsoft.com/office/officeart/2005/8/layout/orgChart1"/>
    <dgm:cxn modelId="{7AD510A9-5120-463C-A1EF-C90AB819E009}" type="presParOf" srcId="{68B0C864-2E34-4BAB-92E0-09BB16F18F89}" destId="{77927802-A3A9-447B-B2BB-33D395008996}" srcOrd="0" destOrd="0" presId="urn:microsoft.com/office/officeart/2005/8/layout/orgChart1"/>
    <dgm:cxn modelId="{7A9AE924-FA34-4E50-ABB3-1E9016668C7F}" type="presParOf" srcId="{68B0C864-2E34-4BAB-92E0-09BB16F18F89}" destId="{9E418335-E7AB-445F-80F8-F89A0D9A3D33}" srcOrd="1" destOrd="0" presId="urn:microsoft.com/office/officeart/2005/8/layout/orgChart1"/>
    <dgm:cxn modelId="{FB846B8E-CA44-4330-8197-A218FC58E37B}" type="presParOf" srcId="{7AE099EE-6EF4-4D84-B2EA-3185ADDF225E}" destId="{ED7065B1-209A-48E5-AAC0-6F1245214C42}" srcOrd="1" destOrd="0" presId="urn:microsoft.com/office/officeart/2005/8/layout/orgChart1"/>
    <dgm:cxn modelId="{2F3A7F4B-E5AE-402E-A2AB-68EE082927DB}" type="presParOf" srcId="{ED7065B1-209A-48E5-AAC0-6F1245214C42}" destId="{98771690-90DD-4408-BF21-4E375E76D620}" srcOrd="0" destOrd="0" presId="urn:microsoft.com/office/officeart/2005/8/layout/orgChart1"/>
    <dgm:cxn modelId="{393BE8BF-7FA9-441F-941A-D87610BD4F71}" type="presParOf" srcId="{ED7065B1-209A-48E5-AAC0-6F1245214C42}" destId="{70AE780E-2607-43C6-BF65-C53F900BDE50}" srcOrd="1" destOrd="0" presId="urn:microsoft.com/office/officeart/2005/8/layout/orgChart1"/>
    <dgm:cxn modelId="{3430FE9A-9B8B-47FC-8656-2A2397CAC40C}" type="presParOf" srcId="{70AE780E-2607-43C6-BF65-C53F900BDE50}" destId="{3EA88050-433F-4DA6-BD80-2AC0C47C0C2E}" srcOrd="0" destOrd="0" presId="urn:microsoft.com/office/officeart/2005/8/layout/orgChart1"/>
    <dgm:cxn modelId="{ABEE8D94-DCCF-464E-BB18-6AED195A7FC6}" type="presParOf" srcId="{3EA88050-433F-4DA6-BD80-2AC0C47C0C2E}" destId="{6D9EAE55-32F1-4E5B-8902-6FDA8CC13DC6}" srcOrd="0" destOrd="0" presId="urn:microsoft.com/office/officeart/2005/8/layout/orgChart1"/>
    <dgm:cxn modelId="{D0B41AD8-48A7-416A-B7D7-BE6E1B820379}" type="presParOf" srcId="{3EA88050-433F-4DA6-BD80-2AC0C47C0C2E}" destId="{A78C8BD4-0468-4221-810F-DD17849F1DCA}" srcOrd="1" destOrd="0" presId="urn:microsoft.com/office/officeart/2005/8/layout/orgChart1"/>
    <dgm:cxn modelId="{A83D10BF-AA8F-4205-9570-5FD1627D0EA0}" type="presParOf" srcId="{70AE780E-2607-43C6-BF65-C53F900BDE50}" destId="{875DB7B9-8ED3-4C0C-B69F-E78AE1A4AC89}" srcOrd="1" destOrd="0" presId="urn:microsoft.com/office/officeart/2005/8/layout/orgChart1"/>
    <dgm:cxn modelId="{D7334055-51F2-4453-B894-87FAD79D29CF}" type="presParOf" srcId="{70AE780E-2607-43C6-BF65-C53F900BDE50}" destId="{7463CDE1-7560-4CB9-B49E-C4155F6822EA}" srcOrd="2" destOrd="0" presId="urn:microsoft.com/office/officeart/2005/8/layout/orgChart1"/>
    <dgm:cxn modelId="{C08690D2-5668-4039-A71B-30A45D57905C}" type="presParOf" srcId="{ED7065B1-209A-48E5-AAC0-6F1245214C42}" destId="{5B12DD36-2B76-4F79-BC20-0A5A38FCA9AB}" srcOrd="2" destOrd="0" presId="urn:microsoft.com/office/officeart/2005/8/layout/orgChart1"/>
    <dgm:cxn modelId="{7AF1CA89-1541-46FA-8AC0-AEE2634BB709}" type="presParOf" srcId="{ED7065B1-209A-48E5-AAC0-6F1245214C42}" destId="{AF10D59A-B004-4158-8C74-65EDAAD736D4}" srcOrd="3" destOrd="0" presId="urn:microsoft.com/office/officeart/2005/8/layout/orgChart1"/>
    <dgm:cxn modelId="{505C20A7-1454-415D-8076-FA9BCAF87B12}" type="presParOf" srcId="{AF10D59A-B004-4158-8C74-65EDAAD736D4}" destId="{64736DEA-C219-48C4-A24E-216E7405552B}" srcOrd="0" destOrd="0" presId="urn:microsoft.com/office/officeart/2005/8/layout/orgChart1"/>
    <dgm:cxn modelId="{3DDDFE83-B6B7-4679-A906-0A88CECEC7B4}" type="presParOf" srcId="{64736DEA-C219-48C4-A24E-216E7405552B}" destId="{B2DBCE43-695C-4ED9-B665-26840705A81F}" srcOrd="0" destOrd="0" presId="urn:microsoft.com/office/officeart/2005/8/layout/orgChart1"/>
    <dgm:cxn modelId="{AFAB8F59-CC26-4E0B-9639-871EE83C2997}" type="presParOf" srcId="{64736DEA-C219-48C4-A24E-216E7405552B}" destId="{A1E6D469-CCFC-470F-A108-BB34EB321F91}" srcOrd="1" destOrd="0" presId="urn:microsoft.com/office/officeart/2005/8/layout/orgChart1"/>
    <dgm:cxn modelId="{D9077D4A-97B4-4A01-9A9C-B32A47BCC78E}" type="presParOf" srcId="{AF10D59A-B004-4158-8C74-65EDAAD736D4}" destId="{45E64DE6-2FA2-411C-823D-FB37AFB87ADD}" srcOrd="1" destOrd="0" presId="urn:microsoft.com/office/officeart/2005/8/layout/orgChart1"/>
    <dgm:cxn modelId="{984A0894-9EBD-415B-8D03-D3B528DB7B44}" type="presParOf" srcId="{AF10D59A-B004-4158-8C74-65EDAAD736D4}" destId="{1DC06E80-9E51-4CAA-9B0C-DBC508814D90}" srcOrd="2" destOrd="0" presId="urn:microsoft.com/office/officeart/2005/8/layout/orgChart1"/>
    <dgm:cxn modelId="{E58A7FA2-27B1-4D4D-9139-47EE2181F1CE}" type="presParOf" srcId="{ED7065B1-209A-48E5-AAC0-6F1245214C42}" destId="{62A93A36-3507-47B0-A174-8305FC08277C}" srcOrd="4" destOrd="0" presId="urn:microsoft.com/office/officeart/2005/8/layout/orgChart1"/>
    <dgm:cxn modelId="{E1750E93-1D76-4B56-8E07-DBF764A55FCC}" type="presParOf" srcId="{ED7065B1-209A-48E5-AAC0-6F1245214C42}" destId="{CF271833-AA79-4203-B947-0F27932E3329}" srcOrd="5" destOrd="0" presId="urn:microsoft.com/office/officeart/2005/8/layout/orgChart1"/>
    <dgm:cxn modelId="{AFD7175B-8AFB-40FC-BE35-F4F0ADF9E023}" type="presParOf" srcId="{CF271833-AA79-4203-B947-0F27932E3329}" destId="{2FEC1BD6-BED5-40A1-81F0-268AF0209157}" srcOrd="0" destOrd="0" presId="urn:microsoft.com/office/officeart/2005/8/layout/orgChart1"/>
    <dgm:cxn modelId="{7C22E49E-2DB9-4E15-AC7B-FCFEAC76DEAA}" type="presParOf" srcId="{2FEC1BD6-BED5-40A1-81F0-268AF0209157}" destId="{E4CEE49E-DB08-4B17-9100-C90FD3FB2838}" srcOrd="0" destOrd="0" presId="urn:microsoft.com/office/officeart/2005/8/layout/orgChart1"/>
    <dgm:cxn modelId="{1374DAE7-E3FA-4E38-A58F-47A886B5622E}" type="presParOf" srcId="{2FEC1BD6-BED5-40A1-81F0-268AF0209157}" destId="{9CD73453-85E8-47DF-9CE0-A66491B60170}" srcOrd="1" destOrd="0" presId="urn:microsoft.com/office/officeart/2005/8/layout/orgChart1"/>
    <dgm:cxn modelId="{A0B13DDD-AC46-4C07-ADEB-9B0F697AD051}" type="presParOf" srcId="{CF271833-AA79-4203-B947-0F27932E3329}" destId="{ED34E766-2FD4-4D35-A24F-641815E8166D}" srcOrd="1" destOrd="0" presId="urn:microsoft.com/office/officeart/2005/8/layout/orgChart1"/>
    <dgm:cxn modelId="{C6E3C741-CDAA-4037-9C55-F6CDB5907985}" type="presParOf" srcId="{CF271833-AA79-4203-B947-0F27932E3329}" destId="{3EB55909-148F-45AA-9F00-F60FFF2558D6}" srcOrd="2" destOrd="0" presId="urn:microsoft.com/office/officeart/2005/8/layout/orgChart1"/>
    <dgm:cxn modelId="{D03F01DE-A6C5-4D20-A144-282C0F80FE15}" type="presParOf" srcId="{ED7065B1-209A-48E5-AAC0-6F1245214C42}" destId="{80F4F46C-9F12-40CB-A9F7-6071BBDC30B9}" srcOrd="6" destOrd="0" presId="urn:microsoft.com/office/officeart/2005/8/layout/orgChart1"/>
    <dgm:cxn modelId="{EDACEB64-C534-43BA-8E25-C2BC12543F04}" type="presParOf" srcId="{ED7065B1-209A-48E5-AAC0-6F1245214C42}" destId="{158C17B1-6D5B-4C52-ACC7-4A57847F1A4B}" srcOrd="7" destOrd="0" presId="urn:microsoft.com/office/officeart/2005/8/layout/orgChart1"/>
    <dgm:cxn modelId="{FAFF3CFB-ECE0-44F1-8C65-4EA1643F98E2}" type="presParOf" srcId="{158C17B1-6D5B-4C52-ACC7-4A57847F1A4B}" destId="{9A0DA366-33B4-43B1-9A40-63AC984BA33F}" srcOrd="0" destOrd="0" presId="urn:microsoft.com/office/officeart/2005/8/layout/orgChart1"/>
    <dgm:cxn modelId="{4A194DDA-0BBD-42CF-A669-0008835A8E18}" type="presParOf" srcId="{9A0DA366-33B4-43B1-9A40-63AC984BA33F}" destId="{031D4034-FC2A-422A-98D5-251756F58715}" srcOrd="0" destOrd="0" presId="urn:microsoft.com/office/officeart/2005/8/layout/orgChart1"/>
    <dgm:cxn modelId="{DB012C0E-15D8-46C7-B871-6D9C68883763}" type="presParOf" srcId="{9A0DA366-33B4-43B1-9A40-63AC984BA33F}" destId="{AD0FF032-7811-47F4-B276-A62ACECE604A}" srcOrd="1" destOrd="0" presId="urn:microsoft.com/office/officeart/2005/8/layout/orgChart1"/>
    <dgm:cxn modelId="{3D785CD4-9759-4E9B-B0C0-6277E898AA47}" type="presParOf" srcId="{158C17B1-6D5B-4C52-ACC7-4A57847F1A4B}" destId="{8831E874-AE15-4790-9ADB-C2EB5A7FEF30}" srcOrd="1" destOrd="0" presId="urn:microsoft.com/office/officeart/2005/8/layout/orgChart1"/>
    <dgm:cxn modelId="{9744E0C0-99E9-41EB-AAFA-D8A044F16713}" type="presParOf" srcId="{158C17B1-6D5B-4C52-ACC7-4A57847F1A4B}" destId="{7FA17018-3CA6-4852-A485-7797660F0459}" srcOrd="2" destOrd="0" presId="urn:microsoft.com/office/officeart/2005/8/layout/orgChart1"/>
    <dgm:cxn modelId="{F283D021-BBD4-4B85-9844-DAA713DE4E72}" type="presParOf" srcId="{ED7065B1-209A-48E5-AAC0-6F1245214C42}" destId="{D55446DC-4156-4061-B2A7-39D7723D2323}" srcOrd="8" destOrd="0" presId="urn:microsoft.com/office/officeart/2005/8/layout/orgChart1"/>
    <dgm:cxn modelId="{8986308D-A73E-4F39-B3E8-8D7C37369F5F}" type="presParOf" srcId="{ED7065B1-209A-48E5-AAC0-6F1245214C42}" destId="{4261F368-A6F0-4443-8457-80414DD3A5CE}" srcOrd="9" destOrd="0" presId="urn:microsoft.com/office/officeart/2005/8/layout/orgChart1"/>
    <dgm:cxn modelId="{3F4983AE-EE5B-4BF6-B545-7964A751919A}" type="presParOf" srcId="{4261F368-A6F0-4443-8457-80414DD3A5CE}" destId="{A837F5DE-F832-41D9-BFD0-FDA4893AD7D8}" srcOrd="0" destOrd="0" presId="urn:microsoft.com/office/officeart/2005/8/layout/orgChart1"/>
    <dgm:cxn modelId="{EAD2A27A-3BF3-43A1-AD0D-4B5AB6ACAA11}" type="presParOf" srcId="{A837F5DE-F832-41D9-BFD0-FDA4893AD7D8}" destId="{4B727C7C-D7F0-4372-8457-4DC4178DC089}" srcOrd="0" destOrd="0" presId="urn:microsoft.com/office/officeart/2005/8/layout/orgChart1"/>
    <dgm:cxn modelId="{3BF012F6-7AB1-482B-AEB6-7A5613B1434D}" type="presParOf" srcId="{A837F5DE-F832-41D9-BFD0-FDA4893AD7D8}" destId="{179A69FB-580D-4CCF-9721-C984628DB8EF}" srcOrd="1" destOrd="0" presId="urn:microsoft.com/office/officeart/2005/8/layout/orgChart1"/>
    <dgm:cxn modelId="{F69A7D24-4C35-42E0-8001-7674CC81D5DB}" type="presParOf" srcId="{4261F368-A6F0-4443-8457-80414DD3A5CE}" destId="{0250B168-AA6F-4205-B9DD-293C2C7F38C8}" srcOrd="1" destOrd="0" presId="urn:microsoft.com/office/officeart/2005/8/layout/orgChart1"/>
    <dgm:cxn modelId="{7D9B6BFE-1EE8-4262-9118-58FE0E8EE392}" type="presParOf" srcId="{4261F368-A6F0-4443-8457-80414DD3A5CE}" destId="{6D37DB38-1B55-421C-AF71-89A7F374F5F8}" srcOrd="2" destOrd="0" presId="urn:microsoft.com/office/officeart/2005/8/layout/orgChart1"/>
    <dgm:cxn modelId="{8B93BEDE-5826-4AA1-A109-D4E41723DB26}" type="presParOf" srcId="{ED7065B1-209A-48E5-AAC0-6F1245214C42}" destId="{4ED6BA14-B0F5-48DC-B3D4-B527A26EDA3D}" srcOrd="10" destOrd="0" presId="urn:microsoft.com/office/officeart/2005/8/layout/orgChart1"/>
    <dgm:cxn modelId="{4A546DE3-A4C2-4829-AAD3-1859093F0740}" type="presParOf" srcId="{ED7065B1-209A-48E5-AAC0-6F1245214C42}" destId="{DA75DAD2-F2E4-4F26-B482-01DF290A46C3}" srcOrd="11" destOrd="0" presId="urn:microsoft.com/office/officeart/2005/8/layout/orgChart1"/>
    <dgm:cxn modelId="{ECE32809-8BF1-495C-8414-E82076985438}" type="presParOf" srcId="{DA75DAD2-F2E4-4F26-B482-01DF290A46C3}" destId="{9834A040-238B-475F-A457-6AE3603C584E}" srcOrd="0" destOrd="0" presId="urn:microsoft.com/office/officeart/2005/8/layout/orgChart1"/>
    <dgm:cxn modelId="{ECF8C8ED-D2FA-4EEF-A6B6-CA5758888A7B}" type="presParOf" srcId="{9834A040-238B-475F-A457-6AE3603C584E}" destId="{87FA5658-6798-4620-8BA0-1DA902FD3C75}" srcOrd="0" destOrd="0" presId="urn:microsoft.com/office/officeart/2005/8/layout/orgChart1"/>
    <dgm:cxn modelId="{30720CD4-0999-40B3-A68E-EDDB17FED08D}" type="presParOf" srcId="{9834A040-238B-475F-A457-6AE3603C584E}" destId="{9BA632B4-D286-4468-875C-D50D4C249F3C}" srcOrd="1" destOrd="0" presId="urn:microsoft.com/office/officeart/2005/8/layout/orgChart1"/>
    <dgm:cxn modelId="{3DA1AA37-19BC-4149-9A1F-1060623DFB64}" type="presParOf" srcId="{DA75DAD2-F2E4-4F26-B482-01DF290A46C3}" destId="{23F39B04-7C3E-4CD1-B238-83639E3D8B5C}" srcOrd="1" destOrd="0" presId="urn:microsoft.com/office/officeart/2005/8/layout/orgChart1"/>
    <dgm:cxn modelId="{7165D224-72BB-4064-A237-EB222AE5B2B9}" type="presParOf" srcId="{DA75DAD2-F2E4-4F26-B482-01DF290A46C3}" destId="{F2087CB8-966D-4EE3-AC91-8E43AFE1B763}" srcOrd="2" destOrd="0" presId="urn:microsoft.com/office/officeart/2005/8/layout/orgChart1"/>
    <dgm:cxn modelId="{39C3219D-0CC1-4C46-8651-3788D64BDC54}" type="presParOf" srcId="{ED7065B1-209A-48E5-AAC0-6F1245214C42}" destId="{B4524A8D-DD1E-48AE-9DEC-439695307EAB}" srcOrd="12" destOrd="0" presId="urn:microsoft.com/office/officeart/2005/8/layout/orgChart1"/>
    <dgm:cxn modelId="{D69ABBD4-E628-44EC-9E46-15E876D4FC61}" type="presParOf" srcId="{ED7065B1-209A-48E5-AAC0-6F1245214C42}" destId="{CAEDA1A6-8683-43E3-9A00-19BEBB524096}" srcOrd="13" destOrd="0" presId="urn:microsoft.com/office/officeart/2005/8/layout/orgChart1"/>
    <dgm:cxn modelId="{766BC0AF-141F-478E-8567-FEB9A6651E53}" type="presParOf" srcId="{CAEDA1A6-8683-43E3-9A00-19BEBB524096}" destId="{06D6908B-AA8D-4A4F-9B92-3F32A56D4660}" srcOrd="0" destOrd="0" presId="urn:microsoft.com/office/officeart/2005/8/layout/orgChart1"/>
    <dgm:cxn modelId="{1B7FD6C7-B1A5-4AFD-8B9B-31D653DB0F35}" type="presParOf" srcId="{06D6908B-AA8D-4A4F-9B92-3F32A56D4660}" destId="{2BCF1F24-8992-4AFE-BD53-63C6D5D78700}" srcOrd="0" destOrd="0" presId="urn:microsoft.com/office/officeart/2005/8/layout/orgChart1"/>
    <dgm:cxn modelId="{589E51AD-2D47-4E16-A79E-4BEB561C50B2}" type="presParOf" srcId="{06D6908B-AA8D-4A4F-9B92-3F32A56D4660}" destId="{2C3B0419-2268-4B7C-93DD-05B1361F4FED}" srcOrd="1" destOrd="0" presId="urn:microsoft.com/office/officeart/2005/8/layout/orgChart1"/>
    <dgm:cxn modelId="{0061EFC3-4843-4502-AB00-EB32AD92EB89}" type="presParOf" srcId="{CAEDA1A6-8683-43E3-9A00-19BEBB524096}" destId="{22DB81A0-173C-4EC6-9297-0F4F73F9C21B}" srcOrd="1" destOrd="0" presId="urn:microsoft.com/office/officeart/2005/8/layout/orgChart1"/>
    <dgm:cxn modelId="{465E3346-35FA-483E-9DC5-0AFA0200ADAD}" type="presParOf" srcId="{CAEDA1A6-8683-43E3-9A00-19BEBB524096}" destId="{628A415A-D3D7-4C1F-8184-EFEE588D6E28}" srcOrd="2" destOrd="0" presId="urn:microsoft.com/office/officeart/2005/8/layout/orgChart1"/>
    <dgm:cxn modelId="{61924572-D703-4D71-AE96-0A0D2774EAFA}" type="presParOf" srcId="{7AE099EE-6EF4-4D84-B2EA-3185ADDF225E}" destId="{C9394B42-8555-4DE4-A054-F15338B693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524A8D-DD1E-48AE-9DEC-439695307EAB}">
      <dsp:nvSpPr>
        <dsp:cNvPr id="0" name=""/>
        <dsp:cNvSpPr/>
      </dsp:nvSpPr>
      <dsp:spPr>
        <a:xfrm>
          <a:off x="5567721" y="1627813"/>
          <a:ext cx="877483" cy="2112242"/>
        </a:xfrm>
        <a:custGeom>
          <a:avLst/>
          <a:gdLst/>
          <a:ahLst/>
          <a:cxnLst/>
          <a:rect l="0" t="0" r="0" b="0"/>
          <a:pathLst>
            <a:path>
              <a:moveTo>
                <a:pt x="0" y="2112242"/>
              </a:moveTo>
              <a:lnTo>
                <a:pt x="877483" y="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6BA14-B0F5-48DC-B3D4-B527A26EDA3D}">
      <dsp:nvSpPr>
        <dsp:cNvPr id="0" name=""/>
        <dsp:cNvSpPr/>
      </dsp:nvSpPr>
      <dsp:spPr>
        <a:xfrm>
          <a:off x="5567721" y="3653797"/>
          <a:ext cx="198269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86259"/>
              </a:moveTo>
              <a:lnTo>
                <a:pt x="1982690" y="4572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5446DC-4156-4061-B2A7-39D7723D2323}">
      <dsp:nvSpPr>
        <dsp:cNvPr id="0" name=""/>
        <dsp:cNvSpPr/>
      </dsp:nvSpPr>
      <dsp:spPr>
        <a:xfrm>
          <a:off x="5567721" y="2413632"/>
          <a:ext cx="2143713" cy="1326424"/>
        </a:xfrm>
        <a:custGeom>
          <a:avLst/>
          <a:gdLst/>
          <a:ahLst/>
          <a:cxnLst/>
          <a:rect l="0" t="0" r="0" b="0"/>
          <a:pathLst>
            <a:path>
              <a:moveTo>
                <a:pt x="0" y="1326424"/>
              </a:moveTo>
              <a:lnTo>
                <a:pt x="2143713" y="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4F46C-9F12-40CB-A9F7-6071BBDC30B9}">
      <dsp:nvSpPr>
        <dsp:cNvPr id="0" name=""/>
        <dsp:cNvSpPr/>
      </dsp:nvSpPr>
      <dsp:spPr>
        <a:xfrm>
          <a:off x="5522001" y="3740056"/>
          <a:ext cx="91440" cy="3166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4369"/>
              </a:lnTo>
              <a:lnTo>
                <a:pt x="111458" y="204369"/>
              </a:lnTo>
              <a:lnTo>
                <a:pt x="111458" y="316651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A93A36-3507-47B0-A174-8305FC08277C}">
      <dsp:nvSpPr>
        <dsp:cNvPr id="0" name=""/>
        <dsp:cNvSpPr/>
      </dsp:nvSpPr>
      <dsp:spPr>
        <a:xfrm>
          <a:off x="3222706" y="2127879"/>
          <a:ext cx="2345014" cy="1612176"/>
        </a:xfrm>
        <a:custGeom>
          <a:avLst/>
          <a:gdLst/>
          <a:ahLst/>
          <a:cxnLst/>
          <a:rect l="0" t="0" r="0" b="0"/>
          <a:pathLst>
            <a:path>
              <a:moveTo>
                <a:pt x="2345014" y="1612176"/>
              </a:moveTo>
              <a:lnTo>
                <a:pt x="0" y="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12DD36-2B76-4F79-BC20-0A5A38FCA9AB}">
      <dsp:nvSpPr>
        <dsp:cNvPr id="0" name=""/>
        <dsp:cNvSpPr/>
      </dsp:nvSpPr>
      <dsp:spPr>
        <a:xfrm>
          <a:off x="4878614" y="1567619"/>
          <a:ext cx="689106" cy="2172436"/>
        </a:xfrm>
        <a:custGeom>
          <a:avLst/>
          <a:gdLst/>
          <a:ahLst/>
          <a:cxnLst/>
          <a:rect l="0" t="0" r="0" b="0"/>
          <a:pathLst>
            <a:path>
              <a:moveTo>
                <a:pt x="689106" y="2172436"/>
              </a:moveTo>
              <a:lnTo>
                <a:pt x="0" y="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771690-90DD-4408-BF21-4E375E76D620}">
      <dsp:nvSpPr>
        <dsp:cNvPr id="0" name=""/>
        <dsp:cNvSpPr/>
      </dsp:nvSpPr>
      <dsp:spPr>
        <a:xfrm>
          <a:off x="3297117" y="3270888"/>
          <a:ext cx="2270603" cy="469167"/>
        </a:xfrm>
        <a:custGeom>
          <a:avLst/>
          <a:gdLst/>
          <a:ahLst/>
          <a:cxnLst/>
          <a:rect l="0" t="0" r="0" b="0"/>
          <a:pathLst>
            <a:path>
              <a:moveTo>
                <a:pt x="2270603" y="469167"/>
              </a:moveTo>
              <a:lnTo>
                <a:pt x="0" y="0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927802-A3A9-447B-B2BB-33D395008996}">
      <dsp:nvSpPr>
        <dsp:cNvPr id="0" name=""/>
        <dsp:cNvSpPr/>
      </dsp:nvSpPr>
      <dsp:spPr>
        <a:xfrm>
          <a:off x="4593380" y="2720648"/>
          <a:ext cx="1948680" cy="101940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Фенол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93380" y="2720648"/>
        <a:ext cx="1948680" cy="1019407"/>
      </dsp:txXfrm>
    </dsp:sp>
    <dsp:sp modelId="{6D9EAE55-32F1-4E5B-8902-6FDA8CC13DC6}">
      <dsp:nvSpPr>
        <dsp:cNvPr id="0" name=""/>
        <dsp:cNvSpPr/>
      </dsp:nvSpPr>
      <dsp:spPr>
        <a:xfrm>
          <a:off x="2412731" y="3270888"/>
          <a:ext cx="1768772" cy="110478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+mn-lt"/>
              <a:ea typeface="Calibri" pitchFamily="34" charset="0"/>
              <a:cs typeface="Times New Roman" pitchFamily="18" charset="0"/>
            </a:rPr>
            <a:t>Фенол-фармальдегідні</a:t>
          </a:r>
          <a:r>
            <a:rPr lang="ru-RU" sz="1600" kern="1200" dirty="0" smtClean="0">
              <a:latin typeface="+mn-lt"/>
              <a:ea typeface="Calibri" pitchFamily="34" charset="0"/>
              <a:cs typeface="Times New Roman" pitchFamily="18" charset="0"/>
            </a:rPr>
            <a:t> смоли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12731" y="3270888"/>
        <a:ext cx="1768772" cy="1104784"/>
      </dsp:txXfrm>
    </dsp:sp>
    <dsp:sp modelId="{B2DBCE43-695C-4ED9-B665-26840705A81F}">
      <dsp:nvSpPr>
        <dsp:cNvPr id="0" name=""/>
        <dsp:cNvSpPr/>
      </dsp:nvSpPr>
      <dsp:spPr>
        <a:xfrm>
          <a:off x="4231656" y="1567619"/>
          <a:ext cx="1293915" cy="64695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Лікарняні препарати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31656" y="1567619"/>
        <a:ext cx="1293915" cy="646957"/>
      </dsp:txXfrm>
    </dsp:sp>
    <dsp:sp modelId="{E4CEE49E-DB08-4B17-9100-C90FD3FB2838}">
      <dsp:nvSpPr>
        <dsp:cNvPr id="0" name=""/>
        <dsp:cNvSpPr/>
      </dsp:nvSpPr>
      <dsp:spPr>
        <a:xfrm>
          <a:off x="2555607" y="2127879"/>
          <a:ext cx="1334198" cy="76862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u="none" kern="1200" dirty="0" err="1" smtClean="0">
              <a:effectLst/>
            </a:rPr>
            <a:t>Бісфенол</a:t>
          </a:r>
          <a:r>
            <a:rPr lang="uk-UA" sz="1600" i="1" u="none" kern="1200" dirty="0" smtClean="0">
              <a:effectLst/>
            </a:rPr>
            <a:t> А</a:t>
          </a:r>
          <a:endParaRPr lang="ru-RU" sz="1600" i="1" u="none" kern="1200" dirty="0">
            <a:effectLst/>
          </a:endParaRPr>
        </a:p>
      </dsp:txBody>
      <dsp:txXfrm>
        <a:off x="2555607" y="2127879"/>
        <a:ext cx="1334198" cy="768628"/>
      </dsp:txXfrm>
    </dsp:sp>
    <dsp:sp modelId="{031D4034-FC2A-422A-98D5-251756F58715}">
      <dsp:nvSpPr>
        <dsp:cNvPr id="0" name=""/>
        <dsp:cNvSpPr/>
      </dsp:nvSpPr>
      <dsp:spPr>
        <a:xfrm>
          <a:off x="4984501" y="4056707"/>
          <a:ext cx="1297915" cy="6317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Поверхнево-активні речовини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84501" y="4056707"/>
        <a:ext cx="1297915" cy="631773"/>
      </dsp:txXfrm>
    </dsp:sp>
    <dsp:sp modelId="{4B727C7C-D7F0-4372-8457-4DC4178DC089}">
      <dsp:nvSpPr>
        <dsp:cNvPr id="0" name=""/>
        <dsp:cNvSpPr/>
      </dsp:nvSpPr>
      <dsp:spPr>
        <a:xfrm>
          <a:off x="6770458" y="2413632"/>
          <a:ext cx="1881952" cy="5346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+mn-lt"/>
              <a:ea typeface="Calibri" pitchFamily="34" charset="0"/>
              <a:cs typeface="Times New Roman" pitchFamily="18" charset="0"/>
            </a:rPr>
            <a:t>Циклогексанол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70458" y="2413632"/>
        <a:ext cx="1881952" cy="534676"/>
      </dsp:txXfrm>
    </dsp:sp>
    <dsp:sp modelId="{87FA5658-6798-4620-8BA0-1DA902FD3C75}">
      <dsp:nvSpPr>
        <dsp:cNvPr id="0" name=""/>
        <dsp:cNvSpPr/>
      </dsp:nvSpPr>
      <dsp:spPr>
        <a:xfrm>
          <a:off x="6770458" y="3699517"/>
          <a:ext cx="1559906" cy="91142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Антисептики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70458" y="3699517"/>
        <a:ext cx="1559906" cy="911424"/>
      </dsp:txXfrm>
    </dsp:sp>
    <dsp:sp modelId="{2BCF1F24-8992-4AFE-BD53-63C6D5D78700}">
      <dsp:nvSpPr>
        <dsp:cNvPr id="0" name=""/>
        <dsp:cNvSpPr/>
      </dsp:nvSpPr>
      <dsp:spPr>
        <a:xfrm>
          <a:off x="5841758" y="1627813"/>
          <a:ext cx="1206892" cy="5346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Пестициди</a:t>
          </a:r>
          <a:endParaRPr lang="ru-RU" sz="16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841758" y="1627813"/>
        <a:ext cx="1206892" cy="5346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C7AD6-9851-4DE6-9022-021383224DB4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1FA22-30CC-43A9-B8CE-083FCA6C6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6864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1FA22-30CC-43A9-B8CE-083FCA6C677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A49AFDB-B0A4-4878-99D5-0959D983C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99D3-634D-44E6-A244-1C5B5EF17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8C07915-D310-4F14-A961-F82AFE8A77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044273-4E8E-4073-AF30-53B359FD7D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D669162-F2EC-41EC-BFCA-F272E8CA46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3646C24-C3E4-4C36-9E6D-5F2AA4E964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0C1A329-EEDF-400E-98C7-C415A6B7A1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A02C13-D335-461D-BCBF-4D0FF3AFF9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78CC2F-59D0-49AC-A5A2-C8C1AB31D3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D1FC62C-9B7A-4BE7-9795-92C2794356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3BF45BA-98D7-4997-9CFD-6C105BFEE0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8838167-774A-4B04-854D-EF32C7BA7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diagramColors" Target="../diagrams/colors1.xml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diagramQuickStyle" Target="../diagrams/quickStyl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diagramLayout" Target="../diagrams/layout1.xml"/><Relationship Id="rId5" Type="http://schemas.openxmlformats.org/officeDocument/2006/relationships/image" Target="../media/image18.jpeg"/><Relationship Id="rId10" Type="http://schemas.openxmlformats.org/officeDocument/2006/relationships/diagramData" Target="../diagrams/data1.xml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microsoft.com/office/2007/relationships/diagramDrawing" Target="../diagrams/drawin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2204864"/>
            <a:ext cx="51304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212651"/>
                </a:solidFill>
                <a:latin typeface="+mn-lt"/>
              </a:rPr>
              <a:t>Фенол</a:t>
            </a:r>
            <a:endParaRPr lang="uk-UA" sz="8000" dirty="0" smtClean="0">
              <a:solidFill>
                <a:srgbClr val="21265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6. Які речовини реагують з бромною водою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928662" y="3571876"/>
            <a:ext cx="2714644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err="1" smtClean="0">
                <a:solidFill>
                  <a:srgbClr val="212651"/>
                </a:solidFill>
                <a:latin typeface="+mn-lt"/>
              </a:rPr>
              <a:t>бензен</a:t>
            </a:r>
            <a:endParaRPr lang="ru-RU" sz="2800" dirty="0" smtClean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0" y="3571876"/>
            <a:ext cx="285752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фенол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928662" y="4572008"/>
            <a:ext cx="3714776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err="1" smtClean="0">
                <a:solidFill>
                  <a:srgbClr val="212651"/>
                </a:solidFill>
                <a:latin typeface="+mn-lt"/>
              </a:rPr>
              <a:t>стирен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572000" y="4572008"/>
            <a:ext cx="2857520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дивініл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Вгадай слово! </a:t>
            </a:r>
            <a:endParaRPr lang="ru-RU" sz="3600" dirty="0">
              <a:solidFill>
                <a:srgbClr val="212651"/>
              </a:solidFill>
            </a:endParaRPr>
          </a:p>
        </p:txBody>
      </p:sp>
      <p:pic>
        <p:nvPicPr>
          <p:cNvPr id="9" name="Рисунок 8" descr="orbit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484784"/>
            <a:ext cx="3361556" cy="2880141"/>
          </a:xfrm>
          <a:prstGeom prst="rect">
            <a:avLst/>
          </a:prstGeom>
        </p:spPr>
      </p:pic>
      <p:pic>
        <p:nvPicPr>
          <p:cNvPr id="10" name="Рисунок 9" descr="масл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1857364"/>
            <a:ext cx="2619375" cy="174307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" name="Рисунок 10" descr="динами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4876" y="4071942"/>
            <a:ext cx="2908414" cy="197814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Рисунок 11" descr="нитроглицери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35696" y="3861048"/>
            <a:ext cx="1872208" cy="2813427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ІСТОРІЯ ВІДКРИТТЯ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128792" cy="534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809853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Карикатура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35234" y="1772816"/>
            <a:ext cx="2753437" cy="3765872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новий</a:t>
            </a:r>
            <a:r>
              <a:rPr lang="ru-RU" dirty="0" smtClean="0"/>
              <a:t> уряд в </a:t>
            </a:r>
            <a:r>
              <a:rPr lang="ru-RU" dirty="0" err="1" smtClean="0"/>
              <a:t>Румунії</a:t>
            </a:r>
            <a:r>
              <a:rPr lang="ru-RU" dirty="0" smtClean="0"/>
              <a:t> </a:t>
            </a:r>
            <a:r>
              <a:rPr lang="ru-RU" dirty="0" err="1" smtClean="0"/>
              <a:t>очищує</a:t>
            </a:r>
            <a:r>
              <a:rPr lang="ru-RU" dirty="0" smtClean="0"/>
              <a:t> Будапешт </a:t>
            </a:r>
            <a:r>
              <a:rPr lang="ru-RU" dirty="0" err="1" smtClean="0"/>
              <a:t>від</a:t>
            </a:r>
            <a:r>
              <a:rPr lang="ru-RU" dirty="0" smtClean="0"/>
              <a:t> «</a:t>
            </a:r>
            <a:r>
              <a:rPr lang="ru-RU" dirty="0" err="1" smtClean="0"/>
              <a:t>пацюків</a:t>
            </a:r>
            <a:r>
              <a:rPr lang="ru-RU" dirty="0" smtClean="0"/>
              <a:t>» - </a:t>
            </a:r>
            <a:r>
              <a:rPr lang="ru-RU" dirty="0" err="1" smtClean="0"/>
              <a:t>старої</a:t>
            </a:r>
            <a:r>
              <a:rPr lang="ru-RU" dirty="0" smtClean="0"/>
              <a:t> </a:t>
            </a:r>
            <a:r>
              <a:rPr lang="ru-RU" dirty="0" err="1" smtClean="0"/>
              <a:t>влади</a:t>
            </a:r>
            <a:r>
              <a:rPr lang="ru-RU" dirty="0" smtClean="0"/>
              <a:t> =&gt; фенол як  дезинфектор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7" y="1345095"/>
            <a:ext cx="6139043" cy="506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53093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Феноли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772816"/>
            <a:ext cx="763284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600" b="1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Феноли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—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похідні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ароматичних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вуглеводнів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, у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яких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один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або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кілька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атомів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Гідрогену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бензенового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ядра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заміщені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на 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гідроксильні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err="1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групи</a:t>
            </a:r>
            <a:r>
              <a:rPr lang="ru-RU" sz="2600" dirty="0" smtClean="0">
                <a:solidFill>
                  <a:srgbClr val="21265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sz="2600" dirty="0" smtClean="0">
              <a:solidFill>
                <a:srgbClr val="212651"/>
              </a:solidFill>
              <a:cs typeface="Arial" pitchFamily="34" charset="0"/>
            </a:endParaRPr>
          </a:p>
        </p:txBody>
      </p:sp>
      <p:pic>
        <p:nvPicPr>
          <p:cNvPr id="9" name="Рисунок 8" descr="Фенол 6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6623720" y="3913634"/>
            <a:ext cx="2520280" cy="294436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/>
          <p:cNvSpPr>
            <a:spLocks noChangeArrowheads="1"/>
          </p:cNvSpPr>
          <p:nvPr/>
        </p:nvSpPr>
        <p:spPr bwMode="gray">
          <a:xfrm>
            <a:off x="285720" y="142852"/>
            <a:ext cx="8572560" cy="1500198"/>
          </a:xfrm>
          <a:prstGeom prst="roundRect">
            <a:avLst>
              <a:gd name="adj" fmla="val 16449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14744" y="4143380"/>
            <a:ext cx="521497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Першим антисептиком в хірургії був розчин фенолу (карболової кислоти). </a:t>
            </a:r>
          </a:p>
          <a:p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Зараз хірурги знезаражують руки більш щадними засобами.</a:t>
            </a:r>
            <a:endParaRPr lang="uk-UA" sz="2200" dirty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28"/>
            <a:ext cx="850112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i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uk-UA" sz="2200" i="1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«Все є отрута, і ніщо не позбавлене отруйності, одна лише доза робить отруту непомітною» </a:t>
            </a:r>
            <a:endParaRPr lang="en-US" sz="2200" i="1" dirty="0" smtClean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endParaRPr lang="uk-UA" sz="900" dirty="0" smtClean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algn="r"/>
            <a:r>
              <a:rPr lang="ru-RU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Парацельс, </a:t>
            </a:r>
            <a:r>
              <a:rPr lang="ru-RU" sz="2200" dirty="0" err="1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німецький</a:t>
            </a:r>
            <a:r>
              <a:rPr lang="ru-RU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лікар</a:t>
            </a:r>
            <a:r>
              <a:rPr lang="ru-RU" sz="2200" dirty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 і </a:t>
            </a:r>
            <a:r>
              <a:rPr lang="ru-RU" sz="2200" dirty="0" err="1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натураліст</a:t>
            </a:r>
            <a:endParaRPr lang="uk-UA" sz="2200" dirty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143116"/>
            <a:ext cx="2643206" cy="3964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714712" y="2000240"/>
            <a:ext cx="54292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Отруйні речовини при певній дозуванні і невеликий хімічної модифікації можуть перетворитися в дуже навіть корисні для організму. </a:t>
            </a:r>
            <a:endParaRPr lang="en-US" sz="2200" dirty="0" smtClean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Одне з таких речовин - </a:t>
            </a:r>
            <a:r>
              <a:rPr lang="uk-UA" sz="2200" b="1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фенол</a:t>
            </a:r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, або </a:t>
            </a:r>
            <a:r>
              <a:rPr lang="uk-UA" sz="2200" b="1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карболова кислота</a:t>
            </a:r>
            <a:r>
              <a:rPr lang="uk-UA" sz="2200" dirty="0" smtClean="0">
                <a:solidFill>
                  <a:srgbClr val="212651"/>
                </a:solidFill>
                <a:latin typeface="+mn-lt"/>
                <a:ea typeface="Calibri" pitchFamily="34" charset="0"/>
                <a:cs typeface="Times New Roman" pitchFamily="18" charset="0"/>
              </a:rPr>
              <a:t>.</a:t>
            </a:r>
            <a:endParaRPr lang="uk-UA" sz="2200" dirty="0" err="1" smtClean="0">
              <a:solidFill>
                <a:srgbClr val="212651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77513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укорц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2643182"/>
            <a:ext cx="2466975" cy="1847850"/>
          </a:xfrm>
          <a:prstGeom prst="rect">
            <a:avLst/>
          </a:prstGeom>
        </p:spPr>
      </p:pic>
      <p:pic>
        <p:nvPicPr>
          <p:cNvPr id="8" name="Рисунок 7" descr="оралсеп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5000636"/>
            <a:ext cx="1643074" cy="1643074"/>
          </a:xfrm>
          <a:prstGeom prst="rect">
            <a:avLst/>
          </a:prstGeom>
        </p:spPr>
      </p:pic>
      <p:pic>
        <p:nvPicPr>
          <p:cNvPr id="10" name="Рисунок 9" descr="крас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2511" y="5143512"/>
            <a:ext cx="2002563" cy="14999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Kapron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464587"/>
            <a:ext cx="2143140" cy="16073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Содержимое 3" descr="fenoplast_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536721"/>
            <a:ext cx="3177472" cy="21069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аспири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926" y="257165"/>
            <a:ext cx="2189966" cy="1457323"/>
          </a:xfrm>
          <a:prstGeom prst="rect">
            <a:avLst/>
          </a:prstGeom>
        </p:spPr>
      </p:pic>
      <p:pic>
        <p:nvPicPr>
          <p:cNvPr id="6" name="Рисунок 5" descr="пестициди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5008" y="214290"/>
            <a:ext cx="3114885" cy="17281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бис-фенол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285728"/>
            <a:ext cx="2286016" cy="171230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562079731"/>
              </p:ext>
            </p:extLst>
          </p:nvPr>
        </p:nvGraphicFramePr>
        <p:xfrm>
          <a:off x="-928726" y="158110"/>
          <a:ext cx="11699675" cy="7128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Структурні формули фенолів</a:t>
            </a:r>
            <a:endParaRPr lang="ru-RU" sz="3600" dirty="0">
              <a:solidFill>
                <a:srgbClr val="212651"/>
              </a:solidFill>
            </a:endParaRPr>
          </a:p>
        </p:txBody>
      </p:sp>
      <p:pic>
        <p:nvPicPr>
          <p:cNvPr id="14" name="Рисунок 13" descr="ФенолиСхем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5256584" cy="1872208"/>
          </a:xfrm>
          <a:prstGeom prst="rect">
            <a:avLst/>
          </a:prstGeom>
        </p:spPr>
      </p:pic>
      <p:pic>
        <p:nvPicPr>
          <p:cNvPr id="17" name="Рисунок 16" descr="ФенолиСхема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725" y="5013176"/>
            <a:ext cx="4933331" cy="1844824"/>
          </a:xfrm>
          <a:prstGeom prst="rect">
            <a:avLst/>
          </a:prstGeom>
        </p:spPr>
      </p:pic>
      <p:pic>
        <p:nvPicPr>
          <p:cNvPr id="9" name="Рисунок 8" descr="ФенолиСхема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284984"/>
            <a:ext cx="4355976" cy="195596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Фізичні властивості фенолу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785926"/>
            <a:ext cx="79296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Фенол - біла кристалічна речовина, погано розчиняється у холодній воді, має характерний запах.</a:t>
            </a:r>
            <a:r>
              <a:rPr lang="ru-RU" sz="2400" dirty="0" smtClean="0">
                <a:solidFill>
                  <a:srgbClr val="212651"/>
                </a:solidFill>
                <a:latin typeface="+mn-lt"/>
              </a:rPr>
              <a:t> О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кислюючись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на повітрі, набуває спочатку - рожевого, а потім - бурого забарвлення. </a:t>
            </a:r>
            <a:endParaRPr lang="ru-RU" sz="2400" dirty="0">
              <a:solidFill>
                <a:srgbClr val="212651"/>
              </a:solidFill>
              <a:latin typeface="+mn-lt"/>
            </a:endParaRPr>
          </a:p>
        </p:txBody>
      </p:sp>
      <p:pic>
        <p:nvPicPr>
          <p:cNvPr id="6" name="Рисунок 5" descr="Фізичні властивості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643314"/>
            <a:ext cx="335095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10" name="Рисунок 9" descr="Фізичні властивості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643314"/>
            <a:ext cx="250033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Електронна будова фенолу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059832" y="2276872"/>
            <a:ext cx="5508104" cy="33701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кислотні властивості у фенолу вищі, ніж у спиртів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uk-UA" sz="2400" dirty="0" smtClean="0">
              <a:solidFill>
                <a:srgbClr val="212651"/>
              </a:solidFill>
              <a:latin typeface="+mn-lt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реакції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електрофільного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заміщення за ароматичним кільцем повинні відбуватися легше, ніж у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бензену</a:t>
            </a:r>
            <a:endParaRPr lang="uk-UA" sz="2400" dirty="0" smtClean="0">
              <a:solidFill>
                <a:srgbClr val="212651"/>
              </a:solidFill>
              <a:latin typeface="+mn-lt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uk-UA" sz="2400" dirty="0" smtClean="0">
              <a:solidFill>
                <a:srgbClr val="212651"/>
              </a:solidFill>
              <a:latin typeface="+mn-lt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замісник займає о-, п- положення відносно гідроксильної групи</a:t>
            </a:r>
            <a:endParaRPr lang="ru-RU" sz="2400" dirty="0" smtClean="0">
              <a:solidFill>
                <a:srgbClr val="212651"/>
              </a:solidFill>
              <a:latin typeface="+mn-lt"/>
            </a:endParaRPr>
          </a:p>
        </p:txBody>
      </p:sp>
      <p:pic>
        <p:nvPicPr>
          <p:cNvPr id="6" name="Рисунок 5" descr="Фенол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00808"/>
            <a:ext cx="2936576" cy="1944216"/>
          </a:xfrm>
          <a:prstGeom prst="rect">
            <a:avLst/>
          </a:prstGeom>
        </p:spPr>
      </p:pic>
      <p:pic>
        <p:nvPicPr>
          <p:cNvPr id="9" name="Рисунок 8" descr="Сопряжение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293096"/>
            <a:ext cx="2599550" cy="1728192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ли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6952" y="0"/>
            <a:ext cx="2337048" cy="23370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Аліса в країні чудес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14488"/>
            <a:ext cx="8858280" cy="4536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- За </a:t>
            </a:r>
            <a:r>
              <a:rPr lang="ru-RU" sz="2800" i="1" dirty="0" err="1" smtClean="0">
                <a:solidFill>
                  <a:srgbClr val="212651"/>
                </a:solidFill>
              </a:rPr>
              <a:t>кілька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кроків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від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Аліси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сидів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на </a:t>
            </a:r>
            <a:r>
              <a:rPr lang="ru-RU" sz="2800" i="1" dirty="0" err="1" smtClean="0">
                <a:solidFill>
                  <a:srgbClr val="212651"/>
                </a:solidFill>
              </a:rPr>
              <a:t>гілці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Чеширський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кіт</a:t>
            </a:r>
            <a:r>
              <a:rPr lang="ru-RU" sz="2800" i="1" dirty="0" smtClean="0">
                <a:solidFill>
                  <a:srgbClr val="212651"/>
                </a:solidFill>
              </a:rPr>
              <a:t>.</a:t>
            </a:r>
          </a:p>
          <a:p>
            <a:pPr>
              <a:buNone/>
            </a:pPr>
            <a:endParaRPr lang="ru-RU" sz="800" i="1" dirty="0" smtClean="0">
              <a:solidFill>
                <a:srgbClr val="21265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- </a:t>
            </a:r>
            <a:r>
              <a:rPr lang="ru-RU" sz="2800" i="1" dirty="0" err="1" smtClean="0">
                <a:solidFill>
                  <a:srgbClr val="212651"/>
                </a:solidFill>
              </a:rPr>
              <a:t>Скажіть</a:t>
            </a:r>
            <a:r>
              <a:rPr lang="ru-RU" sz="2800" i="1" dirty="0" smtClean="0">
                <a:solidFill>
                  <a:srgbClr val="212651"/>
                </a:solidFill>
              </a:rPr>
              <a:t>, будь ласка, </a:t>
            </a:r>
            <a:r>
              <a:rPr lang="ru-RU" sz="2800" i="1" dirty="0" err="1" smtClean="0">
                <a:solidFill>
                  <a:srgbClr val="212651"/>
                </a:solidFill>
              </a:rPr>
              <a:t>куди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мені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звідси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йти</a:t>
            </a:r>
            <a:r>
              <a:rPr lang="ru-RU" sz="2800" i="1" dirty="0" smtClean="0">
                <a:solidFill>
                  <a:srgbClr val="212651"/>
                </a:solidFill>
              </a:rPr>
              <a:t>? – запитала </a:t>
            </a:r>
            <a:r>
              <a:rPr lang="ru-RU" sz="2800" i="1" dirty="0" err="1" smtClean="0">
                <a:solidFill>
                  <a:srgbClr val="212651"/>
                </a:solidFill>
              </a:rPr>
              <a:t>Аліса</a:t>
            </a:r>
            <a:endParaRPr lang="ru-RU" sz="2800" i="1" dirty="0" smtClean="0">
              <a:solidFill>
                <a:srgbClr val="212651"/>
              </a:solidFill>
            </a:endParaRPr>
          </a:p>
          <a:p>
            <a:pPr>
              <a:buFontTx/>
              <a:buChar char="-"/>
            </a:pPr>
            <a:endParaRPr lang="ru-RU" sz="1000" i="1" dirty="0" smtClean="0">
              <a:solidFill>
                <a:srgbClr val="21265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- А </a:t>
            </a:r>
            <a:r>
              <a:rPr lang="ru-RU" sz="2800" i="1" dirty="0" err="1" smtClean="0">
                <a:solidFill>
                  <a:srgbClr val="212651"/>
                </a:solidFill>
              </a:rPr>
              <a:t>куди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ти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хочеш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потрапити</a:t>
            </a:r>
            <a:r>
              <a:rPr lang="ru-RU" sz="2800" i="1" dirty="0" smtClean="0">
                <a:solidFill>
                  <a:srgbClr val="212651"/>
                </a:solidFill>
              </a:rPr>
              <a:t>? – сказав у </a:t>
            </a:r>
            <a:r>
              <a:rPr lang="ru-RU" sz="2800" i="1" dirty="0" err="1" smtClean="0">
                <a:solidFill>
                  <a:srgbClr val="212651"/>
                </a:solidFill>
              </a:rPr>
              <a:t>відповідь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кіт</a:t>
            </a:r>
            <a:r>
              <a:rPr lang="ru-RU" sz="2800" i="1" dirty="0" smtClean="0">
                <a:solidFill>
                  <a:srgbClr val="212651"/>
                </a:solidFill>
              </a:rPr>
              <a:t>.</a:t>
            </a:r>
          </a:p>
          <a:p>
            <a:pPr>
              <a:buFontTx/>
              <a:buChar char="-"/>
            </a:pPr>
            <a:endParaRPr lang="ru-RU" sz="900" i="1" dirty="0" smtClean="0">
              <a:solidFill>
                <a:srgbClr val="21265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- </a:t>
            </a:r>
            <a:r>
              <a:rPr lang="ru-RU" sz="2800" i="1" dirty="0" err="1" smtClean="0">
                <a:solidFill>
                  <a:srgbClr val="212651"/>
                </a:solidFill>
              </a:rPr>
              <a:t>Мені</a:t>
            </a:r>
            <a:r>
              <a:rPr lang="ru-RU" sz="2800" i="1" dirty="0" smtClean="0">
                <a:solidFill>
                  <a:srgbClr val="212651"/>
                </a:solidFill>
              </a:rPr>
              <a:t> все одно. - </a:t>
            </a:r>
            <a:r>
              <a:rPr lang="ru-RU" sz="2800" i="1" dirty="0" err="1" smtClean="0">
                <a:solidFill>
                  <a:srgbClr val="212651"/>
                </a:solidFill>
              </a:rPr>
              <a:t>відповіла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Аліса</a:t>
            </a:r>
            <a:endParaRPr lang="ru-RU" sz="2800" i="1" dirty="0" smtClean="0">
              <a:solidFill>
                <a:srgbClr val="212651"/>
              </a:solidFill>
            </a:endParaRPr>
          </a:p>
          <a:p>
            <a:pPr>
              <a:buFontTx/>
              <a:buChar char="-"/>
            </a:pPr>
            <a:endParaRPr lang="ru-RU" sz="1000" i="1" dirty="0" smtClean="0">
              <a:solidFill>
                <a:srgbClr val="21265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rgbClr val="212651"/>
                </a:solidFill>
              </a:rPr>
              <a:t>- </a:t>
            </a:r>
            <a:r>
              <a:rPr lang="ru-RU" sz="2800" i="1" dirty="0" err="1" smtClean="0">
                <a:solidFill>
                  <a:srgbClr val="212651"/>
                </a:solidFill>
              </a:rPr>
              <a:t>Тоді</a:t>
            </a:r>
            <a:r>
              <a:rPr lang="ru-RU" sz="2800" i="1" dirty="0" smtClean="0">
                <a:solidFill>
                  <a:srgbClr val="212651"/>
                </a:solidFill>
              </a:rPr>
              <a:t> все одно, </a:t>
            </a:r>
            <a:r>
              <a:rPr lang="ru-RU" sz="2800" i="1" dirty="0" err="1" smtClean="0">
                <a:solidFill>
                  <a:srgbClr val="212651"/>
                </a:solidFill>
              </a:rPr>
              <a:t>куди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йти</a:t>
            </a:r>
            <a:r>
              <a:rPr lang="ru-RU" sz="2800" i="1" dirty="0" smtClean="0">
                <a:solidFill>
                  <a:srgbClr val="212651"/>
                </a:solidFill>
              </a:rPr>
              <a:t> – </a:t>
            </a:r>
            <a:r>
              <a:rPr lang="ru-RU" sz="2800" i="1" dirty="0" err="1" smtClean="0">
                <a:solidFill>
                  <a:srgbClr val="212651"/>
                </a:solidFill>
              </a:rPr>
              <a:t>зауважив</a:t>
            </a:r>
            <a:r>
              <a:rPr lang="ru-RU" sz="2800" i="1" dirty="0" smtClean="0">
                <a:solidFill>
                  <a:srgbClr val="212651"/>
                </a:solidFill>
              </a:rPr>
              <a:t> </a:t>
            </a:r>
            <a:r>
              <a:rPr lang="ru-RU" sz="2800" i="1" dirty="0" err="1" smtClean="0">
                <a:solidFill>
                  <a:srgbClr val="212651"/>
                </a:solidFill>
              </a:rPr>
              <a:t>кіт</a:t>
            </a:r>
            <a:r>
              <a:rPr lang="ru-RU" sz="2800" i="1" dirty="0" smtClean="0">
                <a:solidFill>
                  <a:srgbClr val="212651"/>
                </a:solidFill>
              </a:rPr>
              <a:t>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Якісна реакція на фенол</a:t>
            </a:r>
            <a:endParaRPr lang="ru-RU" sz="3600" dirty="0">
              <a:solidFill>
                <a:srgbClr val="212651"/>
              </a:solidFill>
            </a:endParaRPr>
          </a:p>
        </p:txBody>
      </p:sp>
      <p:pic>
        <p:nvPicPr>
          <p:cNvPr id="9" name="Содержимое 3" descr="КачРеакция Фенол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2204864"/>
            <a:ext cx="7704856" cy="3864580"/>
          </a:xfrm>
        </p:spPr>
      </p:pic>
      <p:sp>
        <p:nvSpPr>
          <p:cNvPr id="10" name="Прямоугольник 9"/>
          <p:cNvSpPr/>
          <p:nvPr/>
        </p:nvSpPr>
        <p:spPr>
          <a:xfrm>
            <a:off x="4355976" y="6165304"/>
            <a:ext cx="2622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/>
              <a:t>ферум</a:t>
            </a:r>
            <a:r>
              <a:rPr lang="uk-UA" b="1" dirty="0" smtClean="0"/>
              <a:t> (ІІІ) </a:t>
            </a:r>
            <a:r>
              <a:rPr lang="uk-UA" b="1" dirty="0" err="1" smtClean="0"/>
              <a:t>феноксид</a:t>
            </a:r>
            <a:r>
              <a:rPr lang="uk-UA" b="1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212651"/>
                </a:solidFill>
              </a:rPr>
              <a:t>Дія фенолу на організм людини</a:t>
            </a:r>
            <a:endParaRPr lang="ru-RU" sz="3200" dirty="0">
              <a:solidFill>
                <a:srgbClr val="21265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775760"/>
            <a:ext cx="52864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solidFill>
                  <a:srgbClr val="212651"/>
                </a:solidFill>
                <a:latin typeface="+mn-lt"/>
              </a:rPr>
              <a:t>«По случаю дифтерита вся прислуга еще с утра была выслана из дому. Кирилов, как был, без сюртука, в расстегнутой жилетке, не вытирая мокрого лица и рук, обожженных карболкой, пошел сам отворять дверь».</a:t>
            </a:r>
          </a:p>
        </p:txBody>
      </p:sp>
      <p:pic>
        <p:nvPicPr>
          <p:cNvPr id="9" name="Рисунок 8" descr="чехов.jpg"/>
          <p:cNvPicPr>
            <a:picLocks noChangeAspect="1"/>
          </p:cNvPicPr>
          <p:nvPr/>
        </p:nvPicPr>
        <p:blipFill>
          <a:blip r:embed="rId3" cstate="print"/>
          <a:srcRect l="17656"/>
          <a:stretch>
            <a:fillRect/>
          </a:stretch>
        </p:blipFill>
        <p:spPr>
          <a:xfrm>
            <a:off x="5929322" y="1714488"/>
            <a:ext cx="2786049" cy="2241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11" name="Прямоугольник 10"/>
          <p:cNvSpPr/>
          <p:nvPr/>
        </p:nvSpPr>
        <p:spPr>
          <a:xfrm>
            <a:off x="2928926" y="3714752"/>
            <a:ext cx="2619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rgbClr val="212651"/>
                </a:solidFill>
                <a:latin typeface="+mn-lt"/>
              </a:rPr>
              <a:t>А.П.Чехов, "Вороги"</a:t>
            </a:r>
            <a:endParaRPr lang="ru-RU" sz="2000" dirty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4619020"/>
            <a:ext cx="8643998" cy="17389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Запитання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: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212651"/>
              </a:solidFill>
              <a:effectLst/>
              <a:latin typeface="+mn-lt"/>
              <a:ea typeface="Times New Roman" pitchFamily="18" charset="0"/>
              <a:cs typeface="Times New Roman" pitchFamily="18" charset="0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Чому у доктора Кирилова були обпечені руки?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Чим небезпечний фенол?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Які запобіжні заходи необхідно дотримуватися при роботі з ним?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651"/>
                </a:solidFill>
                <a:effectLst/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Бліц опитування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1. До фенолів відноситься речовина, формула якої: 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85786" y="3429000"/>
            <a:ext cx="328614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lvl="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C6H5 - O - CH3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613359" y="3429000"/>
            <a:ext cx="4316359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C6H5 - OH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936182" y="4429132"/>
            <a:ext cx="2921438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C6H13 - OH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613359" y="4429132"/>
            <a:ext cx="3459103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C6H5 - CH3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2. Фенол взаємодіє з: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85786" y="3000372"/>
            <a:ext cx="400052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lvl="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соляною кислотою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470615" y="3000372"/>
            <a:ext cx="4316359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етиленом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936182" y="4429133"/>
            <a:ext cx="4278760" cy="92869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гідроксидом натрію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470615" y="4429132"/>
            <a:ext cx="3712860" cy="8442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метаном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3. Для виявлення фенолу використовують: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00034" y="3000372"/>
            <a:ext cx="400052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lvl="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хлороводень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184863" y="3000372"/>
            <a:ext cx="3316227" cy="12858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бромну воду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50430" y="4429133"/>
            <a:ext cx="4278760" cy="92869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гідроксид натрію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431140" y="4365104"/>
            <a:ext cx="3712860" cy="8442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noProof="0" dirty="0" err="1" smtClean="0">
                <a:solidFill>
                  <a:srgbClr val="212651"/>
                </a:solidFill>
                <a:latin typeface="+mn-lt"/>
              </a:rPr>
              <a:t>купрум</a:t>
            </a:r>
            <a:r>
              <a:rPr lang="uk-UA" sz="2800" noProof="0" dirty="0" smtClean="0">
                <a:solidFill>
                  <a:srgbClr val="212651"/>
                </a:solidFill>
                <a:latin typeface="+mn-lt"/>
              </a:rPr>
              <a:t> (ІІ)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 </a:t>
            </a:r>
          </a:p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гідроксид 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643050"/>
            <a:ext cx="8153400" cy="1257296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4. Сильні антисептичні властивості виявляє: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00034" y="3357561"/>
            <a:ext cx="400052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lvl="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хлороформ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184863" y="3357561"/>
            <a:ext cx="4316359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err="1" smtClean="0">
                <a:solidFill>
                  <a:srgbClr val="212651"/>
                </a:solidFill>
                <a:latin typeface="+mn-lt"/>
              </a:rPr>
              <a:t>диметиловий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 </a:t>
            </a:r>
            <a:r>
              <a:rPr lang="uk-UA" sz="2800" dirty="0" err="1" smtClean="0">
                <a:solidFill>
                  <a:srgbClr val="212651"/>
                </a:solidFill>
                <a:latin typeface="+mn-lt"/>
              </a:rPr>
              <a:t>етер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50430" y="4786322"/>
            <a:ext cx="4278760" cy="92869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розчин фенолу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184863" y="4786321"/>
            <a:ext cx="3712860" cy="8442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err="1" smtClean="0">
                <a:solidFill>
                  <a:srgbClr val="212651"/>
                </a:solidFill>
                <a:latin typeface="+mn-lt"/>
              </a:rPr>
              <a:t>бензен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71732" y="1600200"/>
            <a:ext cx="5272102" cy="990600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+mn-lt"/>
              </a:rPr>
              <a:t>Дякуємо за увагу!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Рисунок 7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0"/>
            <a:ext cx="1872208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Інвестиційний проект </a:t>
            </a:r>
            <a:r>
              <a:rPr lang="uk-UA" sz="3600" dirty="0" err="1" smtClean="0">
                <a:solidFill>
                  <a:srgbClr val="212651"/>
                </a:solidFill>
              </a:rPr>
              <a:t>“Фенол”</a:t>
            </a:r>
            <a:endParaRPr lang="ru-RU" sz="3600" dirty="0">
              <a:solidFill>
                <a:srgbClr val="212651"/>
              </a:solidFill>
            </a:endParaRPr>
          </a:p>
        </p:txBody>
      </p:sp>
      <p:pic>
        <p:nvPicPr>
          <p:cNvPr id="37890" name="Picture 2" descr="http://www.business101.ru/sites/default/files/field/image/delovoe-sovesch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766" y="1844824"/>
            <a:ext cx="7010469" cy="4680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Бліц опитування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800" dirty="0" smtClean="0">
                <a:solidFill>
                  <a:srgbClr val="212651"/>
                </a:solidFill>
              </a:rPr>
              <a:t>1. </a:t>
            </a:r>
            <a:r>
              <a:rPr lang="uk-UA" sz="2800" dirty="0" smtClean="0">
                <a:solidFill>
                  <a:srgbClr val="212651"/>
                </a:solidFill>
              </a:rPr>
              <a:t>Замісники першого роду</a:t>
            </a:r>
            <a:endParaRPr lang="en-US" sz="2800" dirty="0" smtClean="0">
              <a:solidFill>
                <a:srgbClr val="212651"/>
              </a:solidFill>
            </a:endParaRPr>
          </a:p>
          <a:p>
            <a:pPr marL="514350" indent="-514350">
              <a:buNone/>
            </a:pP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357290" y="3000372"/>
            <a:ext cx="2714644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-СН</a:t>
            </a:r>
            <a:r>
              <a:rPr kumimoji="0" lang="uk-UA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0" y="3000372"/>
            <a:ext cx="285752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</a:t>
            </a:r>
            <a:r>
              <a:rPr kumimoji="0" lang="ru-RU" sz="28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357290" y="4000504"/>
            <a:ext cx="2000264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-ОН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572000" y="4000504"/>
            <a:ext cx="2857520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COOH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>
                <a:solidFill>
                  <a:srgbClr val="212651"/>
                </a:solidFill>
              </a:rPr>
              <a:t>2. </a:t>
            </a:r>
            <a:r>
              <a:rPr lang="uk-UA" sz="2800" dirty="0" smtClean="0">
                <a:solidFill>
                  <a:srgbClr val="212651"/>
                </a:solidFill>
              </a:rPr>
              <a:t>Замісники І роду орієнтують наступні замісники у положення:</a:t>
            </a:r>
            <a:endParaRPr lang="ru-RU" sz="2800" dirty="0" smtClean="0">
              <a:solidFill>
                <a:srgbClr val="212651"/>
              </a:solidFill>
            </a:endParaRPr>
          </a:p>
          <a:p>
            <a:pPr marL="514350" indent="-514350">
              <a:buNone/>
            </a:pP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357290" y="3571876"/>
            <a:ext cx="2714644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о- та м-</a:t>
            </a:r>
            <a:endParaRPr lang="ru-RU" sz="2800" dirty="0" smtClean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0" y="3571876"/>
            <a:ext cx="285752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п- та м-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357290" y="4572008"/>
            <a:ext cx="3714776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о- та п-</a:t>
            </a: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572000" y="4572008"/>
            <a:ext cx="2857520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800" dirty="0" smtClean="0">
                <a:solidFill>
                  <a:srgbClr val="212651"/>
                </a:solidFill>
                <a:latin typeface="+mn-lt"/>
              </a:rPr>
              <a:t>п-, о-, м-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212651"/>
                </a:solidFill>
              </a:rPr>
              <a:t>3. </a:t>
            </a:r>
            <a:r>
              <a:rPr lang="uk-UA" sz="2800" dirty="0" smtClean="0">
                <a:solidFill>
                  <a:srgbClr val="212651"/>
                </a:solidFill>
              </a:rPr>
              <a:t>Кислотні властивості одноатомного спирту демонструє реакція</a:t>
            </a:r>
            <a:r>
              <a:rPr lang="en-US" sz="2800" dirty="0" smtClean="0">
                <a:solidFill>
                  <a:srgbClr val="212651"/>
                </a:solidFill>
              </a:rPr>
              <a:t>:</a:t>
            </a:r>
            <a:endParaRPr lang="ru-RU" sz="2800" dirty="0" smtClean="0">
              <a:solidFill>
                <a:srgbClr val="212651"/>
              </a:solidFill>
            </a:endParaRPr>
          </a:p>
          <a:p>
            <a:pPr marL="514350" indent="-514350">
              <a:buNone/>
            </a:pP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3571876"/>
            <a:ext cx="4286280" cy="11430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спирту з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бромідною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кислотою</a:t>
            </a:r>
            <a:endParaRPr lang="ru-RU" sz="2400" dirty="0" smtClean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857752" y="3786190"/>
            <a:ext cx="4000528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спирту з натрієм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28596" y="4929198"/>
            <a:ext cx="3714776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спирту з натрій гідроксидом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857752" y="5072074"/>
            <a:ext cx="4000528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естерифікації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212651"/>
                </a:solidFill>
                <a:latin typeface="+mj-lt"/>
              </a:rPr>
              <a:t>4. Для виявлення багатоатомних спиртів використовують</a:t>
            </a:r>
            <a:endParaRPr lang="ru-RU" sz="2800" dirty="0" smtClean="0">
              <a:solidFill>
                <a:srgbClr val="212651"/>
              </a:solidFill>
              <a:latin typeface="+mj-lt"/>
            </a:endParaRPr>
          </a:p>
          <a:p>
            <a:pPr marL="514350" indent="-514350">
              <a:buNone/>
            </a:pP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3571876"/>
            <a:ext cx="4286280" cy="11430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гідроксид натрію</a:t>
            </a:r>
            <a:endParaRPr lang="ru-RU" sz="2400" dirty="0" smtClean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857752" y="3571876"/>
            <a:ext cx="3786214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аміачний розчин оксиду срібла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28596" y="4929198"/>
            <a:ext cx="3714776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бромну воду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857752" y="5072074"/>
            <a:ext cx="4000528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купрум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 (ІІ) гідроксид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85926"/>
            <a:ext cx="8153400" cy="12572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212651"/>
                </a:solidFill>
              </a:rPr>
              <a:t>5. Установіть послідовність збільшення кислотних властивостей сполук</a:t>
            </a:r>
            <a:endParaRPr lang="en-US" sz="2800" dirty="0" smtClean="0">
              <a:solidFill>
                <a:srgbClr val="212651"/>
              </a:solidFill>
            </a:endParaRPr>
          </a:p>
        </p:txBody>
      </p:sp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44624"/>
            <a:ext cx="1556792" cy="1556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212651"/>
                </a:solidFill>
              </a:rPr>
              <a:t>Бліц - опитування</a:t>
            </a:r>
            <a:endParaRPr lang="ru-RU" sz="3600" dirty="0">
              <a:solidFill>
                <a:srgbClr val="21265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3571876"/>
            <a:ext cx="4286280" cy="11430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карбонатна кислота</a:t>
            </a:r>
            <a:endParaRPr lang="ru-RU" sz="2400" dirty="0" smtClean="0">
              <a:solidFill>
                <a:srgbClr val="212651"/>
              </a:solidFill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214810" y="3571876"/>
            <a:ext cx="3786214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етиленгликоль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28596" y="4357694"/>
            <a:ext cx="3714776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smtClean="0">
                <a:solidFill>
                  <a:srgbClr val="212651"/>
                </a:solidFill>
                <a:latin typeface="+mn-lt"/>
              </a:rPr>
              <a:t>метанол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286248" y="4429132"/>
            <a:ext cx="4000528" cy="7143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21265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uk-UA" sz="2400" dirty="0" err="1" smtClean="0">
                <a:solidFill>
                  <a:srgbClr val="212651"/>
                </a:solidFill>
                <a:latin typeface="+mn-lt"/>
              </a:rPr>
              <a:t>етен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21265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87 -0.05093 L -0.4158 -0.1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3 0.00625 L -0.4118 0.2162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1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176 L 0 0.315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1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Другая 1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4617</TotalTime>
  <Words>628</Words>
  <Application>Microsoft Office PowerPoint</Application>
  <PresentationFormat>Экран (4:3)</PresentationFormat>
  <Paragraphs>117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Обычная</vt:lpstr>
      <vt:lpstr>Слайд 1</vt:lpstr>
      <vt:lpstr>Аліса в країні чудес</vt:lpstr>
      <vt:lpstr>Інвестиційний проект “Фенол”</vt:lpstr>
      <vt:lpstr>Бліц опитування</vt:lpstr>
      <vt:lpstr>Бліц - опитування</vt:lpstr>
      <vt:lpstr>Бліц - опитування</vt:lpstr>
      <vt:lpstr>Бліц - опитування</vt:lpstr>
      <vt:lpstr>Бліц - опитування</vt:lpstr>
      <vt:lpstr>Бліц - опитування</vt:lpstr>
      <vt:lpstr>Бліц - опитування</vt:lpstr>
      <vt:lpstr>Вгадай слово! </vt:lpstr>
      <vt:lpstr>ІСТОРІЯ ВІДКРИТТЯ</vt:lpstr>
      <vt:lpstr>Карикатура</vt:lpstr>
      <vt:lpstr>Феноли</vt:lpstr>
      <vt:lpstr>Слайд 15</vt:lpstr>
      <vt:lpstr>Слайд 16</vt:lpstr>
      <vt:lpstr>Структурні формули фенолів</vt:lpstr>
      <vt:lpstr>Фізичні властивості фенолу</vt:lpstr>
      <vt:lpstr>Електронна будова фенолу</vt:lpstr>
      <vt:lpstr>Якісна реакція на фенол</vt:lpstr>
      <vt:lpstr>Дія фенолу на організм людини</vt:lpstr>
      <vt:lpstr>Бліц опитування</vt:lpstr>
      <vt:lpstr>Бліц - опитування</vt:lpstr>
      <vt:lpstr>Бліц - опитування</vt:lpstr>
      <vt:lpstr>Бліц - опитування</vt:lpstr>
      <vt:lpstr>Бліц - опитування</vt:lpstr>
      <vt:lpstr>Дякуємо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Пользователь</cp:lastModifiedBy>
  <cp:revision>114</cp:revision>
  <dcterms:created xsi:type="dcterms:W3CDTF">2013-11-10T14:52:51Z</dcterms:created>
  <dcterms:modified xsi:type="dcterms:W3CDTF">2018-03-01T18:52:01Z</dcterms:modified>
</cp:coreProperties>
</file>