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3" r:id="rId7"/>
    <p:sldId id="265" r:id="rId8"/>
    <p:sldId id="264" r:id="rId9"/>
    <p:sldId id="266" r:id="rId10"/>
    <p:sldId id="267" r:id="rId11"/>
    <p:sldId id="268" r:id="rId12"/>
    <p:sldId id="261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1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0DC29-9F82-41C5-91A9-3B2005B1C96F}" type="datetimeFigureOut">
              <a:rPr lang="ru-RU" smtClean="0"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B4E80-0CD9-4E61-A280-84B43277F63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AutoShape 2" descr="Картинки по запросу повітр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Картинки по запросу повітр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Картинки по запросу повіт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3702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87624" y="908720"/>
            <a:ext cx="69847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Океан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якого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немає</a:t>
            </a:r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 на </a:t>
            </a:r>
            <a:r>
              <a:rPr lang="ru-RU" sz="6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карті</a:t>
            </a:r>
            <a:endParaRPr lang="ru-RU" sz="6000" b="1" cap="all" spc="0" dirty="0">
              <a:ln/>
              <a:solidFill>
                <a:schemeClr val="accent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60032" y="5013176"/>
            <a:ext cx="4283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Підготували учні 7 класу </a:t>
            </a:r>
          </a:p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Новинської  ЗОШ  І-ІІ ст. ім. Т. Пазина</a:t>
            </a:r>
          </a:p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Пісоцька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Михайлина</a:t>
            </a:r>
          </a:p>
          <a:p>
            <a:pPr algn="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Телиця Руслана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Шляхи </a:t>
            </a:r>
            <a:r>
              <a:rPr lang="ru-RU" sz="48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вирішення</a:t>
            </a:r>
            <a:r>
              <a:rPr lang="ru-RU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48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проблеми</a:t>
            </a:r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836712"/>
            <a:ext cx="8352928" cy="56323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Контроль за викидами в атмосферу різних забруднюючих речовин;</a:t>
            </a:r>
          </a:p>
          <a:p>
            <a:pPr algn="ctr">
              <a:buFont typeface="Wingdings" pitchFamily="2" charset="2"/>
              <a:buChar char="v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Скорочення кількості одиниць транспорту;</a:t>
            </a:r>
          </a:p>
          <a:p>
            <a:pPr algn="ctr">
              <a:buFont typeface="Wingdings" pitchFamily="2" charset="2"/>
              <a:buChar char="v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Виведення підприємств за межі міста;</a:t>
            </a:r>
          </a:p>
          <a:p>
            <a:pPr algn="ctr">
              <a:buFont typeface="Wingdings" pitchFamily="2" charset="2"/>
              <a:buChar char="v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Збільшення висоти труб;</a:t>
            </a:r>
          </a:p>
          <a:p>
            <a:pPr algn="ctr">
              <a:buFont typeface="Wingdings" pitchFamily="2" charset="2"/>
              <a:buChar char="v"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Установка фільтрів на виробництвах.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6632"/>
            <a:ext cx="6613670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Результати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роботи: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052736"/>
            <a:ext cx="7848872" cy="206210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ятка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Як зберегти повітря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чистим”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Виставка малюнків з теми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“Повітря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в нашому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житті”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Захист проекту.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ВІДКРИТИЙ УРОК\slid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повітр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5445224"/>
            <a:ext cx="2304256" cy="1277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116632"/>
            <a:ext cx="3733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ВИСНОВОК: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124744"/>
            <a:ext cx="77048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Blip>
                <a:blip r:embed="rId2"/>
              </a:buBlip>
            </a:pPr>
            <a:r>
              <a:rPr lang="uk-UA" dirty="0" smtClean="0"/>
              <a:t> </a:t>
            </a:r>
            <a:r>
              <a:rPr lang="uk-UA" sz="7200" dirty="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Проблема хімічного забруднення довкілля – глобальна </a:t>
            </a:r>
            <a:r>
              <a:rPr lang="uk-UA" sz="720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проблема </a:t>
            </a:r>
            <a:r>
              <a:rPr lang="uk-UA" sz="7200" smtClean="0">
                <a:solidFill>
                  <a:schemeClr val="tx2">
                    <a:lumMod val="50000"/>
                  </a:schemeClr>
                </a:solidFill>
                <a:latin typeface="Monotype Corsiva" panose="03010101010201010101" pitchFamily="66" charset="0"/>
              </a:rPr>
              <a:t>людства</a:t>
            </a:r>
            <a:endParaRPr lang="uk-UA" sz="7200" dirty="0" smtClean="0">
              <a:solidFill>
                <a:schemeClr val="tx2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endParaRPr lang="uk-UA" dirty="0" smtClean="0"/>
          </a:p>
          <a:p>
            <a:pPr algn="ctr">
              <a:buBlip>
                <a:blip r:embed="rId2"/>
              </a:buBlip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повіт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6738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Arial Black" pitchFamily="34" charset="0"/>
              </a:rPr>
              <a:t>А чи знали ви, що…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124744"/>
            <a:ext cx="76328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ПОВІТРЯ – це природна суміш газів з яких складається атмосфера Землі.  Тобто повітряна оболонка планети. Повітря ще називають шостим блакитним океаном. 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забруднене повіт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846" y="0"/>
            <a:ext cx="917684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2068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4221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Проект на тему:</a:t>
            </a:r>
          </a:p>
          <a:p>
            <a:pPr lvl="0"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«Проблема </a:t>
            </a:r>
            <a:r>
              <a:rPr lang="uk-UA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забруднення повітря, та способи її розв’язання»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ВІДКРИТИЙ УРОК\img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9"/>
            <a:ext cx="9144000" cy="6852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повіт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476672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2">
                    <a:lumMod val="10000"/>
                  </a:schemeClr>
                </a:solidFill>
              </a:rPr>
              <a:t>Мета:</a:t>
            </a:r>
          </a:p>
          <a:p>
            <a:pPr marL="342900" indent="-342900">
              <a:buAutoNum type="arabicParenR"/>
            </a:pPr>
            <a:r>
              <a:rPr lang="uk-UA" sz="4000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Вивчити вплив забруднення на навколишнє середовище;</a:t>
            </a:r>
          </a:p>
          <a:p>
            <a:pPr marL="342900" indent="-342900">
              <a:buAutoNum type="arabicParenR"/>
            </a:pPr>
            <a:r>
              <a:rPr lang="uk-UA" sz="4000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Показати глобальність проблеми;</a:t>
            </a:r>
          </a:p>
          <a:p>
            <a:pPr marL="342900" indent="-342900">
              <a:buAutoNum type="arabicParenR"/>
            </a:pPr>
            <a:r>
              <a:rPr lang="uk-UA" sz="4000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Розглянути джерела забруднення;</a:t>
            </a:r>
          </a:p>
          <a:p>
            <a:pPr marL="342900" indent="-342900">
              <a:buAutoNum type="arabicParenR"/>
            </a:pPr>
            <a:r>
              <a:rPr lang="uk-UA" sz="4000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Ознайомитися зі заходами зі збереження чистоти повітря… </a:t>
            </a:r>
            <a:endParaRPr lang="ru-RU" sz="4000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ВІДКРИТИЙ УРОК\slide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забруднення повітр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ВІДКРИТИЙ УРОК\-3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162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</cp:revision>
  <dcterms:created xsi:type="dcterms:W3CDTF">2018-02-03T16:47:21Z</dcterms:created>
  <dcterms:modified xsi:type="dcterms:W3CDTF">2018-10-29T20:13:21Z</dcterms:modified>
</cp:coreProperties>
</file>