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  <p:sldId id="259" r:id="rId4"/>
    <p:sldId id="260" r:id="rId5"/>
    <p:sldId id="261" r:id="rId6"/>
    <p:sldId id="262" r:id="rId7"/>
    <p:sldId id="266" r:id="rId8"/>
    <p:sldId id="256" r:id="rId9"/>
    <p:sldId id="257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2" autoAdjust="0"/>
    <p:restoredTop sz="94691" autoAdjust="0"/>
  </p:normalViewPr>
  <p:slideViewPr>
    <p:cSldViewPr>
      <p:cViewPr varScale="1">
        <p:scale>
          <a:sx n="98" d="100"/>
          <a:sy n="98" d="100"/>
        </p:scale>
        <p:origin x="-72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67AE-1430-4B43-BBBE-11A1C27E8B13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A723-3D3A-4C77-825E-D5542E83B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67AE-1430-4B43-BBBE-11A1C27E8B13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A723-3D3A-4C77-825E-D5542E83B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67AE-1430-4B43-BBBE-11A1C27E8B13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A723-3D3A-4C77-825E-D5542E83B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67AE-1430-4B43-BBBE-11A1C27E8B13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A723-3D3A-4C77-825E-D5542E83B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67AE-1430-4B43-BBBE-11A1C27E8B13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A723-3D3A-4C77-825E-D5542E83B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67AE-1430-4B43-BBBE-11A1C27E8B13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A723-3D3A-4C77-825E-D5542E83B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67AE-1430-4B43-BBBE-11A1C27E8B13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A723-3D3A-4C77-825E-D5542E83B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67AE-1430-4B43-BBBE-11A1C27E8B13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A723-3D3A-4C77-825E-D5542E83B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67AE-1430-4B43-BBBE-11A1C27E8B13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A723-3D3A-4C77-825E-D5542E83B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67AE-1430-4B43-BBBE-11A1C27E8B13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A723-3D3A-4C77-825E-D5542E83B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767AE-1430-4B43-BBBE-11A1C27E8B13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2A723-3D3A-4C77-825E-D5542E83B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767AE-1430-4B43-BBBE-11A1C27E8B13}" type="datetimeFigureOut">
              <a:rPr lang="ru-RU" smtClean="0"/>
              <a:pPr/>
              <a:t>11.02.2018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2A723-3D3A-4C77-825E-D5542E83B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D:\ВІДКРИТИЙ УРОК\малюнки\загружено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9530" y="0"/>
            <a:ext cx="919353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"/>
            <a:ext cx="8964488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2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Проект на тему:</a:t>
            </a:r>
          </a:p>
          <a:p>
            <a:pPr lvl="0" algn="ctr"/>
            <a:r>
              <a:rPr lang="uk-UA" sz="5400" dirty="0" smtClean="0">
                <a:solidFill>
                  <a:schemeClr val="bg2">
                    <a:lumMod val="10000"/>
                  </a:schemeClr>
                </a:solidFill>
              </a:rPr>
              <a:t>«Поліпшення стану повітря у класній кімнаті під час занять»</a:t>
            </a:r>
            <a:endParaRPr lang="ru-RU" sz="5400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2040" y="5085184"/>
            <a:ext cx="38884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Підготувала </a:t>
            </a:r>
          </a:p>
          <a:p>
            <a:pPr algn="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учениця 7 класу</a:t>
            </a:r>
          </a:p>
          <a:p>
            <a:pPr algn="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Новинської ЗОШ І-ІІ ст. </a:t>
            </a:r>
          </a:p>
          <a:p>
            <a:pPr algn="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ім. Т. Пазина </a:t>
            </a:r>
          </a:p>
          <a:p>
            <a:pPr algn="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Манько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Соломія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412776"/>
            <a:ext cx="8820472" cy="5016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 fontAlgn="base"/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Незадовільна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якість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негативно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позначається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самопочутті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їхній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продуктивності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праці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час уроку.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домогтися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необхідної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якості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класах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потрібно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 fontAlgn="base"/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провітрювати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класну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кімнату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великих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малих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перервах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 fontAlgn="base"/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провітрювання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класних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кімнат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більшою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кількістю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повинно бути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тривалішим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класних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кімнат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де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менша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кількість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ctr" fontAlgn="base"/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залишати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вікна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трохи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прочиненими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час уроку;</a:t>
            </a:r>
          </a:p>
          <a:p>
            <a:pPr algn="ctr" fontAlgn="base"/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здійснювати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вологе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прибирання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класній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кімнаті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уроками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уроків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67744" y="116632"/>
            <a:ext cx="50405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Висновок</a:t>
            </a:r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: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0"/>
                            </p:stCondLst>
                            <p:childTnLst>
                              <p:par>
                                <p:cTn id="1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ртинки по запросу дякую за уваг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 descr="Картинки по запросу повітр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Картинки по запросу повітр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67744" y="188640"/>
            <a:ext cx="44982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Мета проекту: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700808"/>
            <a:ext cx="82089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Дослідити як можна покращити якість повітря у класній кімнаті під час занять;</a:t>
            </a:r>
          </a:p>
          <a:p>
            <a:pPr algn="ctr">
              <a:buFont typeface="Wingdings" pitchFamily="2" charset="2"/>
              <a:buChar char="v"/>
            </a:pP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Виготовити </a:t>
            </a:r>
            <a:r>
              <a:rPr lang="uk-UA" sz="36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ятку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«Як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вберегти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чистим»</a:t>
            </a:r>
          </a:p>
          <a:p>
            <a:pPr algn="ctr">
              <a:buFont typeface="Wingdings" pitchFamily="2" charset="2"/>
              <a:buChar char="v"/>
            </a:pP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Захистити проект.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ВІДКРИТИЙ УРОК\малюнки\загружено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99592" y="0"/>
            <a:ext cx="6984776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Повітря і не видно, і не чути.</a:t>
            </a:r>
          </a:p>
          <a:p>
            <a:pPr algn="ctr"/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Але без нього нам не обійтись. </a:t>
            </a:r>
          </a:p>
          <a:p>
            <a:pPr algn="ctr"/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Не можна ні хвилиночки пробути. </a:t>
            </a:r>
          </a:p>
          <a:p>
            <a:pPr algn="ctr"/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Ось ти навколо себе подивись.</a:t>
            </a:r>
          </a:p>
          <a:p>
            <a:pPr algn="ctr"/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Все дихає: листочок і травичка, </a:t>
            </a:r>
          </a:p>
          <a:p>
            <a:pPr algn="ctr"/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Метелик, що над квіткою летить.</a:t>
            </a:r>
          </a:p>
          <a:p>
            <a:pPr algn="ctr"/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І дише рибка й рак, і дише річка...</a:t>
            </a:r>
          </a:p>
          <a:p>
            <a:pPr algn="ctr"/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Повітря треба кожному, щоб </a:t>
            </a:r>
            <a:r>
              <a:rPr lang="uk-UA" sz="2400" b="1" i="1" dirty="0" err="1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жить</a:t>
            </a:r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</a:t>
            </a:r>
          </a:p>
          <a:p>
            <a:pPr algn="ctr"/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А он несуть вітри хмаринку білу, </a:t>
            </a:r>
          </a:p>
          <a:p>
            <a:pPr algn="ctr"/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Щоб дощик на поля й ліси пролить. </a:t>
            </a:r>
          </a:p>
          <a:p>
            <a:pPr algn="ctr"/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А он у небо пташка полетіла, </a:t>
            </a:r>
          </a:p>
          <a:p>
            <a:pPr algn="ctr"/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А без повітря як вона злетить? </a:t>
            </a:r>
          </a:p>
          <a:p>
            <a:pPr algn="ctr"/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Повітря — це велике диво, діти.</a:t>
            </a:r>
          </a:p>
          <a:p>
            <a:pPr algn="ctr"/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І все життя — це казка чарівна.</a:t>
            </a:r>
          </a:p>
          <a:p>
            <a:pPr algn="ctr"/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І кожній миті треба нам радіти, </a:t>
            </a:r>
          </a:p>
          <a:p>
            <a:pPr algn="ctr"/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Земля казкова і у нас одна. </a:t>
            </a:r>
          </a:p>
          <a:p>
            <a:pPr algn="ctr"/>
            <a:r>
              <a:rPr lang="uk-UA" sz="24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Н. </a:t>
            </a:r>
            <a:r>
              <a:rPr lang="uk-UA" sz="2400" b="1" i="1" dirty="0" err="1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Красоткіна</a:t>
            </a:r>
            <a:endParaRPr lang="uk-UA" sz="2400" b="1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чому важливе провітрюва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5" y="0"/>
            <a:ext cx="3995935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1484784"/>
            <a:ext cx="6084168" cy="49552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   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Важлив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провітрювання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приміщеня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ми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живемо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працюємо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відпочиваємо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   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Регулярний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обмін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допомагає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вирішити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наступні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проблеми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buFont typeface="Wingdings" pitchFamily="2" charset="2"/>
              <a:buChar char="q"/>
            </a:pP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постійне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оновлення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відпрацьованого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відновлення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ньому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рівня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кисню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зменшення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концентрації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вуглекислого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газу</a:t>
            </a:r>
          </a:p>
          <a:p>
            <a:pPr algn="ctr">
              <a:buFont typeface="Wingdings" pitchFamily="2" charset="2"/>
              <a:buChar char="q"/>
            </a:pP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зменшення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концентрації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шкідливих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речовин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повітрі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q"/>
            </a:pP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ліквідація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запахів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приміщенні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q"/>
            </a:pP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регулювання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вологості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температури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приміщеннях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q"/>
            </a:pP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зменшення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спор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грибків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повітрі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60648"/>
            <a:ext cx="54726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провітрювання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194" name="Picture 2" descr="https://scontent.flwo1-1.fna.fbcdn.net/v/t34.0-12/28109542_157894738338208_1218625720_n.jpg?oh=67ac89ecc27e4d9273432de0217193a5&amp;oe=5A8652A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924944"/>
            <a:ext cx="2894392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Картинки по запросу вологе прибирання класних кімна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" name="Picture 4" descr="Картинки по запросу вологе прибирання класних кімна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0"/>
            <a:ext cx="4067944" cy="335699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95536" y="1988840"/>
            <a:ext cx="4320480" cy="443198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маленькі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надзвичайно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легкі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часточки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пилу,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містять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різні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шкідливі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речовини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потрапивши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легені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разом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повітрям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можуть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викликати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різні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захворювання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Найкращим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помічником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боротьбі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пилом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вологе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прибирання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слід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проводити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раз, а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краще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два рази на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тиждень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52920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Вологе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прибирання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170" name="Picture 2" descr="https://scontent.flwo1-1.fna.fbcdn.net/v/t34.0-12/27993858_157894775004871_1515431494_n.jpg?oh=91eb27cb3bd8973d33172dba932c0a7f&amp;oe=5A8689D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356992"/>
            <a:ext cx="3491880" cy="338437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32779" y="0"/>
            <a:ext cx="62784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Кімнатні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рослини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12474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908720"/>
            <a:ext cx="9144000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Кімнатні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рослини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прикрашають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будинки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очищають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токсинів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присутні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повітрі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житлової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зони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 Вони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захищають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нас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бактерій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вірусів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крім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того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заспокоюють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нерви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покращують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настрій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Картинки по запросу спатіфіллу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564904"/>
            <a:ext cx="3312368" cy="24533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4" name="Picture 6" descr="Картинки по запросу кімнатний плющ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420888"/>
            <a:ext cx="3264024" cy="26098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2" name="Picture 4" descr="Картинки по запросу драце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3861048"/>
            <a:ext cx="3456384" cy="25922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683568" y="5157192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Спатіфіллум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3928" y="335699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 Драцена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88224" y="5085184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Кімнатний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плющ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0"/>
                            </p:stCondLst>
                            <p:childTnLst>
                              <p:par>
                                <p:cTn id="1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ртинки по запросу дипсис жовтуват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420888"/>
            <a:ext cx="3672408" cy="405269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71600" y="548680"/>
            <a:ext cx="7200800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Дипсис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жовтуватий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рослина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однією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кращих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будинків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офісів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оскільки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позбавляє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шкідливих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речовин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ефективно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зволожує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795536666db3.jpg (29.79 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0"/>
            <a:ext cx="4476750" cy="33623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91680" y="3645024"/>
            <a:ext cx="5976664" cy="31700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Сансевієрія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трьохполосна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en-US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Sansevieria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uk-UA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звана в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народі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"тещин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язик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зміїна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шкіра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", по праву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вважати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генератором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кисню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Сансевієрія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допомагає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людському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організму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адаптуватися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умов,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змінилися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підвищуючи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імунітет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Тим самим вона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вберігає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застуди,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знижує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шкідливий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вплив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перепадів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атмосферного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тиску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температури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вологості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Захищає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вона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токсинів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виділяються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синтетикою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лінолеумом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main8.jpg (41.68 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16632"/>
            <a:ext cx="4476750" cy="31908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03648" y="3429000"/>
            <a:ext cx="6192688" cy="258532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Герань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Pelargonium),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пеларгонія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виконує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функцію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домашнього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доктора" при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функціональних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розладах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нервової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Аромат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герані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знімає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нервову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напругу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допомагає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безсонні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неврозах,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стресах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онкології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Виділювана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нею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речовина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гераніол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надає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антивірусну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антибактеріальну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дію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вбиває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віруси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стафілококів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стрептококів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пеларгонія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нібито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висмоктує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чадний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газ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вогкість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відлякує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мух,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освіжає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застояне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118</TotalTime>
  <Words>393</Words>
  <Application>Microsoft Office PowerPoint</Application>
  <PresentationFormat>Экран (4:3)</PresentationFormat>
  <Paragraphs>55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14</cp:revision>
  <dcterms:created xsi:type="dcterms:W3CDTF">2018-01-28T13:56:51Z</dcterms:created>
  <dcterms:modified xsi:type="dcterms:W3CDTF">2018-02-11T04:13:53Z</dcterms:modified>
</cp:coreProperties>
</file>