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8" r:id="rId1"/>
  </p:sldMasterIdLst>
  <p:notesMasterIdLst>
    <p:notesMasterId r:id="rId8"/>
  </p:notesMasterIdLst>
  <p:sldIdLst>
    <p:sldId id="260" r:id="rId2"/>
    <p:sldId id="264" r:id="rId3"/>
    <p:sldId id="259" r:id="rId4"/>
    <p:sldId id="262" r:id="rId5"/>
    <p:sldId id="263" r:id="rId6"/>
    <p:sldId id="261" r:id="rId7"/>
  </p:sldIdLst>
  <p:sldSz cx="9144000" cy="6858000" type="screen4x3"/>
  <p:notesSz cx="6858000" cy="9144000"/>
  <p:custDataLst>
    <p:tags r:id="rId9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0033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0489" autoAdjust="0"/>
    <p:restoredTop sz="90929"/>
  </p:normalViewPr>
  <p:slideViewPr>
    <p:cSldViewPr>
      <p:cViewPr varScale="1">
        <p:scale>
          <a:sx n="79" d="100"/>
          <a:sy n="79" d="100"/>
        </p:scale>
        <p:origin x="989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2B54FE52-F60F-4FE2-8729-F5252E838584}" type="datetimeFigureOut">
              <a:rPr lang="en-US"/>
              <a:pPr>
                <a:defRPr/>
              </a:pPr>
              <a:t>11/26/2020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12E4CFAE-FDBF-48EE-A4A5-DD58C656E0AE}" type="slidenum">
              <a:rPr lang="en-US"/>
              <a:pPr>
                <a:defRPr/>
              </a:pPr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2643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F16D65F-0A8C-4E03-9995-6EBBCA4EBBD4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62CD074-BBB4-4FBD-B703-BAD64921CFCD}" type="slidenum">
              <a:rPr lang="en-US" altLang="ru-RU" smtClean="0">
                <a:cs typeface="Arial" charset="0"/>
              </a:rPr>
              <a:pPr/>
              <a:t>3</a:t>
            </a:fld>
            <a:endParaRPr lang="en-US" alt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0063" y="3581400"/>
            <a:ext cx="8153400" cy="13716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0063" y="4953000"/>
            <a:ext cx="8153400" cy="990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/>
              <a:t>www.PresentationPro.com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AEB234D-2F8A-4735-8B44-A2DD4B369CBD}" type="slidenum">
              <a:rPr lang="en-US"/>
              <a:pPr>
                <a:defRPr/>
              </a:pPr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www.PresentationPro.com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430AC9-529C-4AA3-A05B-4362585FBB53}" type="slidenum">
              <a:rPr lang="en-US"/>
              <a:pPr>
                <a:defRPr/>
              </a:pPr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152400"/>
            <a:ext cx="2171700" cy="6019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62700" cy="6019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www.PresentationPro.com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2DF72D-F929-4E12-A8AB-4A0B53986000}" type="slidenum">
              <a:rPr lang="en-US"/>
              <a:pPr>
                <a:defRPr/>
              </a:pPr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www.PresentationPro.com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B3370-51D7-445C-BB10-E42B6A8046CC}" type="slidenum">
              <a:rPr lang="en-US"/>
              <a:pPr>
                <a:defRPr/>
              </a:pPr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www.PresentationPro.com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6EA50A-725D-40BC-8F89-E15BA3705A56}" type="slidenum">
              <a:rPr lang="en-US"/>
              <a:pPr>
                <a:defRPr/>
              </a:pPr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676400"/>
            <a:ext cx="42672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2672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www.PresentationPro.com</a:t>
            </a: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60E4F5-E80E-4959-8067-FF37AC2C9580}" type="slidenum">
              <a:rPr lang="en-US"/>
              <a:pPr>
                <a:defRPr/>
              </a:pPr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www.PresentationPro.com</a:t>
            </a: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779D4-4998-41B4-BC5D-D0D5D7DE4840}" type="slidenum">
              <a:rPr lang="en-US"/>
              <a:pPr>
                <a:defRPr/>
              </a:pPr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www.PresentationPro.com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5DC07E-AEC5-463A-B53A-975B737B4C0A}" type="slidenum">
              <a:rPr lang="en-US"/>
              <a:pPr>
                <a:defRPr/>
              </a:pPr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www.PresentationPro.com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AD3DBE-8EC4-47B2-9A13-4888560E2255}" type="slidenum">
              <a:rPr lang="en-US"/>
              <a:pPr>
                <a:defRPr/>
              </a:pPr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www.PresentationPro.com</a:t>
            </a: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A07462-E5C0-48AF-96FD-BC33489A0EC3}" type="slidenum">
              <a:rPr lang="en-US"/>
              <a:pPr>
                <a:defRPr/>
              </a:pPr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www.PresentationPro.com</a:t>
            </a: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36B83C-55FF-43C2-8210-E31FB0CC572D}" type="slidenum">
              <a:rPr lang="en-US"/>
              <a:pPr>
                <a:defRPr/>
              </a:pPr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938338" y="152400"/>
            <a:ext cx="6934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676400"/>
            <a:ext cx="8686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/>
              <a:t>Click to edit Master text styles</a:t>
            </a:r>
          </a:p>
          <a:p>
            <a:pPr lvl="1"/>
            <a:r>
              <a:rPr lang="en-US" altLang="ru-RU"/>
              <a:t>Second level</a:t>
            </a:r>
          </a:p>
          <a:p>
            <a:pPr lvl="2"/>
            <a:r>
              <a:rPr lang="en-US" altLang="ru-RU"/>
              <a:t>Third level</a:t>
            </a:r>
          </a:p>
          <a:p>
            <a:pPr lvl="3"/>
            <a:r>
              <a:rPr lang="en-US" altLang="ru-RU"/>
              <a:t>Fourth level</a:t>
            </a:r>
          </a:p>
          <a:p>
            <a:pPr lvl="4"/>
            <a:r>
              <a:rPr lang="en-US" altLang="ru-RU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6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www.PresentationPro.com</a:t>
            </a: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DB71116-42DA-4EC3-954A-8B43FA224440}" type="slidenum">
              <a:rPr lang="en-US"/>
              <a:pPr>
                <a:defRPr/>
              </a:pPr>
              <a:t>‹№›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3" r:id="rId1"/>
    <p:sldLayoutId id="2147484033" r:id="rId2"/>
    <p:sldLayoutId id="2147484034" r:id="rId3"/>
    <p:sldLayoutId id="2147484035" r:id="rId4"/>
    <p:sldLayoutId id="2147484036" r:id="rId5"/>
    <p:sldLayoutId id="2147484037" r:id="rId6"/>
    <p:sldLayoutId id="2147484038" r:id="rId7"/>
    <p:sldLayoutId id="2147484039" r:id="rId8"/>
    <p:sldLayoutId id="2147484040" r:id="rId9"/>
    <p:sldLayoutId id="2147484041" r:id="rId10"/>
    <p:sldLayoutId id="2147484042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bg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bg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3"/>
          <p:cNvSpPr>
            <a:spLocks noGrp="1"/>
          </p:cNvSpPr>
          <p:nvPr>
            <p:ph type="ctrTitle"/>
          </p:nvPr>
        </p:nvSpPr>
        <p:spPr>
          <a:xfrm>
            <a:off x="500063" y="3581400"/>
            <a:ext cx="8153400" cy="1062046"/>
          </a:xfrm>
        </p:spPr>
        <p:txBody>
          <a:bodyPr/>
          <a:lstStyle/>
          <a:p>
            <a:pPr eaLnBrk="1" hangingPunct="1"/>
            <a:r>
              <a:rPr lang="uk-UA" altLang="ru-RU" sz="2800" b="1" dirty="0">
                <a:solidFill>
                  <a:srgbClr val="003300"/>
                </a:solidFill>
              </a:rPr>
              <a:t>«Будова атома. Періодичний закон і періодична система хімічних елементів»</a:t>
            </a:r>
            <a:endParaRPr lang="ru-RU" altLang="ru-RU" sz="2800" b="1" dirty="0">
              <a:solidFill>
                <a:srgbClr val="003300"/>
              </a:solidFill>
            </a:endParaRPr>
          </a:p>
        </p:txBody>
      </p:sp>
      <p:sp>
        <p:nvSpPr>
          <p:cNvPr id="3075" name="Subtitle 4"/>
          <p:cNvSpPr>
            <a:spLocks noGrp="1"/>
          </p:cNvSpPr>
          <p:nvPr>
            <p:ph type="subTitle" idx="1"/>
          </p:nvPr>
        </p:nvSpPr>
        <p:spPr>
          <a:xfrm>
            <a:off x="500063" y="4643446"/>
            <a:ext cx="8153400" cy="1300154"/>
          </a:xfrm>
        </p:spPr>
        <p:txBody>
          <a:bodyPr/>
          <a:lstStyle/>
          <a:p>
            <a:pPr algn="l" eaLnBrk="1" hangingPunct="1"/>
            <a:endParaRPr lang="uk-UA" altLang="ru-RU" sz="2000" b="1" i="1" dirty="0">
              <a:solidFill>
                <a:srgbClr val="003300"/>
              </a:solidFill>
            </a:endParaRPr>
          </a:p>
          <a:p>
            <a:pPr algn="l" eaLnBrk="1" hangingPunct="1"/>
            <a:r>
              <a:rPr lang="uk-UA" altLang="ru-RU" sz="2000" b="1" i="1" dirty="0">
                <a:solidFill>
                  <a:srgbClr val="003300"/>
                </a:solidFill>
              </a:rPr>
              <a:t>Девіз уроку:</a:t>
            </a:r>
            <a:r>
              <a:rPr lang="uk-UA" altLang="ru-RU" sz="2000" b="1" i="1" dirty="0">
                <a:solidFill>
                  <a:srgbClr val="0000FF"/>
                </a:solidFill>
              </a:rPr>
              <a:t> «Мало знати, треба й застосовувати,</a:t>
            </a:r>
            <a:br>
              <a:rPr lang="uk-UA" altLang="ru-RU" sz="2000" b="1" i="1" dirty="0">
                <a:solidFill>
                  <a:srgbClr val="0000FF"/>
                </a:solidFill>
              </a:rPr>
            </a:br>
            <a:r>
              <a:rPr lang="uk-UA" altLang="ru-RU" sz="2000" b="1" i="1" dirty="0">
                <a:solidFill>
                  <a:srgbClr val="0000FF"/>
                </a:solidFill>
              </a:rPr>
              <a:t>                          Мало хотіти, треба й  робити!»</a:t>
            </a:r>
          </a:p>
          <a:p>
            <a:pPr algn="l" eaLnBrk="1" hangingPunct="1"/>
            <a:r>
              <a:rPr lang="uk-UA" altLang="ru-RU" sz="2000" b="1" i="1" dirty="0">
                <a:solidFill>
                  <a:srgbClr val="0000FF"/>
                </a:solidFill>
              </a:rPr>
              <a:t>                                                                                     (Гете)</a:t>
            </a:r>
            <a:endParaRPr lang="ru-RU" altLang="ru-RU" sz="2000" dirty="0"/>
          </a:p>
        </p:txBody>
      </p:sp>
    </p:spTree>
  </p:cSld>
  <p:clrMapOvr>
    <a:masterClrMapping/>
  </p:clrMapOvr>
  <p:transition advTm="3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Рекламне  агентство</a:t>
            </a:r>
            <a:br>
              <a:rPr lang="uk-UA" dirty="0"/>
            </a:br>
            <a:r>
              <a:rPr lang="uk-UA" dirty="0"/>
              <a:t>                   </a:t>
            </a:r>
            <a:r>
              <a:rPr lang="ru-RU" kern="1800" cap="all" spc="75" dirty="0">
                <a:solidFill>
                  <a:srgbClr val="FF0000"/>
                </a:solidFill>
                <a:ea typeface="Times New Roman"/>
              </a:rPr>
              <a:t>LIFE IS BEAUTIFUL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www.PresentationPro.com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800"/>
            <a:ext cx="9144000" cy="52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77568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uk-UA" altLang="ru-RU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Рекламно-маркетингове дослідження</a:t>
            </a:r>
            <a:endParaRPr lang="ru-RU" altLang="ru-RU" b="1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23" name="Content Placeholder 5"/>
          <p:cNvSpPr>
            <a:spLocks noGrp="1"/>
          </p:cNvSpPr>
          <p:nvPr>
            <p:ph idx="4294967295"/>
          </p:nvPr>
        </p:nvSpPr>
        <p:spPr>
          <a:xfrm>
            <a:off x="0" y="1676400"/>
            <a:ext cx="8686800" cy="4495800"/>
          </a:xfrm>
        </p:spPr>
        <p:txBody>
          <a:bodyPr/>
          <a:lstStyle/>
          <a:p>
            <a:pPr eaLnBrk="1" hangingPunct="1"/>
            <a:r>
              <a:rPr lang="uk-UA" altLang="ru-RU" sz="2800" b="1" dirty="0"/>
              <a:t>Періодичної системи хімічних елементів </a:t>
            </a:r>
          </a:p>
          <a:p>
            <a:pPr marL="0" indent="0" eaLnBrk="1" hangingPunct="1">
              <a:buNone/>
            </a:pPr>
            <a:r>
              <a:rPr lang="uk-UA" altLang="ru-RU" sz="2800" b="1" dirty="0"/>
              <a:t>                             Д.І. Менделєєва</a:t>
            </a:r>
            <a:endParaRPr lang="ru-RU" altLang="ru-RU" sz="28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743200"/>
            <a:ext cx="60198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3000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>
                <a:solidFill>
                  <a:srgbClr val="0070C0"/>
                </a:solidFill>
              </a:rPr>
              <a:t>Виконайте тестування за посиланням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7200" b="1" dirty="0"/>
              <a:t>Joinmyquiz.com</a:t>
            </a:r>
          </a:p>
          <a:p>
            <a:pPr marL="0" indent="0" algn="ctr">
              <a:buNone/>
            </a:pPr>
            <a:r>
              <a:rPr lang="ru-RU" sz="7200" b="1" dirty="0"/>
              <a:t>31350916</a:t>
            </a:r>
            <a:endParaRPr lang="uk-UA" sz="7200" b="1" dirty="0"/>
          </a:p>
          <a:p>
            <a:pPr marL="0" indent="0" algn="ctr">
              <a:buNone/>
            </a:pPr>
            <a:endParaRPr lang="ru-RU" sz="7200" b="1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www.PresentationPro.com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221088"/>
            <a:ext cx="1991469" cy="1964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5164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Домашнє завдання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uk-UA" sz="4000" i="1" dirty="0"/>
              <a:t>Дайте характеристику та дізнайтеся цікавий матеріал про свій елемент (той, що відповідає вашій даті народження).</a:t>
            </a:r>
            <a:endParaRPr lang="ru-RU" sz="4000" i="1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www.PresentationPro.com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44732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7100" y="152400"/>
            <a:ext cx="6934200" cy="1143000"/>
          </a:xfrm>
        </p:spPr>
        <p:txBody>
          <a:bodyPr/>
          <a:lstStyle/>
          <a:p>
            <a:pPr algn="ctr"/>
            <a:r>
              <a:rPr lang="uk-UA" sz="2800" b="1" dirty="0">
                <a:solidFill>
                  <a:srgbClr val="0070C0"/>
                </a:solidFill>
              </a:rPr>
              <a:t>Слова із заповіту Д.І. Менделєєва, який він зробив для своїх дітей :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76600" y="2459504"/>
            <a:ext cx="56388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uk-UA" dirty="0">
                <a:latin typeface="Times New Roman"/>
                <a:ea typeface="Calibri"/>
                <a:cs typeface="Times New Roman"/>
              </a:rPr>
              <a:t>    </a:t>
            </a:r>
            <a:r>
              <a:rPr lang="uk-UA" sz="3600" b="1" i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«Працюйте! Працюючи, ви зробите все і для близьких, і для себе. А якщо, працюючи, не матиме успіху – спробуйте ще раз!»</a:t>
            </a:r>
            <a:endParaRPr lang="ru-RU" sz="3600" b="1" i="1" dirty="0">
              <a:solidFill>
                <a:schemeClr val="bg1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828800"/>
            <a:ext cx="2971800" cy="4191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546798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MOVIE_LOOPED_PLAYBACK" val="1"/>
  <p:tag name="GENSWF_OUTPUT_FILE_NAME" val="PPP_SBUSC_TXT_3D_Graph_Increasing"/>
  <p:tag name="GENSWF_MOVIE_ONCLICK_URL" val="http://"/>
  <p:tag name="GENSWF_MOVIE_PRESENTATION_END_URL" val="http://"/>
</p:tagLst>
</file>

<file path=ppt/theme/theme1.xml><?xml version="1.0" encoding="utf-8"?>
<a:theme xmlns:a="http://schemas.openxmlformats.org/drawingml/2006/main" name="PPP_SEDUC_TXT_Chemistry_Class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PPP_SEDUC_TXT_Chemistry_Class</Template>
  <TotalTime>1207</TotalTime>
  <Words>146</Words>
  <Application>Microsoft Office PowerPoint</Application>
  <PresentationFormat>Екран (4:3)</PresentationFormat>
  <Paragraphs>20</Paragraphs>
  <Slides>6</Slides>
  <Notes>2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PPP_SEDUC_TXT_Chemistry_Class</vt:lpstr>
      <vt:lpstr>«Будова атома. Періодичний закон і періодична система хімічних елементів»</vt:lpstr>
      <vt:lpstr>Рекламне  агентство                    LIFE IS BEAUTIFUL</vt:lpstr>
      <vt:lpstr>Рекламно-маркетингове дослідження</vt:lpstr>
      <vt:lpstr>Виконайте тестування за посиланням</vt:lpstr>
      <vt:lpstr>Домашнє завдання</vt:lpstr>
      <vt:lpstr>Слова із заповіту Д.І. Менделєєва, який він зробив для своїх дітей 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Юра</dc:creator>
  <cp:lastModifiedBy>admin</cp:lastModifiedBy>
  <cp:revision>125</cp:revision>
  <dcterms:created xsi:type="dcterms:W3CDTF">2004-02-11T14:41:34Z</dcterms:created>
  <dcterms:modified xsi:type="dcterms:W3CDTF">2020-11-26T12:53:30Z</dcterms:modified>
</cp:coreProperties>
</file>