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84C7E-9E8F-47AD-B915-5C36D770CD4D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8DFBC-BF35-40DB-A3AB-6403AAC8FD0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3468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84C7E-9E8F-47AD-B915-5C36D770CD4D}" type="datetimeFigureOut">
              <a:rPr lang="uk-UA" smtClean="0"/>
              <a:t>03.12.2024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8DFBC-BF35-40DB-A3AB-6403AAC8FD0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1007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452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#</a:t>
            </a:r>
            <a:r>
              <a:rPr lang="uk-UA" smtClean="0"/>
              <a:t>Мандрівник</a:t>
            </a:r>
            <a:r>
              <a:rPr lang="en-US" smtClean="0"/>
              <a:t>_</a:t>
            </a:r>
            <a:r>
              <a:rPr lang="uk-UA" smtClean="0"/>
              <a:t>між</a:t>
            </a:r>
            <a:r>
              <a:rPr lang="en-US" smtClean="0"/>
              <a:t>_</a:t>
            </a:r>
            <a:r>
              <a:rPr lang="uk-UA" smtClean="0"/>
              <a:t>світами</a:t>
            </a:r>
            <a:endParaRPr lang="uk-UA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544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45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2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517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36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0441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53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559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186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600" smtClean="0"/>
              <a:t>Допоможи Зоріану виконати завдання та відновити баланс на планетах</a:t>
            </a:r>
            <a:endParaRPr lang="uk-UA" sz="3600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2631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>
                <a:effectLst/>
              </a:rPr>
              <a:t>Перша зупинка: </a:t>
            </a:r>
            <a:br>
              <a:rPr lang="uk-UA" smtClean="0">
                <a:effectLst/>
              </a:rPr>
            </a:br>
            <a:r>
              <a:rPr lang="uk-UA" smtClean="0">
                <a:effectLst/>
              </a:rPr>
              <a:t>Сульфурія</a:t>
            </a:r>
            <a:endParaRPr lang="uk-UA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328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>
                <a:effectLst/>
              </a:rPr>
              <a:t>Друга зупинка: </a:t>
            </a:r>
            <a:br>
              <a:rPr lang="uk-UA" smtClean="0">
                <a:effectLst/>
              </a:rPr>
            </a:br>
            <a:r>
              <a:rPr lang="uk-UA" smtClean="0">
                <a:effectLst/>
              </a:rPr>
              <a:t>Діамантія</a:t>
            </a:r>
            <a:endParaRPr lang="uk-UA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3369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>
                <a:effectLst/>
              </a:rPr>
              <a:t>Третя зупинка: </a:t>
            </a:r>
            <a:br>
              <a:rPr lang="uk-UA" smtClean="0">
                <a:effectLst/>
              </a:rPr>
            </a:br>
            <a:r>
              <a:rPr lang="uk-UA" smtClean="0">
                <a:effectLst/>
              </a:rPr>
              <a:t>Графітон</a:t>
            </a:r>
            <a:endParaRPr lang="uk-UA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4608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>
                <a:effectLst/>
              </a:rPr>
              <a:t>Четверта зупинка: </a:t>
            </a:r>
            <a:br>
              <a:rPr lang="uk-UA" smtClean="0">
                <a:effectLst/>
              </a:rPr>
            </a:br>
            <a:r>
              <a:rPr lang="uk-UA" smtClean="0">
                <a:effectLst/>
              </a:rPr>
              <a:t>Озонекс</a:t>
            </a:r>
            <a:endParaRPr lang="uk-UA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2700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62112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</Words>
  <Application>Microsoft Office PowerPoint</Application>
  <PresentationFormat>Экран (4:3)</PresentationFormat>
  <Paragraphs>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#Мандрівник_між_світами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Допоможи Зоріану виконати завдання та відновити баланс на планетах</vt:lpstr>
      <vt:lpstr>Перша зупинка:  Сульфурія</vt:lpstr>
      <vt:lpstr>Друга зупинка:  Діамантія</vt:lpstr>
      <vt:lpstr>Третя зупинка:  Графітон</vt:lpstr>
      <vt:lpstr>Четверта зупинка:  Озонекс</vt:lpstr>
      <vt:lpstr>Презентация PowerPoint</vt:lpstr>
    </vt:vector>
  </TitlesOfParts>
  <Company>UkraineHouse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Administrator</dc:creator>
  <cp:lastModifiedBy>Administrator</cp:lastModifiedBy>
  <cp:revision>1</cp:revision>
  <dcterms:created xsi:type="dcterms:W3CDTF">2024-12-03T08:30:49Z</dcterms:created>
  <dcterms:modified xsi:type="dcterms:W3CDTF">2024-12-03T08:30:49Z</dcterms:modified>
</cp:coreProperties>
</file>