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wmv" ContentType="video/x-ms-wm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3" r:id="rId3"/>
    <p:sldId id="271" r:id="rId4"/>
    <p:sldId id="262" r:id="rId5"/>
    <p:sldId id="265" r:id="rId6"/>
    <p:sldId id="261" r:id="rId7"/>
    <p:sldId id="266" r:id="rId8"/>
    <p:sldId id="258" r:id="rId9"/>
    <p:sldId id="267" r:id="rId10"/>
    <p:sldId id="264" r:id="rId11"/>
    <p:sldId id="268" r:id="rId12"/>
    <p:sldId id="269" r:id="rId13"/>
    <p:sldId id="270" r:id="rId14"/>
    <p:sldId id="273" r:id="rId15"/>
    <p:sldId id="272" r:id="rId16"/>
    <p:sldId id="259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1469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10.02.2025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apps.org/display?v=p3bgifg0325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hyperlink" Target="https://learningapps.org/display?v=pms7as65c25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wmv"/><Relationship Id="rId1" Type="http://schemas.microsoft.com/office/2007/relationships/media" Target="../media/media1.wmv"/><Relationship Id="rId5" Type="http://schemas.openxmlformats.org/officeDocument/2006/relationships/image" Target="../media/image10.pn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dHREODcIRQE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apps.org/display?v=pku6tthtj25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5.gif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uadro abstracto de acuarela para el día de San Valentín con espacio vacío  en el medio | Imagen Premium generada con 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358" y="0"/>
            <a:ext cx="914935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4521" y="692696"/>
            <a:ext cx="8229600" cy="1143000"/>
          </a:xfrm>
        </p:spPr>
        <p:txBody>
          <a:bodyPr>
            <a:noAutofit/>
          </a:bodyPr>
          <a:lstStyle/>
          <a:p>
            <a:r>
              <a:rPr lang="en-US" sz="72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#</a:t>
            </a:r>
            <a:r>
              <a:rPr lang="uk-UA" sz="72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ХіміяКохання</a:t>
            </a:r>
            <a:endParaRPr lang="uk-UA" sz="72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5123" name="Picture 3" descr="C:\Users\Administrator\Documents\2024-2025\хімія кохання\rebus (1).pn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FFCCFF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2455" y="2564904"/>
            <a:ext cx="3693732" cy="1828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Administrator\Documents\2024-2025\хімія кохання\rebus.png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546" y="4293096"/>
            <a:ext cx="6305550" cy="165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08240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ocuments\2024-2025\хімія кохання\1640691791_4-abrakadabra-fun-p-fon-dlya-prezentatsii-lyubov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2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340769"/>
            <a:ext cx="3528392" cy="468052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1800" dirty="0" smtClean="0"/>
              <a:t> У </a:t>
            </a:r>
            <a:r>
              <a:rPr lang="uk-UA" sz="1800" dirty="0"/>
              <a:t>хімії – ім’я </a:t>
            </a:r>
            <a:r>
              <a:rPr lang="uk-UA" sz="1800" dirty="0" smtClean="0"/>
              <a:t>жіноче…</a:t>
            </a:r>
          </a:p>
          <a:p>
            <a:pPr marL="0" indent="0">
              <a:buNone/>
            </a:pPr>
            <a:r>
              <a:rPr lang="uk-UA" sz="1800" dirty="0" smtClean="0"/>
              <a:t>Хто </a:t>
            </a:r>
            <a:r>
              <a:rPr lang="uk-UA" sz="1800" dirty="0"/>
              <a:t>зрозуміти її хоче,</a:t>
            </a:r>
          </a:p>
          <a:p>
            <a:pPr marL="0" indent="0">
              <a:buNone/>
            </a:pPr>
            <a:r>
              <a:rPr lang="uk-UA" sz="1800" dirty="0"/>
              <a:t>про інший світ умить забуде,</a:t>
            </a:r>
          </a:p>
          <a:p>
            <a:pPr marL="0" indent="0">
              <a:buNone/>
            </a:pPr>
            <a:r>
              <a:rPr lang="uk-UA" sz="1800" dirty="0"/>
              <a:t>її рабом довіку буде.</a:t>
            </a:r>
          </a:p>
          <a:p>
            <a:pPr marL="0" indent="0">
              <a:buNone/>
            </a:pPr>
            <a:r>
              <a:rPr lang="uk-UA" sz="1800" dirty="0"/>
              <a:t>На неї стане він молитись,</a:t>
            </a:r>
          </a:p>
          <a:p>
            <a:pPr marL="0" indent="0">
              <a:buNone/>
            </a:pPr>
            <a:r>
              <a:rPr lang="uk-UA" sz="1800" dirty="0"/>
              <a:t>за неї на турнірах битись…</a:t>
            </a:r>
          </a:p>
          <a:p>
            <a:pPr marL="0" indent="0">
              <a:buNone/>
            </a:pPr>
            <a:r>
              <a:rPr lang="uk-UA" sz="1800" dirty="0"/>
              <a:t>і, навіть, на олімпіаду</a:t>
            </a:r>
          </a:p>
          <a:p>
            <a:pPr marL="0" indent="0">
              <a:buNone/>
            </a:pPr>
            <a:r>
              <a:rPr lang="uk-UA" sz="1800" dirty="0"/>
              <a:t>для неї він помчиться радо!</a:t>
            </a:r>
          </a:p>
          <a:p>
            <a:pPr marL="0" indent="0">
              <a:buNone/>
            </a:pPr>
            <a:r>
              <a:rPr lang="uk-UA" sz="1800" dirty="0"/>
              <a:t> У хімії – жіноча вдача…</a:t>
            </a:r>
          </a:p>
          <a:p>
            <a:pPr marL="0" indent="0">
              <a:buNone/>
            </a:pPr>
            <a:r>
              <a:rPr lang="uk-UA" sz="1800" dirty="0"/>
              <a:t>Бува, таку знайде задачу, </a:t>
            </a:r>
          </a:p>
          <a:p>
            <a:pPr marL="0" indent="0">
              <a:buNone/>
            </a:pPr>
            <a:r>
              <a:rPr lang="uk-UA" sz="1800" dirty="0"/>
              <a:t>що книжок гори прочитаєш,</a:t>
            </a:r>
          </a:p>
          <a:p>
            <a:pPr marL="0" indent="0">
              <a:buNone/>
            </a:pPr>
            <a:r>
              <a:rPr lang="uk-UA" sz="1800" dirty="0"/>
              <a:t>рівнянь, пропорцій наскладаєш,</a:t>
            </a:r>
          </a:p>
          <a:p>
            <a:pPr marL="0" indent="0">
              <a:buNone/>
            </a:pPr>
            <a:r>
              <a:rPr lang="uk-UA" sz="1800" dirty="0"/>
              <a:t>думаєш, мучишся, рахуєш</a:t>
            </a:r>
            <a:r>
              <a:rPr lang="uk-UA" sz="1800" dirty="0" smtClean="0"/>
              <a:t>…</a:t>
            </a:r>
            <a:endParaRPr lang="uk-UA" sz="1800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355976" y="22833"/>
            <a:ext cx="4558107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uk-UA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Хімія – жінка?</a:t>
            </a:r>
            <a:endParaRPr lang="uk-UA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4355976" y="1340769"/>
            <a:ext cx="3672408" cy="35283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uk-UA" sz="1800" dirty="0" smtClean="0"/>
              <a:t>І рук, і ніг уже не чуєш!</a:t>
            </a:r>
          </a:p>
          <a:p>
            <a:pPr marL="0" indent="0">
              <a:buFont typeface="Arial" pitchFamily="34" charset="0"/>
              <a:buNone/>
            </a:pPr>
            <a:r>
              <a:rPr lang="uk-UA" sz="1800" dirty="0" smtClean="0"/>
              <a:t>Вже світу білого не бачиш!</a:t>
            </a:r>
          </a:p>
          <a:p>
            <a:pPr marL="0" indent="0">
              <a:buFont typeface="Arial" pitchFamily="34" charset="0"/>
              <a:buNone/>
            </a:pPr>
            <a:r>
              <a:rPr lang="uk-UA" sz="1800" dirty="0" smtClean="0"/>
              <a:t>Вона сміється…А ти плачеш!!!</a:t>
            </a:r>
          </a:p>
          <a:p>
            <a:pPr marL="0" indent="0">
              <a:buFont typeface="Arial" pitchFamily="34" charset="0"/>
              <a:buNone/>
            </a:pPr>
            <a:r>
              <a:rPr lang="uk-UA" sz="1800" dirty="0" smtClean="0"/>
              <a:t>У хімії – жіноче серце:</a:t>
            </a:r>
          </a:p>
          <a:p>
            <a:pPr marL="0" indent="0">
              <a:buFont typeface="Arial" pitchFamily="34" charset="0"/>
              <a:buNone/>
            </a:pPr>
            <a:r>
              <a:rPr lang="uk-UA" sz="1800" dirty="0" smtClean="0"/>
              <a:t>Любов’ю на любов озветься…</a:t>
            </a:r>
          </a:p>
          <a:p>
            <a:pPr marL="0" indent="0">
              <a:buFont typeface="Arial" pitchFamily="34" charset="0"/>
              <a:buNone/>
            </a:pPr>
            <a:r>
              <a:rPr lang="uk-UA" sz="1800" dirty="0" smtClean="0"/>
              <a:t>На працю – добрими ділами, </a:t>
            </a:r>
          </a:p>
          <a:p>
            <a:pPr marL="0" indent="0">
              <a:buFont typeface="Arial" pitchFamily="34" charset="0"/>
              <a:buNone/>
            </a:pPr>
            <a:r>
              <a:rPr lang="uk-UA" sz="1800" dirty="0" smtClean="0"/>
              <a:t>на думку – щирими словами.</a:t>
            </a:r>
          </a:p>
          <a:p>
            <a:pPr marL="0" indent="0">
              <a:buFont typeface="Arial" pitchFamily="34" charset="0"/>
              <a:buNone/>
            </a:pPr>
            <a:r>
              <a:rPr lang="uk-UA" sz="1800" dirty="0" smtClean="0"/>
              <a:t>І, навіть, якщо, любий друже, </a:t>
            </a:r>
          </a:p>
          <a:p>
            <a:pPr marL="0" indent="0">
              <a:buFont typeface="Arial" pitchFamily="34" charset="0"/>
              <a:buNone/>
            </a:pPr>
            <a:r>
              <a:rPr lang="uk-UA" sz="1800" dirty="0" smtClean="0"/>
              <a:t>ти любиш хімію не дуже,</a:t>
            </a:r>
          </a:p>
          <a:p>
            <a:pPr marL="0" indent="0">
              <a:buFont typeface="Arial" pitchFamily="34" charset="0"/>
              <a:buNone/>
            </a:pPr>
            <a:r>
              <a:rPr lang="uk-UA" sz="1800" dirty="0" smtClean="0"/>
              <a:t>не вчиш її, - що не кажи!</a:t>
            </a:r>
          </a:p>
          <a:p>
            <a:pPr marL="0" indent="0">
              <a:buFont typeface="Arial" pitchFamily="34" charset="0"/>
              <a:buNone/>
            </a:pPr>
            <a:r>
              <a:rPr lang="uk-UA" sz="1800" dirty="0" smtClean="0"/>
              <a:t>Як жінка, терпить і прощає,</a:t>
            </a:r>
          </a:p>
          <a:p>
            <a:pPr marL="0" indent="0">
              <a:buFont typeface="Arial" pitchFamily="34" charset="0"/>
              <a:buNone/>
            </a:pPr>
            <a:r>
              <a:rPr lang="uk-UA" sz="1800" dirty="0" smtClean="0"/>
              <a:t>щодня захоплено чекає…</a:t>
            </a:r>
          </a:p>
          <a:p>
            <a:pPr marL="0" indent="0">
              <a:buFont typeface="Arial" pitchFamily="34" charset="0"/>
              <a:buNone/>
            </a:pPr>
            <a:r>
              <a:rPr lang="uk-UA" sz="1800" dirty="0" smtClean="0"/>
              <a:t>Йди, подивись, переможи!</a:t>
            </a:r>
            <a:endParaRPr lang="uk-UA" sz="1800" dirty="0"/>
          </a:p>
        </p:txBody>
      </p:sp>
    </p:spTree>
    <p:extLst>
      <p:ext uri="{BB962C8B-B14F-4D97-AF65-F5344CB8AC3E}">
        <p14:creationId xmlns:p14="http://schemas.microsoft.com/office/powerpoint/2010/main" val="319775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ocuments\2024-2025\хімія кохання\1640691791_4-abrakadabra-fun-p-fon-dlya-prezentatsii-lyubov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2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412776"/>
            <a:ext cx="7787208" cy="4713387"/>
          </a:xfrm>
        </p:spPr>
        <p:txBody>
          <a:bodyPr>
            <a:normAutofit fontScale="85000" lnSpcReduction="20000"/>
          </a:bodyPr>
          <a:lstStyle/>
          <a:p>
            <a:pPr algn="ctr">
              <a:buBlip>
                <a:blip r:embed="rId3"/>
              </a:buBlip>
            </a:pPr>
            <a:r>
              <a:rPr lang="uk-UA" b="1" dirty="0" err="1" smtClean="0"/>
              <a:t>Хіміякохання</a:t>
            </a:r>
            <a:r>
              <a:rPr lang="uk-UA" dirty="0" smtClean="0"/>
              <a:t> </a:t>
            </a:r>
            <a:r>
              <a:rPr lang="uk-UA" dirty="0"/>
              <a:t>– це не лише поезія почуттів, а й справжня наука! ❤</a:t>
            </a:r>
            <a:endParaRPr lang="uk-UA" dirty="0" smtClean="0"/>
          </a:p>
          <a:p>
            <a:pPr>
              <a:buBlip>
                <a:blip r:embed="rId3"/>
              </a:buBlip>
            </a:pPr>
            <a:r>
              <a:rPr lang="uk-UA" dirty="0" smtClean="0"/>
              <a:t>Вона </a:t>
            </a:r>
            <a:r>
              <a:rPr lang="uk-UA" dirty="0"/>
              <a:t>сповнена загадкових реакцій, вибухових емоцій і гармонійних сполук. Чи знали ви, що наші почуття можна пояснити хімічними процесами? Адже закоханість – це справжній коктейль гормонів: </a:t>
            </a:r>
            <a:r>
              <a:rPr lang="uk-UA" dirty="0" smtClean="0"/>
              <a:t>щось </a:t>
            </a:r>
            <a:r>
              <a:rPr lang="uk-UA" dirty="0"/>
              <a:t>дарує </a:t>
            </a:r>
            <a:r>
              <a:rPr lang="uk-UA" dirty="0" smtClean="0"/>
              <a:t>радість та зміцнює </a:t>
            </a:r>
            <a:r>
              <a:rPr lang="uk-UA" dirty="0"/>
              <a:t>зв’язок, а </a:t>
            </a:r>
            <a:r>
              <a:rPr lang="uk-UA" dirty="0" smtClean="0"/>
              <a:t>якийсь змушує </a:t>
            </a:r>
            <a:r>
              <a:rPr lang="uk-UA" dirty="0"/>
              <a:t>серце битися </a:t>
            </a:r>
            <a:r>
              <a:rPr lang="uk-UA" dirty="0" smtClean="0"/>
              <a:t>швидше.</a:t>
            </a:r>
          </a:p>
          <a:p>
            <a:pPr>
              <a:buBlip>
                <a:blip r:embed="rId3"/>
              </a:buBlip>
            </a:pPr>
            <a:r>
              <a:rPr lang="uk-UA" dirty="0" smtClean="0"/>
              <a:t>Але </a:t>
            </a:r>
            <a:r>
              <a:rPr lang="uk-UA" dirty="0"/>
              <a:t>чи зможете ви розгадати всі таємниці цієї науки? </a:t>
            </a:r>
            <a:r>
              <a:rPr lang="uk-UA" dirty="0" smtClean="0"/>
              <a:t>✏</a:t>
            </a:r>
          </a:p>
          <a:p>
            <a:pPr>
              <a:buBlip>
                <a:blip r:embed="rId3"/>
              </a:buBlip>
            </a:pPr>
            <a:r>
              <a:rPr lang="uk-UA" dirty="0" smtClean="0"/>
              <a:t>Давайте перевіримо! ❤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8084624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ocuments\2024-2025\хімія кохання\1640691791_4-abrakadabra-fun-p-fon-dlya-prezentatsii-lyubov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2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Administrator\Documents\2024-2025\хімія кохання\Shutterstock-k-mookpan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636912"/>
            <a:ext cx="3953422" cy="2330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s://learningapps.org/qrcode.php?id=p3bgifg032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2348880"/>
            <a:ext cx="1728192" cy="1728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683568" y="1052736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Формула Кохання</a:t>
            </a:r>
            <a:endParaRPr lang="uk-UA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0323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ocuments\2024-2025\хімія кохання\1640691791_4-abrakadabra-fun-p-fon-dlya-prezentatsii-lyubov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2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268760"/>
            <a:ext cx="7787208" cy="4713387"/>
          </a:xfrm>
        </p:spPr>
        <p:txBody>
          <a:bodyPr>
            <a:normAutofit fontScale="92500" lnSpcReduction="10000"/>
          </a:bodyPr>
          <a:lstStyle/>
          <a:p>
            <a:pPr algn="ctr">
              <a:buBlip>
                <a:blip r:embed="rId3"/>
              </a:buBlip>
            </a:pPr>
            <a:r>
              <a:rPr lang="uk-UA" dirty="0"/>
              <a:t>Кохання </a:t>
            </a:r>
            <a:r>
              <a:rPr lang="uk-UA" dirty="0" smtClean="0"/>
              <a:t>…❤</a:t>
            </a:r>
          </a:p>
          <a:p>
            <a:pPr>
              <a:buBlip>
                <a:blip r:embed="rId3"/>
              </a:buBlip>
            </a:pPr>
            <a:r>
              <a:rPr lang="uk-UA" dirty="0" smtClean="0"/>
              <a:t>…це й </a:t>
            </a:r>
            <a:r>
              <a:rPr lang="uk-UA" dirty="0"/>
              <a:t>складний хімічний процес, який можна дослідити під мікроскопом науки. Чи всі наші уявлення про кохання відповідають дійсності? А, може, деякі з них – лише красиві </a:t>
            </a:r>
            <a:r>
              <a:rPr lang="uk-UA" dirty="0" smtClean="0"/>
              <a:t>міфи?</a:t>
            </a:r>
          </a:p>
          <a:p>
            <a:pPr>
              <a:buBlip>
                <a:blip r:embed="rId3"/>
              </a:buBlip>
            </a:pPr>
            <a:r>
              <a:rPr lang="uk-UA" dirty="0" smtClean="0"/>
              <a:t>Зараз </a:t>
            </a:r>
            <a:r>
              <a:rPr lang="uk-UA" dirty="0"/>
              <a:t>ми це </a:t>
            </a:r>
            <a:r>
              <a:rPr lang="uk-UA" dirty="0" smtClean="0"/>
              <a:t>з’ясуємо! ✏</a:t>
            </a:r>
          </a:p>
          <a:p>
            <a:pPr>
              <a:buBlip>
                <a:blip r:embed="rId3"/>
              </a:buBlip>
            </a:pPr>
            <a:r>
              <a:rPr lang="uk-UA" dirty="0" smtClean="0"/>
              <a:t>Будьте </a:t>
            </a:r>
            <a:r>
              <a:rPr lang="uk-UA" dirty="0"/>
              <a:t>уважні, адже навіть у </a:t>
            </a:r>
            <a:r>
              <a:rPr lang="uk-UA" dirty="0" err="1"/>
              <a:t>найромантичнішому</a:t>
            </a:r>
            <a:r>
              <a:rPr lang="uk-UA" dirty="0"/>
              <a:t> почутті приховані несподівані наукові відкриття! </a:t>
            </a:r>
            <a:r>
              <a:rPr lang="uk-UA" dirty="0" smtClean="0"/>
              <a:t>❤</a:t>
            </a:r>
            <a:endParaRPr lang="uk-UA" dirty="0"/>
          </a:p>
          <a:p>
            <a:pPr>
              <a:buBlip>
                <a:blip r:embed="rId3"/>
              </a:buBlip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645982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ocuments\2024-2025\хімія кохання\1640691791_4-abrakadabra-fun-p-fon-dlya-prezentatsii-lyubov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2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1366239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«Кохання під мікроскопом» </a:t>
            </a:r>
            <a:r>
              <a:rPr lang="uk-UA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/>
            </a:r>
            <a:br>
              <a:rPr lang="uk-UA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uk-UA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правда </a:t>
            </a:r>
            <a:r>
              <a:rPr lang="uk-UA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чи </a:t>
            </a:r>
            <a:r>
              <a:rPr lang="uk-UA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міф</a:t>
            </a:r>
            <a:endParaRPr lang="uk-UA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pic>
        <p:nvPicPr>
          <p:cNvPr id="1026" name="Picture 2" descr="https://learningapps.org/qrcode.php?id=pms7as65c2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509239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dministrator\Documents\2024-2025\хімія кохання\60e5821095200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1457" y="3140968"/>
            <a:ext cx="2888476" cy="2337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3101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ocuments\2024-2025\хімія кохання\1640691791_4-abrakadabra-fun-p-fon-dlya-prezentatsii-lyubov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2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084724"/>
            <a:ext cx="7787208" cy="4713387"/>
          </a:xfrm>
        </p:spPr>
        <p:txBody>
          <a:bodyPr>
            <a:normAutofit fontScale="85000" lnSpcReduction="10000"/>
          </a:bodyPr>
          <a:lstStyle/>
          <a:p>
            <a:pPr algn="ctr">
              <a:buBlip>
                <a:blip r:embed="rId3"/>
              </a:buBlip>
            </a:pPr>
            <a:r>
              <a:rPr lang="uk-UA" dirty="0"/>
              <a:t>Кохання </a:t>
            </a:r>
            <a:r>
              <a:rPr lang="uk-UA" dirty="0" smtClean="0"/>
              <a:t>…❤</a:t>
            </a:r>
          </a:p>
          <a:p>
            <a:pPr>
              <a:buBlip>
                <a:blip r:embed="rId3"/>
              </a:buBlip>
            </a:pPr>
            <a:r>
              <a:rPr lang="uk-UA" dirty="0" smtClean="0"/>
              <a:t>це </a:t>
            </a:r>
            <a:r>
              <a:rPr lang="uk-UA" dirty="0"/>
              <a:t>не лише хімія почуттів, а й справжнє партнерство, взаємна підтримка та спільні відкриття. В історії науки є чимало прикладів великих учених, яких об’єднувало не тільки прагнення до знань, а й щире </a:t>
            </a:r>
            <a:r>
              <a:rPr lang="uk-UA" dirty="0" smtClean="0"/>
              <a:t>кохання.</a:t>
            </a:r>
          </a:p>
          <a:p>
            <a:pPr>
              <a:buBlip>
                <a:blip r:embed="rId3"/>
              </a:buBlip>
            </a:pPr>
            <a:r>
              <a:rPr lang="uk-UA" dirty="0" smtClean="0"/>
              <a:t>Одним </a:t>
            </a:r>
            <a:r>
              <a:rPr lang="uk-UA" dirty="0"/>
              <a:t>із найяскравіших наукових тандемів стали </a:t>
            </a:r>
            <a:r>
              <a:rPr lang="uk-UA" b="1" dirty="0"/>
              <a:t>Марія та П’єр Кюрі</a:t>
            </a:r>
            <a:r>
              <a:rPr lang="uk-UA" dirty="0"/>
              <a:t> – пара, чия любов була такою ж сильною, як їхня пристрасть до науки. </a:t>
            </a:r>
            <a:r>
              <a:rPr lang="uk-UA" dirty="0" smtClean="0"/>
              <a:t>✏</a:t>
            </a:r>
          </a:p>
          <a:p>
            <a:pPr>
              <a:buBlip>
                <a:blip r:embed="rId3"/>
              </a:buBlip>
            </a:pPr>
            <a:r>
              <a:rPr lang="uk-UA" dirty="0" smtClean="0"/>
              <a:t>Давайте </a:t>
            </a:r>
            <a:r>
              <a:rPr lang="uk-UA" dirty="0"/>
              <a:t>зазирнемо в їхню історію та дізнаємося, якою була формула їхнього кохання! </a:t>
            </a:r>
            <a:r>
              <a:rPr lang="uk-UA" dirty="0" smtClean="0"/>
              <a:t>❤</a:t>
            </a:r>
            <a:endParaRPr lang="uk-UA" dirty="0"/>
          </a:p>
          <a:p>
            <a:pPr>
              <a:buBlip>
                <a:blip r:embed="rId3"/>
              </a:buBlip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279104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ocuments\2024-2025\хімія кохання\1640691791_4-abrakadabra-fun-p-fon-dlya-prezentatsii-lyubov-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2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аморе.wmv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91680" y="717914"/>
            <a:ext cx="5955630" cy="5955630"/>
          </a:xfrm>
        </p:spPr>
      </p:pic>
      <p:sp>
        <p:nvSpPr>
          <p:cNvPr id="5" name="Прямоугольник 4"/>
          <p:cNvSpPr/>
          <p:nvPr/>
        </p:nvSpPr>
        <p:spPr>
          <a:xfrm>
            <a:off x="5376751" y="10028"/>
            <a:ext cx="376724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Любов у науці</a:t>
            </a:r>
            <a:endParaRPr lang="ru-RU" sz="4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028856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ocuments\2024-2025\хімія кохання\1640691791_4-abrakadabra-fun-p-fon-dlya-prezentatsii-lyubov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2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5576" y="1124744"/>
            <a:ext cx="7787208" cy="4936564"/>
          </a:xfrm>
        </p:spPr>
        <p:txBody>
          <a:bodyPr>
            <a:normAutofit fontScale="92500" lnSpcReduction="20000"/>
          </a:bodyPr>
          <a:lstStyle/>
          <a:p>
            <a:pPr algn="ctr">
              <a:buBlip>
                <a:blip r:embed="rId3"/>
              </a:buBlip>
            </a:pPr>
            <a:r>
              <a:rPr lang="uk-UA" dirty="0"/>
              <a:t>Кохання </a:t>
            </a:r>
            <a:r>
              <a:rPr lang="uk-UA" dirty="0" smtClean="0"/>
              <a:t>…❤</a:t>
            </a:r>
          </a:p>
          <a:p>
            <a:pPr>
              <a:buBlip>
                <a:blip r:embed="rId3"/>
              </a:buBlip>
            </a:pPr>
            <a:r>
              <a:rPr lang="uk-UA" dirty="0" smtClean="0"/>
              <a:t>Ми </a:t>
            </a:r>
            <a:r>
              <a:rPr lang="uk-UA" dirty="0"/>
              <a:t>вже знаємо, що кохання – це не лише романтика, а й справжня хімічна реакція в нашому організмі. </a:t>
            </a:r>
            <a:endParaRPr lang="uk-UA" dirty="0" smtClean="0"/>
          </a:p>
          <a:p>
            <a:pPr>
              <a:buBlip>
                <a:blip r:embed="rId3"/>
              </a:buBlip>
            </a:pPr>
            <a:r>
              <a:rPr lang="uk-UA" dirty="0"/>
              <a:t>А потім він шукав її запах в інших жінках… і задихався від нестачі кисню… а вона навчилась жити без нього…</a:t>
            </a:r>
          </a:p>
          <a:p>
            <a:pPr>
              <a:buBlip>
                <a:blip r:embed="rId3"/>
              </a:buBlip>
            </a:pPr>
            <a:r>
              <a:rPr lang="uk-UA" dirty="0" smtClean="0"/>
              <a:t>Чому саме так…</a:t>
            </a:r>
            <a:endParaRPr lang="uk-UA" dirty="0"/>
          </a:p>
          <a:p>
            <a:pPr>
              <a:buBlip>
                <a:blip r:embed="rId3"/>
              </a:buBlip>
            </a:pPr>
            <a:r>
              <a:rPr lang="uk-UA" dirty="0" smtClean="0"/>
              <a:t>Але </a:t>
            </a:r>
            <a:r>
              <a:rPr lang="uk-UA" dirty="0"/>
              <a:t>як саме працюють ці гормони? </a:t>
            </a:r>
            <a:endParaRPr lang="uk-UA" dirty="0" smtClean="0"/>
          </a:p>
          <a:p>
            <a:pPr>
              <a:buBlip>
                <a:blip r:embed="rId3"/>
              </a:buBlip>
            </a:pPr>
            <a:r>
              <a:rPr lang="uk-UA" dirty="0" smtClean="0"/>
              <a:t>Давайте </a:t>
            </a:r>
            <a:r>
              <a:rPr lang="uk-UA" dirty="0"/>
              <a:t>подивимося відео, яке допоможе нам краще зрозуміти </a:t>
            </a:r>
            <a:r>
              <a:rPr lang="uk-UA" b="1" dirty="0"/>
              <a:t>хімію кохання</a:t>
            </a:r>
            <a:r>
              <a:rPr lang="uk-UA" dirty="0" smtClean="0"/>
              <a:t>!</a:t>
            </a:r>
            <a:r>
              <a:rPr lang="uk-UA" dirty="0"/>
              <a:t> ❤</a:t>
            </a:r>
            <a:r>
              <a:rPr lang="uk-UA" dirty="0" smtClean="0"/>
              <a:t> 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06814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ocuments\2024-2025\хімія кохання\1640691791_4-abrakadabra-fun-p-fon-dlya-prezentatsii-lyubov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2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343694"/>
            <a:ext cx="8166997" cy="4198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2905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ocuments\2024-2025\хімія кохання\1640691791_4-abrakadabra-fun-p-fon-dlya-prezentatsii-lyubov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2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1340768"/>
            <a:ext cx="7787208" cy="3712428"/>
          </a:xfrm>
        </p:spPr>
        <p:txBody>
          <a:bodyPr>
            <a:normAutofit/>
          </a:bodyPr>
          <a:lstStyle/>
          <a:p>
            <a:pPr algn="ctr">
              <a:buBlip>
                <a:blip r:embed="rId3"/>
              </a:buBlip>
            </a:pPr>
            <a:r>
              <a:rPr lang="uk-UA" dirty="0"/>
              <a:t>Кохання </a:t>
            </a:r>
            <a:r>
              <a:rPr lang="uk-UA" dirty="0" smtClean="0"/>
              <a:t>…❤</a:t>
            </a:r>
          </a:p>
          <a:p>
            <a:pPr>
              <a:buBlip>
                <a:blip r:embed="rId3"/>
              </a:buBlip>
            </a:pPr>
            <a:r>
              <a:rPr lang="uk-UA" dirty="0" smtClean="0"/>
              <a:t>А </a:t>
            </a:r>
            <a:r>
              <a:rPr lang="uk-UA" dirty="0"/>
              <a:t>тепер настав час перевірити, наскільки добре ви запам’ятали ці «молекули почуттів»! </a:t>
            </a:r>
            <a:r>
              <a:rPr lang="uk-UA" dirty="0" smtClean="0"/>
              <a:t>❤</a:t>
            </a:r>
          </a:p>
          <a:p>
            <a:pPr>
              <a:buBlip>
                <a:blip r:embed="rId3"/>
              </a:buBlip>
            </a:pPr>
            <a:r>
              <a:rPr lang="uk-UA" dirty="0" smtClean="0"/>
              <a:t>Готові</a:t>
            </a:r>
            <a:r>
              <a:rPr lang="uk-UA" dirty="0"/>
              <a:t>? Тоді почнемо! </a:t>
            </a:r>
            <a:r>
              <a:rPr lang="uk-UA" dirty="0" smtClean="0"/>
              <a:t>✏</a:t>
            </a:r>
            <a:endParaRPr lang="uk-UA" dirty="0"/>
          </a:p>
          <a:p>
            <a:pPr>
              <a:buBlip>
                <a:blip r:embed="rId3"/>
              </a:buBlip>
            </a:pP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8551400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ocuments\2024-2025\хімія кохання\1640691791_4-abrakadabra-fun-p-fon-dlya-prezentatsii-lyubov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2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64704"/>
            <a:ext cx="8229600" cy="1143000"/>
          </a:xfrm>
        </p:spPr>
        <p:txBody>
          <a:bodyPr/>
          <a:lstStyle/>
          <a:p>
            <a:r>
              <a:rPr lang="uk-UA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Гормони почуттів</a:t>
            </a:r>
            <a:endParaRPr lang="uk-UA" dirty="0"/>
          </a:p>
        </p:txBody>
      </p:sp>
      <p:pic>
        <p:nvPicPr>
          <p:cNvPr id="7" name="Объект 6">
            <a:hlinkClick r:id="rId3"/>
          </p:cNvPr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3573016"/>
            <a:ext cx="2767944" cy="1333226"/>
          </a:xfrm>
        </p:spPr>
      </p:pic>
      <p:pic>
        <p:nvPicPr>
          <p:cNvPr id="1026" name="Picture 2" descr="https://learningapps.org/qrcode.php?id=pku6tthtj2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1956946"/>
            <a:ext cx="2448272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8360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ocuments\2024-2025\хімія кохання\1640691791_4-abrakadabra-fun-p-fon-dlya-prezentatsii-lyubov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161"/>
            <a:ext cx="9144000" cy="6882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836712"/>
            <a:ext cx="7704856" cy="4680520"/>
          </a:xfrm>
        </p:spPr>
        <p:txBody>
          <a:bodyPr>
            <a:noAutofit/>
          </a:bodyPr>
          <a:lstStyle/>
          <a:p>
            <a:pPr algn="ctr">
              <a:buBlip>
                <a:blip r:embed="rId3"/>
              </a:buBlip>
            </a:pPr>
            <a:r>
              <a:rPr lang="uk-UA" sz="2400" dirty="0"/>
              <a:t>Кохання </a:t>
            </a:r>
            <a:r>
              <a:rPr lang="uk-UA" sz="2400" dirty="0" smtClean="0"/>
              <a:t>… ❤</a:t>
            </a:r>
          </a:p>
          <a:p>
            <a:pPr>
              <a:buBlip>
                <a:blip r:embed="rId3"/>
              </a:buBlip>
            </a:pPr>
            <a:r>
              <a:rPr lang="uk-UA" sz="2400" dirty="0" smtClean="0"/>
              <a:t>Воно завжди </a:t>
            </a:r>
            <a:r>
              <a:rPr lang="uk-UA" sz="2400" dirty="0"/>
              <a:t>захоплювало не лише вчених, а й митців. Поети та письменники описували це почуття як щось чарівне й містичне, але ми тепер знаємо, що за романтичними переживаннями стоїть справжня </a:t>
            </a:r>
            <a:r>
              <a:rPr lang="uk-UA" sz="2400" dirty="0" smtClean="0"/>
              <a:t>хімія!</a:t>
            </a:r>
          </a:p>
          <a:p>
            <a:pPr>
              <a:buBlip>
                <a:blip r:embed="rId3"/>
              </a:buBlip>
            </a:pPr>
            <a:r>
              <a:rPr lang="uk-UA" sz="2400" dirty="0" smtClean="0"/>
              <a:t>Шекспір </a:t>
            </a:r>
            <a:r>
              <a:rPr lang="uk-UA" sz="2400" dirty="0"/>
              <a:t>казав: </a:t>
            </a:r>
            <a:r>
              <a:rPr lang="uk-UA" sz="2400" i="1" dirty="0"/>
              <a:t>«Любов – це дим, що зітхає зітханнями»</a:t>
            </a:r>
            <a:r>
              <a:rPr lang="uk-UA" sz="2400" dirty="0"/>
              <a:t>, а вірші Ліни Костенко наповнені пристрастю й ніжністю. Але чи знали вони, що за цими словами приховані </a:t>
            </a:r>
            <a:r>
              <a:rPr lang="uk-UA" sz="2400" dirty="0" err="1"/>
              <a:t>окситоцин</a:t>
            </a:r>
            <a:r>
              <a:rPr lang="uk-UA" sz="2400" dirty="0"/>
              <a:t>, </a:t>
            </a:r>
            <a:r>
              <a:rPr lang="uk-UA" sz="2400" dirty="0" err="1"/>
              <a:t>дофамін</a:t>
            </a:r>
            <a:r>
              <a:rPr lang="uk-UA" sz="2400" dirty="0"/>
              <a:t> і адреналін? </a:t>
            </a:r>
            <a:endParaRPr lang="uk-UA" sz="2400" dirty="0" smtClean="0"/>
          </a:p>
          <a:p>
            <a:pPr>
              <a:buBlip>
                <a:blip r:embed="rId3"/>
              </a:buBlip>
            </a:pPr>
            <a:r>
              <a:rPr lang="uk-UA" sz="2400" dirty="0" smtClean="0"/>
              <a:t>Давайте </a:t>
            </a:r>
            <a:r>
              <a:rPr lang="uk-UA" sz="2400" dirty="0"/>
              <a:t>згадаємо, як про кохання говорять у поезії та </a:t>
            </a:r>
            <a:r>
              <a:rPr lang="uk-UA" sz="2400" dirty="0" smtClean="0"/>
              <a:t>літературі. ❤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1190178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ocuments\2024-2025\хімія кохання\1640691791_4-abrakadabra-fun-p-fon-dlya-prezentatsii-lyubov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2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1412776"/>
            <a:ext cx="3528392" cy="50405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2400" dirty="0" smtClean="0"/>
              <a:t> </a:t>
            </a:r>
            <a:r>
              <a:rPr lang="uk-UA" sz="2400" dirty="0"/>
              <a:t>Любов – це талісман,</a:t>
            </a:r>
            <a:br>
              <a:rPr lang="uk-UA" sz="2400" dirty="0"/>
            </a:br>
            <a:r>
              <a:rPr lang="uk-UA" sz="2400" dirty="0"/>
              <a:t>Урочий подарунок.</a:t>
            </a:r>
            <a:br>
              <a:rPr lang="uk-UA" sz="2400" dirty="0"/>
            </a:br>
            <a:r>
              <a:rPr lang="uk-UA" sz="2400" dirty="0"/>
              <a:t>Любов – кип’ячий трунок</a:t>
            </a:r>
            <a:br>
              <a:rPr lang="uk-UA" sz="2400" dirty="0"/>
            </a:br>
            <a:r>
              <a:rPr lang="uk-UA" sz="2400" dirty="0"/>
              <a:t>З ілюзій та оман.</a:t>
            </a:r>
            <a:br>
              <a:rPr lang="uk-UA" sz="2400" dirty="0"/>
            </a:br>
            <a:r>
              <a:rPr lang="uk-UA" sz="2400" dirty="0"/>
              <a:t>Хай трапиться титан –</a:t>
            </a:r>
            <a:br>
              <a:rPr lang="uk-UA" sz="2400" dirty="0"/>
            </a:br>
            <a:r>
              <a:rPr lang="uk-UA" sz="2400" dirty="0"/>
              <a:t>Сп’янить його цілунок!</a:t>
            </a:r>
            <a:br>
              <a:rPr lang="uk-UA" sz="2400" dirty="0"/>
            </a:br>
            <a:r>
              <a:rPr lang="uk-UA" sz="2400" dirty="0"/>
              <a:t>Любов – це талісман,</a:t>
            </a:r>
            <a:br>
              <a:rPr lang="uk-UA" sz="2400" dirty="0"/>
            </a:br>
            <a:r>
              <a:rPr lang="uk-UA" sz="2400" dirty="0"/>
              <a:t>Що кидає в туман</a:t>
            </a:r>
            <a:br>
              <a:rPr lang="uk-UA" sz="2400" dirty="0"/>
            </a:br>
            <a:r>
              <a:rPr lang="uk-UA" sz="2400" dirty="0"/>
              <a:t>Замріяних пестунок,</a:t>
            </a:r>
            <a:br>
              <a:rPr lang="uk-UA" sz="2400" dirty="0"/>
            </a:br>
            <a:r>
              <a:rPr lang="uk-UA" sz="2400" dirty="0" err="1"/>
              <a:t>Чіпнувши</a:t>
            </a:r>
            <a:r>
              <a:rPr lang="uk-UA" sz="2400" dirty="0"/>
              <a:t> серця струнок,</a:t>
            </a:r>
            <a:br>
              <a:rPr lang="uk-UA" sz="2400" dirty="0"/>
            </a:br>
            <a:r>
              <a:rPr lang="uk-UA" sz="2400" dirty="0"/>
              <a:t>Веде в шалений </a:t>
            </a:r>
            <a:r>
              <a:rPr lang="uk-UA" sz="2400" dirty="0" err="1"/>
              <a:t>тан</a:t>
            </a:r>
            <a:r>
              <a:rPr lang="uk-UA" sz="2400" dirty="0" smtClean="0"/>
              <a:t>!</a:t>
            </a:r>
          </a:p>
          <a:p>
            <a:pPr marL="0" indent="0">
              <a:buNone/>
            </a:pPr>
            <a:endParaRPr lang="uk-UA" sz="2400" dirty="0"/>
          </a:p>
          <a:p>
            <a:pPr marL="0" indent="0" algn="ctr">
              <a:buNone/>
            </a:pPr>
            <a:r>
              <a:rPr lang="uk-UA" sz="2400" dirty="0"/>
              <a:t>Микола </a:t>
            </a:r>
            <a:r>
              <a:rPr lang="uk-UA" sz="2400" dirty="0" smtClean="0"/>
              <a:t>Вороний</a:t>
            </a:r>
            <a:r>
              <a:rPr lang="uk-UA" sz="2400" dirty="0"/>
              <a:t/>
            </a:r>
            <a:br>
              <a:rPr lang="uk-UA" sz="2400" dirty="0"/>
            </a:br>
            <a:endParaRPr lang="uk-UA" sz="2400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3779912" y="22833"/>
            <a:ext cx="536408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uk-UA" sz="36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Любов – це талісман</a:t>
            </a:r>
            <a:endParaRPr lang="uk-UA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Объект 2"/>
          <p:cNvSpPr txBox="1">
            <a:spLocks/>
          </p:cNvSpPr>
          <p:nvPr/>
        </p:nvSpPr>
        <p:spPr>
          <a:xfrm>
            <a:off x="4572000" y="1412776"/>
            <a:ext cx="3672408" cy="35283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uk-UA" sz="2400" dirty="0"/>
              <a:t>Любов – це талісман,</a:t>
            </a:r>
            <a:br>
              <a:rPr lang="uk-UA" sz="2400" dirty="0"/>
            </a:br>
            <a:r>
              <a:rPr lang="uk-UA" sz="2400" dirty="0"/>
              <a:t>Що нищить обрахунок,</a:t>
            </a:r>
            <a:br>
              <a:rPr lang="uk-UA" sz="2400" dirty="0"/>
            </a:br>
            <a:r>
              <a:rPr lang="uk-UA" sz="2400" dirty="0"/>
              <a:t>Псує ввесь план, керунок</a:t>
            </a:r>
            <a:br>
              <a:rPr lang="uk-UA" sz="2400" dirty="0"/>
            </a:br>
            <a:r>
              <a:rPr lang="uk-UA" sz="2400" dirty="0"/>
              <a:t>І завдає нам ран…</a:t>
            </a:r>
            <a:br>
              <a:rPr lang="uk-UA" sz="2400" dirty="0"/>
            </a:br>
            <a:r>
              <a:rPr lang="uk-UA" sz="2400" dirty="0"/>
              <a:t>Чи ж є на цей дурман</a:t>
            </a:r>
            <a:br>
              <a:rPr lang="uk-UA" sz="2400" dirty="0"/>
            </a:br>
            <a:r>
              <a:rPr lang="uk-UA" sz="2400" dirty="0"/>
              <a:t>Сякий-такий рятунок?!.</a:t>
            </a:r>
            <a:br>
              <a:rPr lang="uk-UA" sz="2400" dirty="0"/>
            </a:br>
            <a:r>
              <a:rPr lang="uk-UA" sz="2400" dirty="0"/>
              <a:t>Любов – це талісман, –</a:t>
            </a:r>
            <a:br>
              <a:rPr lang="uk-UA" sz="2400" dirty="0"/>
            </a:br>
            <a:r>
              <a:rPr lang="uk-UA" sz="2400" dirty="0"/>
              <a:t>Це той заклятий стан,</a:t>
            </a:r>
            <a:br>
              <a:rPr lang="uk-UA" sz="2400" dirty="0"/>
            </a:br>
            <a:r>
              <a:rPr lang="uk-UA" sz="2400" dirty="0"/>
              <a:t>Коли снує малюнок,</a:t>
            </a:r>
            <a:br>
              <a:rPr lang="uk-UA" sz="2400" dirty="0"/>
            </a:br>
            <a:r>
              <a:rPr lang="uk-UA" sz="2400" dirty="0"/>
              <a:t>Химерний візерунок</a:t>
            </a:r>
            <a:br>
              <a:rPr lang="uk-UA" sz="2400" dirty="0"/>
            </a:br>
            <a:r>
              <a:rPr lang="uk-UA" sz="2400" dirty="0"/>
              <a:t>В душі у нас… шайтан!</a:t>
            </a:r>
            <a:br>
              <a:rPr lang="uk-UA" sz="2400" dirty="0"/>
            </a:br>
            <a:r>
              <a:rPr lang="uk-UA" sz="2400" dirty="0"/>
              <a:t>Любов – це талісман</a:t>
            </a:r>
            <a:r>
              <a:rPr lang="uk-UA" sz="2400" dirty="0" smtClean="0"/>
              <a:t>.</a:t>
            </a:r>
            <a:endParaRPr lang="uk-UA" sz="2400" dirty="0"/>
          </a:p>
        </p:txBody>
      </p:sp>
    </p:spTree>
    <p:extLst>
      <p:ext uri="{BB962C8B-B14F-4D97-AF65-F5344CB8AC3E}">
        <p14:creationId xmlns:p14="http://schemas.microsoft.com/office/powerpoint/2010/main" val="2540084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Administrator\Documents\2024-2025\хімія кохання\1640691791_4-abrakadabra-fun-p-fon-dlya-prezentatsii-lyubov-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8161"/>
            <a:ext cx="9144000" cy="6882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887978" y="1052736"/>
            <a:ext cx="7500446" cy="5112568"/>
          </a:xfrm>
        </p:spPr>
        <p:txBody>
          <a:bodyPr>
            <a:normAutofit fontScale="92500" lnSpcReduction="10000"/>
          </a:bodyPr>
          <a:lstStyle/>
          <a:p>
            <a:pPr algn="ctr">
              <a:buBlip>
                <a:blip r:embed="rId3"/>
              </a:buBlip>
            </a:pPr>
            <a:r>
              <a:rPr lang="uk-UA" dirty="0" smtClean="0"/>
              <a:t>Кохання…</a:t>
            </a:r>
            <a:r>
              <a:rPr lang="uk-UA" dirty="0"/>
              <a:t> ❤</a:t>
            </a:r>
            <a:endParaRPr lang="uk-UA" dirty="0" smtClean="0"/>
          </a:p>
          <a:p>
            <a:pPr>
              <a:buBlip>
                <a:blip r:embed="rId3"/>
              </a:buBlip>
            </a:pPr>
            <a:r>
              <a:rPr lang="uk-UA" dirty="0" smtClean="0"/>
              <a:t>Нам </a:t>
            </a:r>
            <a:r>
              <a:rPr lang="uk-UA" dirty="0"/>
              <a:t>часто здається, що кохання — це щось надзвичайне, щось, що виходить за межі звичайного світу. </a:t>
            </a:r>
            <a:endParaRPr lang="uk-UA" dirty="0" smtClean="0"/>
          </a:p>
          <a:p>
            <a:pPr>
              <a:buBlip>
                <a:blip r:embed="rId3"/>
              </a:buBlip>
            </a:pPr>
            <a:r>
              <a:rPr lang="uk-UA" dirty="0" smtClean="0"/>
              <a:t>Як </a:t>
            </a:r>
            <a:r>
              <a:rPr lang="uk-UA" dirty="0"/>
              <a:t>у поезії Юрія </a:t>
            </a:r>
            <a:r>
              <a:rPr lang="uk-UA" dirty="0" err="1"/>
              <a:t>Іздрика</a:t>
            </a:r>
            <a:r>
              <a:rPr lang="uk-UA" dirty="0"/>
              <a:t>, де емоції та почуття переплітаються з глибокими філософськими роздумами. </a:t>
            </a:r>
            <a:endParaRPr lang="uk-UA" dirty="0" smtClean="0"/>
          </a:p>
          <a:p>
            <a:pPr>
              <a:buBlip>
                <a:blip r:embed="rId3"/>
              </a:buBlip>
            </a:pPr>
            <a:r>
              <a:rPr lang="uk-UA" dirty="0" smtClean="0"/>
              <a:t>Тепер </a:t>
            </a:r>
            <a:r>
              <a:rPr lang="uk-UA" dirty="0"/>
              <a:t>давайте перенесемося у світ цієї пісні, щоб відчути, як через музику можна зрозуміти і пережити найглибші аспекти кохання</a:t>
            </a:r>
            <a:r>
              <a:rPr lang="uk-UA" dirty="0" smtClean="0"/>
              <a:t>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164812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14 лютого щасливий день святого Валентина творче кохання композиція сердець паперовий ремесло | Преміум вектори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Хімія кохання.mp3">
            <a:hlinkClick r:id="" action="ppaction://media"/>
          </p:cNvPr>
          <p:cNvPicPr>
            <a:picLocks noGrp="1" noChangeAspect="1"/>
          </p:cNvPicPr>
          <p:nvPr>
            <p:ph idx="1"/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228184" y="1256997"/>
            <a:ext cx="487363" cy="487363"/>
          </a:xfrm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457200" y="548680"/>
            <a:ext cx="8229600" cy="72008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54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#</a:t>
            </a:r>
            <a:r>
              <a:rPr lang="uk-UA" sz="5400" b="1" spc="300" dirty="0" err="1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ХіміяКохання</a:t>
            </a:r>
            <a:endParaRPr lang="uk-UA" sz="54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6" name="Объект 4"/>
          <p:cNvSpPr txBox="1">
            <a:spLocks/>
          </p:cNvSpPr>
          <p:nvPr/>
        </p:nvSpPr>
        <p:spPr>
          <a:xfrm>
            <a:off x="1907704" y="1556792"/>
            <a:ext cx="5760640" cy="51125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Arial" pitchFamily="34" charset="0"/>
              <a:buBlip>
                <a:blip r:embed="rId6"/>
              </a:buBlip>
            </a:pPr>
            <a:r>
              <a:rPr lang="uk-UA" sz="2000" dirty="0" smtClean="0"/>
              <a:t>Кохання… ❤</a:t>
            </a:r>
          </a:p>
          <a:p>
            <a:pPr>
              <a:buFont typeface="Arial" pitchFamily="34" charset="0"/>
              <a:buBlip>
                <a:blip r:embed="rId6"/>
              </a:buBlip>
            </a:pPr>
            <a:r>
              <a:rPr lang="uk-UA" sz="2000" dirty="0" smtClean="0"/>
              <a:t>Ми </a:t>
            </a:r>
            <a:r>
              <a:rPr lang="uk-UA" sz="2000" dirty="0"/>
              <a:t>разом занурилися у дивовижний світ «хімії кохання» – науки, яка пояснює почуття, що змушують серце битися швидше, а думки кружляти в ритмі закоханості. </a:t>
            </a:r>
          </a:p>
          <a:p>
            <a:pPr>
              <a:buFont typeface="Arial" pitchFamily="34" charset="0"/>
              <a:buBlip>
                <a:blip r:embed="rId6"/>
              </a:buBlip>
            </a:pPr>
            <a:r>
              <a:rPr lang="uk-UA" sz="2000" dirty="0" smtClean="0"/>
              <a:t>Ми </a:t>
            </a:r>
            <a:r>
              <a:rPr lang="uk-UA" sz="2000" dirty="0"/>
              <a:t>дізналися, що любов – це не лише магія, а й складний хімічний </a:t>
            </a:r>
            <a:r>
              <a:rPr lang="uk-UA" sz="2000" dirty="0" smtClean="0"/>
              <a:t>процес.</a:t>
            </a:r>
          </a:p>
          <a:p>
            <a:pPr>
              <a:buFont typeface="Arial" pitchFamily="34" charset="0"/>
              <a:buBlip>
                <a:blip r:embed="rId6"/>
              </a:buBlip>
            </a:pPr>
            <a:r>
              <a:rPr lang="uk-UA" sz="2000" dirty="0" smtClean="0"/>
              <a:t>Та </a:t>
            </a:r>
            <a:r>
              <a:rPr lang="uk-UA" sz="2000" dirty="0"/>
              <a:t>попри всі наукові пояснення, найважливішим залишається те, що кохання – це відчуття, яке робить нас щасливими, надихає на великі звершення і додає барв нашому життю.</a:t>
            </a:r>
          </a:p>
          <a:p>
            <a:r>
              <a:rPr lang="uk-UA" sz="2000" dirty="0"/>
              <a:t>Нехай у ваших серцях завжди палає вогонь любові, а хімія почуттів дарує тільки найяскравіші емоції</a:t>
            </a:r>
            <a:r>
              <a:rPr lang="uk-UA" sz="2000" dirty="0" smtClean="0"/>
              <a:t>! </a:t>
            </a:r>
            <a:r>
              <a:rPr lang="uk-UA" sz="2000" smtClean="0"/>
              <a:t>❤</a:t>
            </a:r>
            <a:endParaRPr lang="uk-UA" sz="2000"/>
          </a:p>
        </p:txBody>
      </p:sp>
    </p:spTree>
    <p:extLst>
      <p:ext uri="{BB962C8B-B14F-4D97-AF65-F5344CB8AC3E}">
        <p14:creationId xmlns:p14="http://schemas.microsoft.com/office/powerpoint/2010/main" val="2196494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4176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5" grpId="0"/>
      <p:bldP spid="6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544</TotalTime>
  <Words>757</Words>
  <Application>Microsoft Office PowerPoint</Application>
  <PresentationFormat>Экран (4:3)</PresentationFormat>
  <Paragraphs>72</Paragraphs>
  <Slides>16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#ХіміяКохання</vt:lpstr>
      <vt:lpstr>Презентация PowerPoint</vt:lpstr>
      <vt:lpstr>Презентация PowerPoint</vt:lpstr>
      <vt:lpstr>Презентация PowerPoint</vt:lpstr>
      <vt:lpstr>Презентация PowerPoint</vt:lpstr>
      <vt:lpstr>«Кохання під мікроскопом»  правда чи міф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Гормони почуттів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#ХіміяКохання</dc:title>
  <dc:creator>Administrator</dc:creator>
  <cp:lastModifiedBy>Лисенко Наталя</cp:lastModifiedBy>
  <cp:revision>29</cp:revision>
  <dcterms:created xsi:type="dcterms:W3CDTF">2025-02-07T09:23:12Z</dcterms:created>
  <dcterms:modified xsi:type="dcterms:W3CDTF">2025-02-10T07:30:52Z</dcterms:modified>
</cp:coreProperties>
</file>