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84522"/>
    <a:srgbClr val="03212B"/>
    <a:srgbClr val="8E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469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&#1093;&#1110;&#1084;&#1110;&#1095;&#1085;&#1077;%20&#1087;&#1088;&#1080;&#1083;&#1072;&#1076;&#1076;&#1103;.pptx" TargetMode="External"/><Relationship Id="rId3" Type="http://schemas.openxmlformats.org/officeDocument/2006/relationships/hyperlink" Target="&#1093;&#1110;&#1084;&#1110;&#1103;%20&#1085;&#1072;%20&#1082;&#1091;&#1093;&#1085;&#1110;.pptx" TargetMode="External"/><Relationship Id="rId7" Type="http://schemas.openxmlformats.org/officeDocument/2006/relationships/hyperlink" Target="&#1090;&#1077;&#1082;&#1089;&#1090;&#1080;&#1083;&#1100;.pptx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hyperlink" Target="&#1074;&#1110;&#1090;&#1072;&#1084;&#1110;&#1085;&#1080;%20&#1090;&#1072;%20&#1077;&#1083;&#1077;&#1084;&#1077;&#1085;&#1090;&#1080;.pptx" TargetMode="External"/><Relationship Id="rId11" Type="http://schemas.openxmlformats.org/officeDocument/2006/relationships/hyperlink" Target="&#1093;&#1110;&#1084;&#1110;&#1103;%20&#1110;%20&#1082;&#1088;&#1072;&#1089;&#1072;.pptx" TargetMode="External"/><Relationship Id="rId5" Type="http://schemas.openxmlformats.org/officeDocument/2006/relationships/hyperlink" Target="&#1093;&#1110;&#1084;&#1110;&#1095;&#1085;&#1080;&#1081;%20&#1087;&#1086;&#1089;&#1091;&#1076;.pptx" TargetMode="External"/><Relationship Id="rId10" Type="http://schemas.openxmlformats.org/officeDocument/2006/relationships/hyperlink" Target="&#1073;&#1091;&#1076;&#1110;&#1074;&#1085;&#1080;&#1094;&#1090;&#1074;&#1086;.pptx" TargetMode="External"/><Relationship Id="rId4" Type="http://schemas.openxmlformats.org/officeDocument/2006/relationships/hyperlink" Target="&#1074;&#1095;&#1077;&#1085;&#1110;-&#1093;&#1110;&#1084;&#1110;&#1082;&#1080;.pptx" TargetMode="External"/><Relationship Id="rId9" Type="http://schemas.openxmlformats.org/officeDocument/2006/relationships/hyperlink" Target="&#1087;&#1088;&#1086;&#1092;&#1077;&#1089;&#1110;&#1111;.ppt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8560" y="22296"/>
            <a:ext cx="10937126" cy="6835704"/>
          </a:xfrm>
        </p:spPr>
      </p:pic>
      <p:sp>
        <p:nvSpPr>
          <p:cNvPr id="7" name="Прямоугольник 6"/>
          <p:cNvSpPr/>
          <p:nvPr/>
        </p:nvSpPr>
        <p:spPr>
          <a:xfrm>
            <a:off x="2636933" y="2420888"/>
            <a:ext cx="4860626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13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ПОЛЕ</a:t>
            </a:r>
            <a:endParaRPr lang="ru-RU" sz="13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75856" y="620688"/>
            <a:ext cx="31229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ctr"/>
            <a:r>
              <a:rPr lang="ru-RU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Квіз</a:t>
            </a:r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-шоу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6783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іжфакультетська лабораторія інструментальних методів досліджень - Львівський національний університет імені Івана Фран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9843536"/>
              </p:ext>
            </p:extLst>
          </p:nvPr>
        </p:nvGraphicFramePr>
        <p:xfrm>
          <a:off x="467544" y="1556792"/>
          <a:ext cx="8280918" cy="41074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0306"/>
                <a:gridCol w="2760306"/>
                <a:gridCol w="2760306"/>
              </a:tblGrid>
              <a:tr h="1413664"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hlinkClick r:id="rId3" action="ppaction://hlinkpres?slideindex=1&amp;slidetitle="/>
                        </a:rPr>
                        <a:t>Хімія</a:t>
                      </a:r>
                      <a:r>
                        <a:rPr lang="uk-UA" sz="3200" b="1" baseline="0" dirty="0" smtClean="0">
                          <a:hlinkClick r:id="rId3" action="ppaction://hlinkpres?slideindex=1&amp;slidetitle="/>
                        </a:rPr>
                        <a:t> на кухні</a:t>
                      </a:r>
                      <a:endParaRPr lang="uk-UA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hlinkClick r:id="rId4" action="ppaction://hlinkpres?slideindex=1&amp;slidetitle="/>
                        </a:rPr>
                        <a:t>Вчені </a:t>
                      </a:r>
                    </a:p>
                    <a:p>
                      <a:pPr algn="ctr"/>
                      <a:r>
                        <a:rPr lang="uk-UA" sz="3200" b="1" dirty="0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hlinkClick r:id="rId4" action="ppaction://hlinkpres?slideindex=1&amp;slidetitle="/>
                        </a:rPr>
                        <a:t>хіміки</a:t>
                      </a:r>
                      <a:endParaRPr lang="uk-UA" sz="3200" b="1" dirty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accent6">
                              <a:lumMod val="20000"/>
                              <a:lumOff val="80000"/>
                            </a:schemeClr>
                          </a:solidFill>
                          <a:hlinkClick r:id="rId5" action="ppaction://hlinkpres?slideindex=1&amp;slidetitle="/>
                        </a:rPr>
                        <a:t>Хімічний посуд</a:t>
                      </a:r>
                      <a:endParaRPr lang="uk-UA" sz="3200" b="1" dirty="0"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1413664"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hlinkClick r:id="rId6" action="ppaction://hlinkpres?slideindex=1&amp;slidetitle="/>
                        </a:rPr>
                        <a:t>Вітаміни та елементи</a:t>
                      </a:r>
                      <a:endParaRPr lang="uk-UA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7" action="ppaction://hlinkpres?slideindex=1&amp;slidetitle="/>
                        </a:rPr>
                        <a:t>Текстиль </a:t>
                      </a:r>
                      <a:endParaRPr lang="uk-UA" sz="32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rgbClr val="8E0000"/>
                          </a:solidFill>
                          <a:hlinkClick r:id="rId8" action="ppaction://hlinkpres?slideindex=1&amp;slidetitle="/>
                        </a:rPr>
                        <a:t>Хімічне приладдя</a:t>
                      </a:r>
                      <a:endParaRPr lang="uk-UA" sz="3200" b="1" dirty="0">
                        <a:solidFill>
                          <a:srgbClr val="8E0000"/>
                        </a:solidFill>
                      </a:endParaRPr>
                    </a:p>
                  </a:txBody>
                  <a:tcPr/>
                </a:tc>
              </a:tr>
              <a:tr h="1133112"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hlinkClick r:id="rId9" action="ppaction://hlinkpres?slideindex=1&amp;slidetitle="/>
                        </a:rPr>
                        <a:t>Професії</a:t>
                      </a:r>
                      <a:r>
                        <a:rPr lang="uk-UA" sz="3200" b="1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hlinkClick r:id="rId9" action="ppaction://hlinkpres?slideindex=1&amp;slidetitle="/>
                        </a:rPr>
                        <a:t> </a:t>
                      </a:r>
                      <a:endParaRPr lang="uk-UA" sz="3200" b="1" baseline="0" dirty="0" smtClean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  <a:p>
                      <a:pPr algn="ctr"/>
                      <a:endParaRPr lang="uk-UA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rgbClr val="03212B"/>
                          </a:solidFill>
                          <a:hlinkClick r:id="rId10" action="ppaction://hlinkpres?slideindex=1&amp;slidetitle="/>
                        </a:rPr>
                        <a:t>Будівництво</a:t>
                      </a:r>
                      <a:r>
                        <a:rPr lang="uk-UA" sz="3200" b="1" baseline="0" dirty="0" smtClean="0">
                          <a:solidFill>
                            <a:srgbClr val="03212B"/>
                          </a:solidFill>
                          <a:hlinkClick r:id="rId10" action="ppaction://hlinkpres?slideindex=1&amp;slidetitle="/>
                        </a:rPr>
                        <a:t> </a:t>
                      </a:r>
                      <a:endParaRPr lang="uk-UA" sz="3200" b="1" dirty="0">
                        <a:solidFill>
                          <a:srgbClr val="03212B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rgbClr val="684522"/>
                          </a:solidFill>
                          <a:hlinkClick r:id="rId11" action="ppaction://hlinkpres?slideindex=1&amp;slidetitle="/>
                        </a:rPr>
                        <a:t>Chemistry</a:t>
                      </a:r>
                      <a:r>
                        <a:rPr lang="uk-UA" sz="3200" b="1" dirty="0" smtClean="0">
                          <a:solidFill>
                            <a:srgbClr val="684522"/>
                          </a:solidFill>
                          <a:hlinkClick r:id="rId11" action="ppaction://hlinkpres?slideindex=1&amp;slidetitle="/>
                        </a:rPr>
                        <a:t> </a:t>
                      </a:r>
                      <a:r>
                        <a:rPr lang="en-US" sz="3200" b="1" dirty="0" smtClean="0">
                          <a:solidFill>
                            <a:srgbClr val="684522"/>
                          </a:solidFill>
                          <a:hlinkClick r:id="rId11" action="ppaction://hlinkpres?slideindex=1&amp;slidetitle="/>
                        </a:rPr>
                        <a:t>and beauty</a:t>
                      </a:r>
                      <a:endParaRPr lang="uk-UA" sz="3200" b="1" dirty="0" smtClean="0">
                        <a:solidFill>
                          <a:srgbClr val="684522"/>
                        </a:solidFill>
                      </a:endParaRPr>
                    </a:p>
                    <a:p>
                      <a:pPr algn="ctr"/>
                      <a:endParaRPr lang="uk-UA" sz="1400" b="1" dirty="0">
                        <a:solidFill>
                          <a:srgbClr val="684522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9200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49</TotalTime>
  <Words>20</Words>
  <Application>Microsoft Office PowerPoint</Application>
  <PresentationFormat>Экран (4:3)</PresentationFormat>
  <Paragraphs>12</Paragraphs>
  <Slides>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Воздушный поток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Лисенко;Наталя</dc:creator>
  <cp:lastModifiedBy>Administrator</cp:lastModifiedBy>
  <cp:revision>19</cp:revision>
  <dcterms:created xsi:type="dcterms:W3CDTF">2024-08-29T10:38:19Z</dcterms:created>
  <dcterms:modified xsi:type="dcterms:W3CDTF">2024-09-11T14:05:54Z</dcterms:modified>
</cp:coreProperties>
</file>