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4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481939"/>
            <a:ext cx="6400800" cy="1096145"/>
          </a:xfrm>
        </p:spPr>
        <p:txBody>
          <a:bodyPr/>
          <a:lstStyle/>
          <a:p>
            <a:r>
              <a:rPr lang="uk-UA" i="1" dirty="0" smtClean="0"/>
              <a:t>Який будівельний матеріал зображено, які хімічні сполуки містить поданий зразок? </a:t>
            </a:r>
            <a:endParaRPr lang="uk-UA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836712"/>
            <a:ext cx="727955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uk-UA" sz="9600" b="1" dirty="0">
                <a:solidFill>
                  <a:srgbClr val="03212B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Будівництво </a:t>
            </a:r>
            <a:endParaRPr lang="ru-RU" sz="9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ЩОДО ОБОВ'ЯЗКУ ЗАБУДОВНИКІВ РОЗМІЩУВАТИ ІНФОРМАЦІЮ ПРО ОБ'ЄКТИ БУДІВНИЦТВА  ⋆ Офіційний сайт міста Славу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78084"/>
            <a:ext cx="3419872" cy="227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97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uk-UA" b="1" dirty="0"/>
              <a:t>Бетон:</a:t>
            </a:r>
          </a:p>
          <a:p>
            <a:r>
              <a:rPr lang="uk-UA" b="1" dirty="0"/>
              <a:t>Цемент</a:t>
            </a:r>
            <a:r>
              <a:rPr lang="uk-UA" dirty="0"/>
              <a:t>: містить оксиди кальцію (</a:t>
            </a:r>
            <a:r>
              <a:rPr lang="en-US" dirty="0" err="1"/>
              <a:t>CaO</a:t>
            </a:r>
            <a:r>
              <a:rPr lang="en-US" dirty="0"/>
              <a:t>), </a:t>
            </a:r>
            <a:r>
              <a:rPr lang="uk-UA" dirty="0"/>
              <a:t>кремнезему (</a:t>
            </a:r>
            <a:r>
              <a:rPr lang="en-US" dirty="0" err="1"/>
              <a:t>SiO</a:t>
            </a:r>
            <a:r>
              <a:rPr lang="en-US" dirty="0"/>
              <a:t>₂), </a:t>
            </a:r>
            <a:r>
              <a:rPr lang="uk-UA" dirty="0"/>
              <a:t>алюмінію (</a:t>
            </a:r>
            <a:r>
              <a:rPr lang="en-US" dirty="0" err="1"/>
              <a:t>Al₂O</a:t>
            </a:r>
            <a:r>
              <a:rPr lang="en-US" dirty="0"/>
              <a:t>₃), </a:t>
            </a:r>
            <a:r>
              <a:rPr lang="uk-UA" dirty="0"/>
              <a:t>і заліза (</a:t>
            </a:r>
            <a:r>
              <a:rPr lang="en-US" dirty="0" err="1"/>
              <a:t>Fe₂O</a:t>
            </a:r>
            <a:r>
              <a:rPr lang="en-US" dirty="0"/>
              <a:t>₃).</a:t>
            </a:r>
          </a:p>
          <a:p>
            <a:r>
              <a:rPr lang="uk-UA" b="1" dirty="0"/>
              <a:t>Вода</a:t>
            </a:r>
            <a:r>
              <a:rPr lang="uk-UA" dirty="0"/>
              <a:t>: бере участь у гідратації цементу, що перетворює його на твердий матеріал.</a:t>
            </a:r>
          </a:p>
          <a:p>
            <a:r>
              <a:rPr lang="uk-UA" b="1" dirty="0"/>
              <a:t>Додатки (</a:t>
            </a:r>
            <a:r>
              <a:rPr lang="uk-UA" b="1" dirty="0" err="1"/>
              <a:t>адмікси</a:t>
            </a:r>
            <a:r>
              <a:rPr lang="uk-UA" b="1" dirty="0"/>
              <a:t>)</a:t>
            </a:r>
            <a:r>
              <a:rPr lang="uk-UA" dirty="0"/>
              <a:t>: можуть містити пластифікатори, уповільнювачі або прискорювачі затвердіння, які можуть містити такі хімічні речовини, як поліакрилати, </a:t>
            </a:r>
            <a:r>
              <a:rPr lang="uk-UA" dirty="0" err="1"/>
              <a:t>нафталінсульфонати</a:t>
            </a:r>
            <a:r>
              <a:rPr lang="uk-UA" dirty="0"/>
              <a:t> або хлориди.</a:t>
            </a:r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Порізований бетон: що це, області його застосування та скла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616624" cy="373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73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b="1" dirty="0"/>
              <a:t>Цегла:</a:t>
            </a:r>
          </a:p>
          <a:p>
            <a:r>
              <a:rPr lang="uk-UA" b="1" dirty="0"/>
              <a:t>Глина</a:t>
            </a:r>
            <a:r>
              <a:rPr lang="uk-UA" dirty="0"/>
              <a:t>: основний матеріал, що містить оксиди кремнію (</a:t>
            </a:r>
            <a:r>
              <a:rPr lang="en-US" dirty="0" err="1"/>
              <a:t>SiO</a:t>
            </a:r>
            <a:r>
              <a:rPr lang="en-US" dirty="0"/>
              <a:t>₂), </a:t>
            </a:r>
            <a:r>
              <a:rPr lang="uk-UA" dirty="0"/>
              <a:t>алюмінію (</a:t>
            </a:r>
            <a:r>
              <a:rPr lang="en-US" dirty="0" err="1"/>
              <a:t>Al₂O</a:t>
            </a:r>
            <a:r>
              <a:rPr lang="en-US" dirty="0"/>
              <a:t>₃), </a:t>
            </a:r>
            <a:r>
              <a:rPr lang="uk-UA" dirty="0"/>
              <a:t>заліза (</a:t>
            </a:r>
            <a:r>
              <a:rPr lang="en-US" dirty="0" err="1"/>
              <a:t>Fe₂O</a:t>
            </a:r>
            <a:r>
              <a:rPr lang="en-US" dirty="0"/>
              <a:t>₃).</a:t>
            </a:r>
          </a:p>
          <a:p>
            <a:r>
              <a:rPr lang="uk-UA" b="1" dirty="0"/>
              <a:t>Вапняк</a:t>
            </a:r>
            <a:r>
              <a:rPr lang="uk-UA" dirty="0"/>
              <a:t>: може містити карбонат кальцію (</a:t>
            </a:r>
            <a:r>
              <a:rPr lang="en-US" dirty="0" err="1"/>
              <a:t>CaCO</a:t>
            </a:r>
            <a:r>
              <a:rPr lang="en-US" dirty="0"/>
              <a:t>₃).</a:t>
            </a:r>
          </a:p>
          <a:p>
            <a:r>
              <a:rPr lang="uk-UA" b="1" dirty="0"/>
              <a:t>Домішки</a:t>
            </a:r>
            <a:r>
              <a:rPr lang="uk-UA" dirty="0"/>
              <a:t>: можуть додавати різні оксиди металів для зміни кольору цегли (наприклад, оксид заліза для червоного кольору</a:t>
            </a:r>
            <a:r>
              <a:rPr lang="uk-UA" dirty="0" smtClean="0"/>
              <a:t>).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Облицювальна цегл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3" t="9321" r="7682" b="11094"/>
          <a:stretch/>
        </p:blipFill>
        <p:spPr bwMode="auto">
          <a:xfrm>
            <a:off x="2411760" y="116632"/>
            <a:ext cx="4392937" cy="421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68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 err="1"/>
              <a:t>Гіпсокартон</a:t>
            </a:r>
            <a:r>
              <a:rPr lang="uk-UA" b="1" dirty="0"/>
              <a:t>:</a:t>
            </a:r>
          </a:p>
          <a:p>
            <a:r>
              <a:rPr lang="uk-UA" b="1" dirty="0"/>
              <a:t>Гіпс (</a:t>
            </a:r>
            <a:r>
              <a:rPr lang="en-US" b="1" dirty="0" err="1"/>
              <a:t>CaSO</a:t>
            </a:r>
            <a:r>
              <a:rPr lang="en-US" b="1" dirty="0"/>
              <a:t>₄·2H₂O)</a:t>
            </a:r>
            <a:r>
              <a:rPr lang="en-US" dirty="0"/>
              <a:t>: </a:t>
            </a:r>
            <a:r>
              <a:rPr lang="uk-UA" dirty="0"/>
              <a:t>основний матеріал, який є сульфатом кальцію.</a:t>
            </a:r>
          </a:p>
          <a:p>
            <a:r>
              <a:rPr lang="uk-UA" b="1" dirty="0"/>
              <a:t>Картон</a:t>
            </a:r>
            <a:r>
              <a:rPr lang="uk-UA" dirty="0"/>
              <a:t>: облицювальний матеріал, що може містити клейові сполуки на основі целюлози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Гіпсокартон: види та переваги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2"/>
          <a:stretch/>
        </p:blipFill>
        <p:spPr bwMode="auto">
          <a:xfrm>
            <a:off x="467544" y="476672"/>
            <a:ext cx="8352928" cy="3540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379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b="1" dirty="0"/>
              <a:t>Дерево:</a:t>
            </a:r>
          </a:p>
          <a:p>
            <a:r>
              <a:rPr lang="uk-UA" b="1" dirty="0"/>
              <a:t>Целюлоза</a:t>
            </a:r>
            <a:r>
              <a:rPr lang="uk-UA" dirty="0"/>
              <a:t>: основний структурний компонент деревини.</a:t>
            </a:r>
          </a:p>
          <a:p>
            <a:r>
              <a:rPr lang="uk-UA" b="1" dirty="0"/>
              <a:t>Лігнін</a:t>
            </a:r>
            <a:r>
              <a:rPr lang="uk-UA" dirty="0"/>
              <a:t>: полімер, який надає деревині міцності і жорсткості.</a:t>
            </a:r>
          </a:p>
          <a:p>
            <a:r>
              <a:rPr lang="uk-UA" b="1" dirty="0"/>
              <a:t>Хімічні обробки</a:t>
            </a:r>
            <a:r>
              <a:rPr lang="uk-UA" dirty="0"/>
              <a:t>: дерево може бути оброблене антисептиками, такими як мідні сполуки або борні сполуки, для захисту від гниття та комах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Дошка обрізна(смерека) : продаж, ціна в Чернівецькій області. Дерев'яні дошки від Derevo-Plus - 131411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648"/>
            <a:ext cx="656713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10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b="1" dirty="0"/>
              <a:t>Сталь:</a:t>
            </a:r>
          </a:p>
          <a:p>
            <a:r>
              <a:rPr lang="uk-UA" b="1" dirty="0"/>
              <a:t>Залізо (</a:t>
            </a:r>
            <a:r>
              <a:rPr lang="en-US" b="1" dirty="0"/>
              <a:t>Fe)</a:t>
            </a:r>
            <a:r>
              <a:rPr lang="en-US" dirty="0"/>
              <a:t>: </a:t>
            </a:r>
            <a:r>
              <a:rPr lang="uk-UA" dirty="0"/>
              <a:t>основний елемент сталі.</a:t>
            </a:r>
          </a:p>
          <a:p>
            <a:r>
              <a:rPr lang="uk-UA" b="1" dirty="0"/>
              <a:t>Вуглець (</a:t>
            </a:r>
            <a:r>
              <a:rPr lang="en-US" b="1" dirty="0"/>
              <a:t>C)</a:t>
            </a:r>
            <a:r>
              <a:rPr lang="en-US" dirty="0"/>
              <a:t>: </a:t>
            </a:r>
            <a:r>
              <a:rPr lang="uk-UA" dirty="0"/>
              <a:t>додається для зміцнення сталі.</a:t>
            </a:r>
          </a:p>
          <a:p>
            <a:r>
              <a:rPr lang="uk-UA" b="1" dirty="0"/>
              <a:t>Легуючі елементи</a:t>
            </a:r>
            <a:r>
              <a:rPr lang="uk-UA" dirty="0"/>
              <a:t>: хром (</a:t>
            </a:r>
            <a:r>
              <a:rPr lang="en-US" dirty="0"/>
              <a:t>Cr), </a:t>
            </a:r>
            <a:r>
              <a:rPr lang="uk-UA" dirty="0"/>
              <a:t>нікель (</a:t>
            </a:r>
            <a:r>
              <a:rPr lang="en-US" dirty="0"/>
              <a:t>Ni), </a:t>
            </a:r>
            <a:r>
              <a:rPr lang="uk-UA" dirty="0"/>
              <a:t>молібден (</a:t>
            </a:r>
            <a:r>
              <a:rPr lang="en-US" dirty="0"/>
              <a:t>Mo) </a:t>
            </a:r>
            <a:r>
              <a:rPr lang="uk-UA" dirty="0"/>
              <a:t>додаються для покращення властивостей сталі, таких як корозійна стійкість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24 види сталі, які ви повинні знати [Частина 1] - Блог Станкофф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707221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22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/>
              <a:t>Скловолокно:</a:t>
            </a:r>
          </a:p>
          <a:p>
            <a:r>
              <a:rPr lang="uk-UA" b="1" dirty="0"/>
              <a:t>Кремнезем (</a:t>
            </a:r>
            <a:r>
              <a:rPr lang="en-US" b="1" dirty="0" err="1"/>
              <a:t>SiO</a:t>
            </a:r>
            <a:r>
              <a:rPr lang="en-US" b="1" dirty="0"/>
              <a:t>₂)</a:t>
            </a:r>
            <a:r>
              <a:rPr lang="en-US" dirty="0"/>
              <a:t>: </a:t>
            </a:r>
            <a:r>
              <a:rPr lang="uk-UA" dirty="0"/>
              <a:t>основний компонент скла.</a:t>
            </a:r>
          </a:p>
          <a:p>
            <a:r>
              <a:rPr lang="uk-UA" b="1" dirty="0"/>
              <a:t>Алюміній (</a:t>
            </a:r>
            <a:r>
              <a:rPr lang="en-US" b="1" dirty="0" err="1"/>
              <a:t>Al₂O</a:t>
            </a:r>
            <a:r>
              <a:rPr lang="en-US" b="1" dirty="0"/>
              <a:t>₃)</a:t>
            </a:r>
            <a:r>
              <a:rPr lang="en-US" dirty="0"/>
              <a:t> </a:t>
            </a:r>
            <a:r>
              <a:rPr lang="uk-UA" dirty="0"/>
              <a:t>і </a:t>
            </a:r>
            <a:r>
              <a:rPr lang="uk-UA" b="1" dirty="0"/>
              <a:t>бор (</a:t>
            </a:r>
            <a:r>
              <a:rPr lang="en-US" b="1" dirty="0"/>
              <a:t>B₂O₃)</a:t>
            </a:r>
            <a:r>
              <a:rPr lang="en-US" dirty="0"/>
              <a:t>: </a:t>
            </a:r>
            <a:r>
              <a:rPr lang="uk-UA" dirty="0"/>
              <a:t>додаються для покращення термостійкості та механічних властивостей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AutoShape 2" descr="Скловолокно картинки, стокові Скловолокно фотографії, зображення | Завантажи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0338"/>
            <a:ext cx="5715000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05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/>
              <a:t>Пінопласт (пінополістирол):</a:t>
            </a:r>
          </a:p>
          <a:p>
            <a:r>
              <a:rPr lang="uk-UA" b="1" dirty="0"/>
              <a:t>Полістирол</a:t>
            </a:r>
            <a:r>
              <a:rPr lang="uk-UA" dirty="0"/>
              <a:t>: основний полімер, який складається з вуглецю і водню (</a:t>
            </a:r>
            <a:r>
              <a:rPr lang="en-US" dirty="0"/>
              <a:t>C₈H₈)n.</a:t>
            </a:r>
          </a:p>
          <a:p>
            <a:r>
              <a:rPr lang="uk-UA" b="1" dirty="0"/>
              <a:t>Хімічні </a:t>
            </a:r>
            <a:r>
              <a:rPr lang="uk-UA" b="1" dirty="0" err="1"/>
              <a:t>роздувачі</a:t>
            </a:r>
            <a:r>
              <a:rPr lang="uk-UA" dirty="0"/>
              <a:t>: використовуються для створення </a:t>
            </a:r>
            <a:r>
              <a:rPr lang="uk-UA" dirty="0" err="1"/>
              <a:t>піноматеріалу</a:t>
            </a:r>
            <a:r>
              <a:rPr lang="uk-UA" dirty="0"/>
              <a:t>, можуть містити пентан або </a:t>
            </a:r>
            <a:r>
              <a:rPr lang="en-US" dirty="0"/>
              <a:t>CO₂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170" name="Picture 2" descr="Купити пінопласт (пінополістирол) для утеплення фасаду будинку | Ціна — DPG  - &quot;Дилерська Професійна Груп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6632"/>
            <a:ext cx="6351662" cy="423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72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/>
              <a:t>Асфальт:</a:t>
            </a:r>
          </a:p>
          <a:p>
            <a:r>
              <a:rPr lang="uk-UA" b="1" dirty="0"/>
              <a:t>Бітум</a:t>
            </a:r>
            <a:r>
              <a:rPr lang="uk-UA" dirty="0"/>
              <a:t>: суміш вуглеводнів, що є основним в'яжучим матеріалом.</a:t>
            </a:r>
          </a:p>
          <a:p>
            <a:r>
              <a:rPr lang="uk-UA" b="1" dirty="0"/>
              <a:t>Кам'яний щебінь</a:t>
            </a:r>
            <a:r>
              <a:rPr lang="uk-UA" dirty="0"/>
              <a:t>: може містити оксиди кремнію, кальцію, алюмінію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4" name="Picture 2" descr="Технологія укладання асфальту - Пиріг дороги за ГОСТом | ТРАНСЬКО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8640"/>
            <a:ext cx="6120680" cy="407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21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uk-UA" b="1" dirty="0" smtClean="0"/>
              <a:t>Лінолеум (натуральний):</a:t>
            </a:r>
            <a:endParaRPr lang="uk-UA" dirty="0"/>
          </a:p>
          <a:p>
            <a:r>
              <a:rPr lang="ru-RU" b="1" dirty="0" smtClean="0"/>
              <a:t>деревне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 smtClean="0"/>
              <a:t>пробкове</a:t>
            </a:r>
            <a:r>
              <a:rPr lang="ru-RU" b="1" dirty="0" smtClean="0"/>
              <a:t> </a:t>
            </a:r>
            <a:r>
              <a:rPr lang="ru-RU" b="1" dirty="0" err="1" smtClean="0"/>
              <a:t>борошно</a:t>
            </a:r>
            <a:r>
              <a:rPr lang="ru-RU" dirty="0" smtClean="0"/>
              <a:t>;</a:t>
            </a:r>
          </a:p>
          <a:p>
            <a:r>
              <a:rPr lang="ru-RU" b="1" dirty="0" smtClean="0"/>
              <a:t>смоли </a:t>
            </a:r>
            <a:r>
              <a:rPr lang="ru-RU" b="1" dirty="0"/>
              <a:t>з </a:t>
            </a:r>
            <a:r>
              <a:rPr lang="ru-RU" b="1" dirty="0" err="1"/>
              <a:t>хвойних</a:t>
            </a:r>
            <a:r>
              <a:rPr lang="ru-RU" b="1" dirty="0"/>
              <a:t> </a:t>
            </a:r>
            <a:r>
              <a:rPr lang="ru-RU" b="1" dirty="0" smtClean="0"/>
              <a:t>дерев</a:t>
            </a:r>
            <a:r>
              <a:rPr lang="ru-RU" dirty="0" smtClean="0"/>
              <a:t> (</a:t>
            </a:r>
            <a:r>
              <a:rPr lang="uk-UA" dirty="0" smtClean="0"/>
              <a:t>смоляні кислоти, спирти, ефіри</a:t>
            </a:r>
            <a:r>
              <a:rPr lang="uk-UA" dirty="0"/>
              <a:t> смоляних кислот і резинолів або </a:t>
            </a:r>
            <a:r>
              <a:rPr lang="uk-UA" dirty="0" smtClean="0"/>
              <a:t>одноатомних фенолів (</a:t>
            </a:r>
            <a:r>
              <a:rPr lang="uk-UA" dirty="0" err="1" smtClean="0"/>
              <a:t>таннолів</a:t>
            </a:r>
            <a:r>
              <a:rPr lang="uk-UA" dirty="0" smtClean="0"/>
              <a:t>), </a:t>
            </a:r>
            <a:r>
              <a:rPr lang="uk-UA" dirty="0"/>
              <a:t>інертні </a:t>
            </a:r>
            <a:r>
              <a:rPr lang="uk-UA" dirty="0" smtClean="0"/>
              <a:t>вуглеводні (</a:t>
            </a:r>
            <a:r>
              <a:rPr lang="uk-UA" dirty="0" err="1" smtClean="0"/>
              <a:t>резени</a:t>
            </a:r>
            <a:r>
              <a:rPr lang="uk-UA" dirty="0" smtClean="0"/>
              <a:t>), також </a:t>
            </a:r>
            <a:r>
              <a:rPr lang="uk-UA" dirty="0"/>
              <a:t>речовини вуглеводного </a:t>
            </a:r>
            <a:r>
              <a:rPr lang="uk-UA" dirty="0" smtClean="0"/>
              <a:t>характеру – камеді;</a:t>
            </a:r>
          </a:p>
          <a:p>
            <a:r>
              <a:rPr lang="ru-RU" b="1" dirty="0" err="1" smtClean="0"/>
              <a:t>подрібнене</a:t>
            </a:r>
            <a:r>
              <a:rPr lang="ru-RU" b="1" dirty="0" smtClean="0"/>
              <a:t> </a:t>
            </a:r>
            <a:r>
              <a:rPr lang="ru-RU" b="1" dirty="0" err="1" smtClean="0"/>
              <a:t>вапно</a:t>
            </a:r>
            <a:r>
              <a:rPr lang="ru-RU" b="1" dirty="0" smtClean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Са</a:t>
            </a:r>
            <a:r>
              <a:rPr lang="ru-RU" dirty="0" smtClean="0"/>
              <a:t>(ОН)2);</a:t>
            </a:r>
          </a:p>
          <a:p>
            <a:r>
              <a:rPr lang="ru-RU" b="1" dirty="0" err="1" smtClean="0"/>
              <a:t>лляна</a:t>
            </a:r>
            <a:r>
              <a:rPr lang="ru-RU" b="1" dirty="0" smtClean="0"/>
              <a:t> </a:t>
            </a:r>
            <a:r>
              <a:rPr lang="ru-RU" b="1" dirty="0" err="1" smtClean="0"/>
              <a:t>олія</a:t>
            </a:r>
            <a:r>
              <a:rPr lang="ru-RU" dirty="0" smtClean="0"/>
              <a:t> (С18Н30О2).</a:t>
            </a:r>
            <a:endParaRPr lang="uk-UA" dirty="0"/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42" name="Picture 2" descr="Лінолеум - Знижка 5% | Будівельний магазин Анжио Київ - Украї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4137"/>
            <a:ext cx="6096000" cy="419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88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509119"/>
            <a:ext cx="8640959" cy="223224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b="1" dirty="0"/>
              <a:t>Фарби та лакофарбові матеріали:</a:t>
            </a:r>
          </a:p>
          <a:p>
            <a:r>
              <a:rPr lang="uk-UA" b="1" dirty="0"/>
              <a:t>Пігменти</a:t>
            </a:r>
            <a:r>
              <a:rPr lang="uk-UA" dirty="0"/>
              <a:t>: можуть містити </a:t>
            </a:r>
            <a:r>
              <a:rPr lang="uk-UA" smtClean="0"/>
              <a:t>титан оксид </a:t>
            </a:r>
            <a:r>
              <a:rPr lang="uk-UA" dirty="0"/>
              <a:t>(</a:t>
            </a:r>
            <a:r>
              <a:rPr lang="en-US" dirty="0" err="1"/>
              <a:t>TiO</a:t>
            </a:r>
            <a:r>
              <a:rPr lang="en-US" dirty="0"/>
              <a:t>₂) </a:t>
            </a:r>
            <a:r>
              <a:rPr lang="uk-UA" dirty="0"/>
              <a:t>або </a:t>
            </a:r>
            <a:r>
              <a:rPr lang="uk-UA" dirty="0" err="1" smtClean="0"/>
              <a:t>ферум</a:t>
            </a:r>
            <a:r>
              <a:rPr lang="uk-UA" dirty="0" smtClean="0"/>
              <a:t> оксид </a:t>
            </a:r>
            <a:r>
              <a:rPr lang="uk-UA" dirty="0"/>
              <a:t>(</a:t>
            </a:r>
            <a:r>
              <a:rPr lang="en-US" dirty="0" err="1"/>
              <a:t>Fe₂O</a:t>
            </a:r>
            <a:r>
              <a:rPr lang="en-US" dirty="0"/>
              <a:t>₃).</a:t>
            </a:r>
          </a:p>
          <a:p>
            <a:r>
              <a:rPr lang="uk-UA" b="1" dirty="0"/>
              <a:t>Розчинники</a:t>
            </a:r>
            <a:r>
              <a:rPr lang="uk-UA" dirty="0"/>
              <a:t>: такі як </a:t>
            </a:r>
            <a:r>
              <a:rPr lang="uk-UA" dirty="0" err="1" smtClean="0"/>
              <a:t>толуен</a:t>
            </a:r>
            <a:r>
              <a:rPr lang="uk-UA" dirty="0" smtClean="0"/>
              <a:t>, </a:t>
            </a:r>
            <a:r>
              <a:rPr lang="uk-UA" dirty="0" err="1" smtClean="0"/>
              <a:t>ксилен</a:t>
            </a:r>
            <a:r>
              <a:rPr lang="uk-UA" dirty="0" smtClean="0"/>
              <a:t> </a:t>
            </a:r>
            <a:r>
              <a:rPr lang="uk-UA" dirty="0"/>
              <a:t>або ацетон.</a:t>
            </a:r>
          </a:p>
          <a:p>
            <a:r>
              <a:rPr lang="uk-UA" b="1" dirty="0"/>
              <a:t>Полімери</a:t>
            </a:r>
            <a:r>
              <a:rPr lang="uk-UA" dirty="0"/>
              <a:t>: акрилові, поліуретанові або </a:t>
            </a:r>
            <a:r>
              <a:rPr lang="uk-UA" dirty="0" err="1"/>
              <a:t>алкідні</a:t>
            </a:r>
            <a:r>
              <a:rPr lang="uk-UA" dirty="0"/>
              <a:t> смоли для утворення плівки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Сучасні лакофарбові матеріал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632"/>
            <a:ext cx="5819213" cy="426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63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</TotalTime>
  <Words>429</Words>
  <Application>Microsoft Office PowerPoint</Application>
  <PresentationFormat>Экран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15</cp:revision>
  <dcterms:created xsi:type="dcterms:W3CDTF">2024-08-29T14:49:01Z</dcterms:created>
  <dcterms:modified xsi:type="dcterms:W3CDTF">2024-09-11T14:04:25Z</dcterms:modified>
</cp:coreProperties>
</file>