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784" y="5085184"/>
            <a:ext cx="8424936" cy="990600"/>
          </a:xfrm>
        </p:spPr>
        <p:txBody>
          <a:bodyPr/>
          <a:lstStyle/>
          <a:p>
            <a:pPr algn="ctr"/>
            <a:r>
              <a:rPr lang="uk-UA" dirty="0" smtClean="0"/>
              <a:t>Який вітамін, чи корисний та необхідний елемент міститься в поданому продукту?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3610586"/>
            <a:ext cx="91085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4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Вітаміни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та </a:t>
            </a:r>
            <a:r>
              <a:rPr lang="ru-RU" sz="4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елементи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520" y="332656"/>
            <a:ext cx="4185463" cy="223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94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 fontScale="92500"/>
          </a:bodyPr>
          <a:lstStyle/>
          <a:p>
            <a:r>
              <a:rPr lang="uk-UA" b="1" dirty="0"/>
              <a:t>Апельсини:</a:t>
            </a:r>
            <a:endParaRPr lang="uk-UA" dirty="0"/>
          </a:p>
          <a:p>
            <a:r>
              <a:rPr lang="uk-UA" dirty="0"/>
              <a:t>Вітамін </a:t>
            </a:r>
            <a:r>
              <a:rPr lang="en-US" dirty="0"/>
              <a:t>C: </a:t>
            </a:r>
            <a:r>
              <a:rPr lang="uk-UA" dirty="0"/>
              <a:t>Підтримує імунітет, шкіру та сполучні тканини.</a:t>
            </a:r>
          </a:p>
          <a:p>
            <a:r>
              <a:rPr lang="uk-UA" dirty="0" err="1"/>
              <a:t>Фолієва</a:t>
            </a:r>
            <a:r>
              <a:rPr lang="uk-UA" dirty="0"/>
              <a:t> кислота (Вітамін </a:t>
            </a:r>
            <a:r>
              <a:rPr lang="en-US" dirty="0"/>
              <a:t>B9): </a:t>
            </a:r>
            <a:r>
              <a:rPr lang="uk-UA" dirty="0"/>
              <a:t>Важливий для утворення нових клітин</a:t>
            </a:r>
            <a:r>
              <a:rPr lang="uk-UA" dirty="0" smtClean="0"/>
              <a:t>.</a:t>
            </a:r>
            <a:endParaRPr lang="uk-UA" dirty="0"/>
          </a:p>
        </p:txBody>
      </p:sp>
      <p:pic>
        <p:nvPicPr>
          <p:cNvPr id="1026" name="Picture 2" descr="Апельсин ▷ користь та шкода фрукта – як вибрати та зберігат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6017700" cy="426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77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/>
          </a:bodyPr>
          <a:lstStyle/>
          <a:p>
            <a:r>
              <a:rPr lang="uk-UA" b="1" dirty="0"/>
              <a:t>Броколі:</a:t>
            </a:r>
            <a:endParaRPr lang="uk-UA" dirty="0"/>
          </a:p>
          <a:p>
            <a:r>
              <a:rPr lang="uk-UA" dirty="0"/>
              <a:t>Вітамін </a:t>
            </a:r>
            <a:r>
              <a:rPr lang="en-US" dirty="0"/>
              <a:t>C: </a:t>
            </a:r>
            <a:r>
              <a:rPr lang="uk-UA" dirty="0"/>
              <a:t>Підтримує імунітет.</a:t>
            </a:r>
          </a:p>
          <a:p>
            <a:r>
              <a:rPr lang="uk-UA" dirty="0"/>
              <a:t>Кальцій: Важливий для здоров'я кісток.</a:t>
            </a:r>
          </a:p>
          <a:p>
            <a:r>
              <a:rPr lang="uk-UA" dirty="0"/>
              <a:t>Вітамін </a:t>
            </a:r>
            <a:r>
              <a:rPr lang="en-US" dirty="0"/>
              <a:t>K: </a:t>
            </a:r>
            <a:r>
              <a:rPr lang="uk-UA" dirty="0"/>
              <a:t>Потрібен для згортання крові.</a:t>
            </a:r>
          </a:p>
        </p:txBody>
      </p:sp>
      <p:pic>
        <p:nvPicPr>
          <p:cNvPr id="10242" name="Picture 2" descr="Капуста Броколі Монако F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32048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20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471205"/>
            <a:ext cx="8568952" cy="1797968"/>
          </a:xfrm>
        </p:spPr>
        <p:txBody>
          <a:bodyPr>
            <a:normAutofit/>
          </a:bodyPr>
          <a:lstStyle/>
          <a:p>
            <a:r>
              <a:rPr lang="uk-UA" b="1" dirty="0"/>
              <a:t>Помідори:</a:t>
            </a:r>
            <a:endParaRPr lang="uk-UA" dirty="0"/>
          </a:p>
          <a:p>
            <a:r>
              <a:rPr lang="uk-UA" dirty="0" err="1"/>
              <a:t>Лікопен</a:t>
            </a:r>
            <a:r>
              <a:rPr lang="uk-UA" dirty="0"/>
              <a:t>: Потужний антиоксидант, що підтримує здоров'я серця.</a:t>
            </a:r>
          </a:p>
          <a:p>
            <a:r>
              <a:rPr lang="uk-UA" dirty="0"/>
              <a:t>Вітамін </a:t>
            </a:r>
            <a:r>
              <a:rPr lang="en-US" dirty="0"/>
              <a:t>C: </a:t>
            </a:r>
            <a:r>
              <a:rPr lang="uk-UA" dirty="0"/>
              <a:t>Підтримує імунітет.</a:t>
            </a:r>
          </a:p>
        </p:txBody>
      </p:sp>
      <p:pic>
        <p:nvPicPr>
          <p:cNvPr id="2050" name="Picture 2" descr="Чим підживлювати помідори, щоб швидше отримати плоди — Радіо ТРЕ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573" y="260648"/>
            <a:ext cx="6096000" cy="435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25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8107866" cy="1797968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/>
              <a:t>Банани:</a:t>
            </a:r>
            <a:endParaRPr lang="uk-UA" dirty="0"/>
          </a:p>
          <a:p>
            <a:r>
              <a:rPr lang="uk-UA" dirty="0"/>
              <a:t>Калій: Підтримує серцево-судинну систему та баланс електролітів.</a:t>
            </a:r>
          </a:p>
          <a:p>
            <a:r>
              <a:rPr lang="uk-UA" dirty="0"/>
              <a:t>Вітамін </a:t>
            </a:r>
            <a:r>
              <a:rPr lang="en-US" dirty="0"/>
              <a:t>B6: </a:t>
            </a:r>
            <a:r>
              <a:rPr lang="uk-UA" dirty="0"/>
              <a:t>Важливий для метаболізму білків і функції нервової системи.</a:t>
            </a:r>
          </a:p>
        </p:txBody>
      </p:sp>
      <p:pic>
        <p:nvPicPr>
          <p:cNvPr id="3074" name="Picture 2" descr="Банані: БЖУ, калорійність, харчова цінність, користь та шкода - Vansi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83034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20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/>
          </a:bodyPr>
          <a:lstStyle/>
          <a:p>
            <a:r>
              <a:rPr lang="uk-UA" b="1" dirty="0"/>
              <a:t>Морква:</a:t>
            </a:r>
            <a:endParaRPr lang="uk-UA" dirty="0"/>
          </a:p>
          <a:p>
            <a:r>
              <a:rPr lang="uk-UA" dirty="0"/>
              <a:t>Бета-каротин (провітамін </a:t>
            </a:r>
            <a:r>
              <a:rPr lang="en-US" dirty="0"/>
              <a:t>A): </a:t>
            </a:r>
            <a:r>
              <a:rPr lang="uk-UA" dirty="0"/>
              <a:t>Підтримує зір, імунітет та здоров'я шкіри.</a:t>
            </a:r>
          </a:p>
          <a:p>
            <a:r>
              <a:rPr lang="uk-UA" dirty="0"/>
              <a:t>Вітамін </a:t>
            </a:r>
            <a:r>
              <a:rPr lang="en-US" dirty="0"/>
              <a:t>K: </a:t>
            </a:r>
            <a:r>
              <a:rPr lang="uk-UA" dirty="0"/>
              <a:t>Важливий для здоров'я кісток.</a:t>
            </a:r>
          </a:p>
        </p:txBody>
      </p:sp>
      <p:pic>
        <p:nvPicPr>
          <p:cNvPr id="4098" name="Picture 2" descr="Морква Натоф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746" y="102738"/>
            <a:ext cx="4334374" cy="433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873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 fontScale="92500"/>
          </a:bodyPr>
          <a:lstStyle/>
          <a:p>
            <a:r>
              <a:rPr lang="uk-UA" b="1" dirty="0"/>
              <a:t>Мигдаль:</a:t>
            </a:r>
            <a:endParaRPr lang="uk-UA" dirty="0"/>
          </a:p>
          <a:p>
            <a:r>
              <a:rPr lang="uk-UA" dirty="0"/>
              <a:t>Вітамін </a:t>
            </a:r>
            <a:r>
              <a:rPr lang="en-US" dirty="0"/>
              <a:t>E: </a:t>
            </a:r>
            <a:r>
              <a:rPr lang="uk-UA" dirty="0"/>
              <a:t>Антиоксидант, що підтримує здоров'я шкіри.</a:t>
            </a:r>
          </a:p>
          <a:p>
            <a:r>
              <a:rPr lang="uk-UA" dirty="0"/>
              <a:t>Магній: Потрібен для м'язової </a:t>
            </a:r>
            <a:r>
              <a:rPr lang="uk-UA" dirty="0" smtClean="0"/>
              <a:t>функції, здоров'я </a:t>
            </a:r>
            <a:r>
              <a:rPr lang="uk-UA" dirty="0"/>
              <a:t>нервової </a:t>
            </a:r>
            <a:r>
              <a:rPr lang="uk-UA" dirty="0" smtClean="0"/>
              <a:t>системи </a:t>
            </a:r>
            <a:r>
              <a:rPr lang="uk-UA" smtClean="0"/>
              <a:t>та мозку.</a:t>
            </a:r>
            <a:endParaRPr lang="uk-UA" dirty="0"/>
          </a:p>
        </p:txBody>
      </p:sp>
      <p:pic>
        <p:nvPicPr>
          <p:cNvPr id="5122" name="Picture 2" descr="Чим корисний миндаль - 6 корисних властивостей для здоров'я — УНІ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14" y="159430"/>
            <a:ext cx="6657512" cy="442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81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/>
          </a:bodyPr>
          <a:lstStyle/>
          <a:p>
            <a:r>
              <a:rPr lang="uk-UA" b="1" dirty="0"/>
              <a:t>Яблука:</a:t>
            </a:r>
            <a:endParaRPr lang="uk-UA" dirty="0"/>
          </a:p>
          <a:p>
            <a:r>
              <a:rPr lang="uk-UA" dirty="0"/>
              <a:t>Вітамін </a:t>
            </a:r>
            <a:r>
              <a:rPr lang="en-US" dirty="0"/>
              <a:t>C: </a:t>
            </a:r>
            <a:r>
              <a:rPr lang="uk-UA" dirty="0"/>
              <a:t>Підтримує імунітет.</a:t>
            </a:r>
          </a:p>
          <a:p>
            <a:r>
              <a:rPr lang="uk-UA" dirty="0"/>
              <a:t>Дієтичні волокна: Сприяють здоровому травленню.</a:t>
            </a:r>
          </a:p>
        </p:txBody>
      </p:sp>
      <p:pic>
        <p:nvPicPr>
          <p:cNvPr id="6146" name="Picture 2" descr="Оптимальна врожайність саду – 60–70 т/га якісних яблук - Agro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086600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17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891842" cy="1797968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/>
              <a:t>Шпинат:</a:t>
            </a:r>
            <a:endParaRPr lang="uk-UA" dirty="0"/>
          </a:p>
          <a:p>
            <a:r>
              <a:rPr lang="uk-UA" dirty="0"/>
              <a:t>Залізо: Важливий для утворення гемоглобіну та транспортування кисню.</a:t>
            </a:r>
          </a:p>
          <a:p>
            <a:r>
              <a:rPr lang="uk-UA" dirty="0" err="1"/>
              <a:t>Фолієва</a:t>
            </a:r>
            <a:r>
              <a:rPr lang="uk-UA" dirty="0"/>
              <a:t> кислота (Вітамін </a:t>
            </a:r>
            <a:r>
              <a:rPr lang="en-US" dirty="0"/>
              <a:t>B9): </a:t>
            </a:r>
            <a:r>
              <a:rPr lang="uk-UA" dirty="0"/>
              <a:t>Важлива для утворення нових клітин.</a:t>
            </a:r>
          </a:p>
        </p:txBody>
      </p:sp>
      <p:pic>
        <p:nvPicPr>
          <p:cNvPr id="7170" name="Picture 2" descr="Шпинат Матадо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5250"/>
            <a:ext cx="4413870" cy="441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03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/>
          </a:bodyPr>
          <a:lstStyle/>
          <a:p>
            <a:r>
              <a:rPr lang="ru-RU" b="1" dirty="0" err="1"/>
              <a:t>Червоне</a:t>
            </a:r>
            <a:r>
              <a:rPr lang="ru-RU" b="1" dirty="0"/>
              <a:t> </a:t>
            </a:r>
            <a:r>
              <a:rPr lang="ru-RU" b="1" dirty="0" err="1"/>
              <a:t>м'ясо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 err="1"/>
              <a:t>Залізо</a:t>
            </a:r>
            <a:r>
              <a:rPr lang="ru-RU" dirty="0"/>
              <a:t>: </a:t>
            </a:r>
            <a:r>
              <a:rPr lang="ru-RU" dirty="0" err="1"/>
              <a:t>Важливий</a:t>
            </a:r>
            <a:r>
              <a:rPr lang="ru-RU" dirty="0"/>
              <a:t> для </a:t>
            </a:r>
            <a:r>
              <a:rPr lang="ru-RU" dirty="0" err="1"/>
              <a:t>кровотворення</a:t>
            </a:r>
            <a:r>
              <a:rPr lang="ru-RU" dirty="0"/>
              <a:t>.</a:t>
            </a:r>
          </a:p>
          <a:p>
            <a:r>
              <a:rPr lang="ru-RU" dirty="0"/>
              <a:t>Цинк: </a:t>
            </a:r>
            <a:r>
              <a:rPr lang="ru-RU" dirty="0" err="1"/>
              <a:t>Підтримує</a:t>
            </a:r>
            <a:r>
              <a:rPr lang="ru-RU" dirty="0"/>
              <a:t> </a:t>
            </a:r>
            <a:r>
              <a:rPr lang="ru-RU" dirty="0" err="1"/>
              <a:t>імунітет</a:t>
            </a:r>
            <a:r>
              <a:rPr lang="ru-RU" dirty="0"/>
              <a:t> та </a:t>
            </a:r>
            <a:r>
              <a:rPr lang="ru-RU" dirty="0" err="1"/>
              <a:t>процес</a:t>
            </a:r>
            <a:r>
              <a:rPr lang="ru-RU" dirty="0"/>
              <a:t> </a:t>
            </a:r>
            <a:r>
              <a:rPr lang="ru-RU" dirty="0" err="1"/>
              <a:t>загоєння</a:t>
            </a:r>
            <a:r>
              <a:rPr lang="ru-RU" dirty="0"/>
              <a:t> ран.</a:t>
            </a:r>
          </a:p>
        </p:txBody>
      </p:sp>
      <p:pic>
        <p:nvPicPr>
          <p:cNvPr id="8194" name="Picture 2" descr="Мармурова яловичина - найдорожча в світі. - ТЦ &quot;Сихі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7831"/>
            <a:ext cx="7597108" cy="400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07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598" y="4471205"/>
            <a:ext cx="7543800" cy="1797968"/>
          </a:xfrm>
        </p:spPr>
        <p:txBody>
          <a:bodyPr>
            <a:normAutofit/>
          </a:bodyPr>
          <a:lstStyle/>
          <a:p>
            <a:r>
              <a:rPr lang="uk-UA" b="1" dirty="0"/>
              <a:t>Ківі:</a:t>
            </a:r>
            <a:endParaRPr lang="uk-UA" dirty="0"/>
          </a:p>
          <a:p>
            <a:r>
              <a:rPr lang="uk-UA" dirty="0"/>
              <a:t>Вітамін </a:t>
            </a:r>
            <a:r>
              <a:rPr lang="en-US" dirty="0"/>
              <a:t>C: </a:t>
            </a:r>
            <a:r>
              <a:rPr lang="uk-UA" dirty="0"/>
              <a:t>Підтримує імунітет.</a:t>
            </a:r>
          </a:p>
          <a:p>
            <a:r>
              <a:rPr lang="uk-UA" dirty="0"/>
              <a:t>Вітамін </a:t>
            </a:r>
            <a:r>
              <a:rPr lang="en-US" dirty="0"/>
              <a:t>E: </a:t>
            </a:r>
            <a:r>
              <a:rPr lang="uk-UA" dirty="0"/>
              <a:t>Антиоксидант, важливий для здоров'я шкіри.</a:t>
            </a:r>
          </a:p>
        </p:txBody>
      </p:sp>
      <p:pic>
        <p:nvPicPr>
          <p:cNvPr id="9218" name="Picture 2" descr="В Україні вивели жовтий сорт ківі, що витримує люті морози - ШоТа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39"/>
            <a:ext cx="6336704" cy="421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09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28</TotalTime>
  <Words>228</Words>
  <Application>Microsoft Office PowerPoint</Application>
  <PresentationFormat>Экран (4:3)</PresentationFormat>
  <Paragraphs>33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16</cp:revision>
  <dcterms:created xsi:type="dcterms:W3CDTF">2024-08-29T14:14:05Z</dcterms:created>
  <dcterms:modified xsi:type="dcterms:W3CDTF">2024-09-11T14:04:43Z</dcterms:modified>
</cp:coreProperties>
</file>