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 id="258" r:id="rId4"/>
    <p:sldId id="259" r:id="rId5"/>
    <p:sldId id="266" r:id="rId6"/>
    <p:sldId id="265" r:id="rId7"/>
    <p:sldId id="263" r:id="rId8"/>
    <p:sldId id="262" r:id="rId9"/>
    <p:sldId id="261" r:id="rId10"/>
    <p:sldId id="264" r:id="rId11"/>
    <p:sldId id="260" r:id="rId12"/>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9" d="100"/>
          <a:sy n="79" d="100"/>
        </p:scale>
        <p:origin x="-1469" y="-67"/>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pic>
        <p:nvPicPr>
          <p:cNvPr id="8" name="Picture 7" descr="sphere1.png"/>
          <p:cNvPicPr>
            <a:picLocks noChangeAspect="1"/>
          </p:cNvPicPr>
          <p:nvPr/>
        </p:nvPicPr>
        <p:blipFill>
          <a:blip r:embed="rId2" cstate="print"/>
          <a:stretch>
            <a:fillRect/>
          </a:stretch>
        </p:blipFill>
        <p:spPr>
          <a:xfrm>
            <a:off x="6850374" y="0"/>
            <a:ext cx="2293626" cy="6858000"/>
          </a:xfrm>
          <a:prstGeom prst="rect">
            <a:avLst/>
          </a:prstGeom>
        </p:spPr>
      </p:pic>
      <p:sp>
        <p:nvSpPr>
          <p:cNvPr id="3" name="Subtitle 2"/>
          <p:cNvSpPr>
            <a:spLocks noGrp="1"/>
          </p:cNvSpPr>
          <p:nvPr>
            <p:ph type="subTitle" idx="1"/>
          </p:nvPr>
        </p:nvSpPr>
        <p:spPr>
          <a:xfrm>
            <a:off x="2438400" y="3581400"/>
            <a:ext cx="3962400" cy="2133600"/>
          </a:xfrm>
        </p:spPr>
        <p:txBody>
          <a:bodyPr anchor="t">
            <a:normAutofit/>
          </a:bodyPr>
          <a:lstStyle>
            <a:lvl1pPr marL="0" indent="0" algn="r">
              <a:buNone/>
              <a:defRPr sz="14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16" name="Title 15"/>
          <p:cNvSpPr>
            <a:spLocks noGrp="1"/>
          </p:cNvSpPr>
          <p:nvPr>
            <p:ph type="title"/>
          </p:nvPr>
        </p:nvSpPr>
        <p:spPr>
          <a:xfrm>
            <a:off x="2438400" y="1447800"/>
            <a:ext cx="3962400" cy="2133600"/>
          </a:xfrm>
        </p:spPr>
        <p:txBody>
          <a:bodyPr anchor="b"/>
          <a:lstStyle/>
          <a:p>
            <a:r>
              <a:rPr lang="ru-RU" smtClean="0"/>
              <a:t>Образец заголовка</a:t>
            </a:r>
            <a:endParaRPr lang="en-US" dirty="0"/>
          </a:p>
        </p:txBody>
      </p:sp>
      <p:sp>
        <p:nvSpPr>
          <p:cNvPr id="13" name="Date Placeholder 12"/>
          <p:cNvSpPr>
            <a:spLocks noGrp="1"/>
          </p:cNvSpPr>
          <p:nvPr>
            <p:ph type="dt" sz="half" idx="10"/>
          </p:nvPr>
        </p:nvSpPr>
        <p:spPr>
          <a:xfrm>
            <a:off x="3582988" y="6426201"/>
            <a:ext cx="2819399" cy="126999"/>
          </a:xfrm>
        </p:spPr>
        <p:txBody>
          <a:bodyPr/>
          <a:lstStyle/>
          <a:p>
            <a:fld id="{B4C71EC6-210F-42DE-9C53-41977AD35B3D}" type="datetimeFigureOut">
              <a:rPr lang="ru-RU" smtClean="0"/>
              <a:t>11.09.2024</a:t>
            </a:fld>
            <a:endParaRPr lang="ru-RU"/>
          </a:p>
        </p:txBody>
      </p:sp>
      <p:sp>
        <p:nvSpPr>
          <p:cNvPr id="14" name="Slide Number Placeholder 13"/>
          <p:cNvSpPr>
            <a:spLocks noGrp="1"/>
          </p:cNvSpPr>
          <p:nvPr>
            <p:ph type="sldNum" sz="quarter" idx="11"/>
          </p:nvPr>
        </p:nvSpPr>
        <p:spPr>
          <a:xfrm>
            <a:off x="6414976" y="6400800"/>
            <a:ext cx="457200" cy="152400"/>
          </a:xfrm>
        </p:spPr>
        <p:txBody>
          <a:bodyPr/>
          <a:lstStyle>
            <a:lvl1pPr algn="r">
              <a:defRPr/>
            </a:lvl1pPr>
          </a:lstStyle>
          <a:p>
            <a:fld id="{B19B0651-EE4F-4900-A07F-96A6BFA9D0F0}" type="slidenum">
              <a:rPr lang="ru-RU" smtClean="0"/>
              <a:t>‹#›</a:t>
            </a:fld>
            <a:endParaRPr lang="ru-RU"/>
          </a:p>
        </p:txBody>
      </p:sp>
      <p:sp>
        <p:nvSpPr>
          <p:cNvPr id="15" name="Footer Placeholder 14"/>
          <p:cNvSpPr>
            <a:spLocks noGrp="1"/>
          </p:cNvSpPr>
          <p:nvPr>
            <p:ph type="ftr" sz="quarter" idx="12"/>
          </p:nvPr>
        </p:nvSpPr>
        <p:spPr>
          <a:xfrm>
            <a:off x="3581400" y="6296248"/>
            <a:ext cx="2820987" cy="152400"/>
          </a:xfrm>
        </p:spPr>
        <p:txBody>
          <a:bodyPr/>
          <a:lstStyle/>
          <a:p>
            <a:endParaRPr lang="ru-RU"/>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57200"/>
            <a:ext cx="3657600" cy="5714999"/>
          </a:xfrm>
        </p:spPr>
        <p:txBody>
          <a:bodyPr/>
          <a:lstStyle>
            <a:lvl5pPr>
              <a:defRPr/>
            </a:lvl5pPr>
            <a:lvl6pPr>
              <a:defRPr/>
            </a:lvl6pPr>
            <a:lvl7pPr>
              <a:defRPr/>
            </a:lvl7pPr>
            <a:lvl8pPr>
              <a:defRPr/>
            </a:lvl8pPr>
            <a:lvl9pPr>
              <a:defRPr/>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16" name="Title 15"/>
          <p:cNvSpPr>
            <a:spLocks noGrp="1"/>
          </p:cNvSpPr>
          <p:nvPr>
            <p:ph type="title"/>
          </p:nvPr>
        </p:nvSpPr>
        <p:spPr/>
        <p:txBody>
          <a:bodyPr/>
          <a:lstStyle/>
          <a:p>
            <a:r>
              <a:rPr lang="ru-RU" smtClean="0"/>
              <a:t>Образец заголовка</a:t>
            </a:r>
            <a:endParaRPr lang="en-US"/>
          </a:p>
        </p:txBody>
      </p:sp>
      <p:sp>
        <p:nvSpPr>
          <p:cNvPr id="10" name="Date Placeholder 9"/>
          <p:cNvSpPr>
            <a:spLocks noGrp="1"/>
          </p:cNvSpPr>
          <p:nvPr>
            <p:ph type="dt" sz="half" idx="10"/>
          </p:nvPr>
        </p:nvSpPr>
        <p:spPr/>
        <p:txBody>
          <a:bodyPr/>
          <a:lstStyle/>
          <a:p>
            <a:fld id="{B4C71EC6-210F-42DE-9C53-41977AD35B3D}" type="datetimeFigureOut">
              <a:rPr lang="ru-RU" smtClean="0"/>
              <a:t>11.09.2024</a:t>
            </a:fld>
            <a:endParaRPr lang="ru-RU"/>
          </a:p>
        </p:txBody>
      </p:sp>
      <p:sp>
        <p:nvSpPr>
          <p:cNvPr id="11" name="Slide Number Placeholder 10"/>
          <p:cNvSpPr>
            <a:spLocks noGrp="1"/>
          </p:cNvSpPr>
          <p:nvPr>
            <p:ph type="sldNum" sz="quarter" idx="11"/>
          </p:nvPr>
        </p:nvSpPr>
        <p:spPr/>
        <p:txBody>
          <a:bodyPr/>
          <a:lstStyle/>
          <a:p>
            <a:fld id="{B19B0651-EE4F-4900-A07F-96A6BFA9D0F0}" type="slidenum">
              <a:rPr lang="ru-RU" smtClean="0"/>
              <a:t>‹#›</a:t>
            </a:fld>
            <a:endParaRPr lang="ru-RU"/>
          </a:p>
        </p:txBody>
      </p:sp>
      <p:sp>
        <p:nvSpPr>
          <p:cNvPr id="12" name="Footer Placeholder 11"/>
          <p:cNvSpPr>
            <a:spLocks noGrp="1"/>
          </p:cNvSpPr>
          <p:nvPr>
            <p:ph type="ftr" sz="quarter" idx="12"/>
          </p:nvPr>
        </p:nvSpPr>
        <p:spPr/>
        <p:txBody>
          <a:bodyPr/>
          <a:lstStyle/>
          <a:p>
            <a:endParaRPr lang="ru-RU"/>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pic>
        <p:nvPicPr>
          <p:cNvPr id="7" name="Picture 6" descr="sphere1.png"/>
          <p:cNvPicPr>
            <a:picLocks noChangeAspect="1"/>
          </p:cNvPicPr>
          <p:nvPr/>
        </p:nvPicPr>
        <p:blipFill>
          <a:blip r:embed="rId2" cstate="print"/>
          <a:stretch>
            <a:fillRect/>
          </a:stretch>
        </p:blipFill>
        <p:spPr>
          <a:xfrm>
            <a:off x="6858000" y="0"/>
            <a:ext cx="2293626" cy="6858000"/>
          </a:xfrm>
          <a:prstGeom prst="rect">
            <a:avLst/>
          </a:prstGeom>
        </p:spPr>
      </p:pic>
      <p:sp>
        <p:nvSpPr>
          <p:cNvPr id="12" name="Date Placeholder 11"/>
          <p:cNvSpPr>
            <a:spLocks noGrp="1"/>
          </p:cNvSpPr>
          <p:nvPr>
            <p:ph type="dt" sz="half" idx="10"/>
          </p:nvPr>
        </p:nvSpPr>
        <p:spPr>
          <a:xfrm>
            <a:off x="839788" y="6426201"/>
            <a:ext cx="2819399" cy="126999"/>
          </a:xfrm>
        </p:spPr>
        <p:txBody>
          <a:bodyPr/>
          <a:lstStyle/>
          <a:p>
            <a:fld id="{B4C71EC6-210F-42DE-9C53-41977AD35B3D}" type="datetimeFigureOut">
              <a:rPr lang="ru-RU" smtClean="0"/>
              <a:t>11.09.2024</a:t>
            </a:fld>
            <a:endParaRPr lang="ru-RU"/>
          </a:p>
        </p:txBody>
      </p:sp>
      <p:sp>
        <p:nvSpPr>
          <p:cNvPr id="13" name="Slide Number Placeholder 12"/>
          <p:cNvSpPr>
            <a:spLocks noGrp="1"/>
          </p:cNvSpPr>
          <p:nvPr>
            <p:ph type="sldNum" sz="quarter" idx="11"/>
          </p:nvPr>
        </p:nvSpPr>
        <p:spPr>
          <a:xfrm>
            <a:off x="4116388" y="6400800"/>
            <a:ext cx="533400" cy="152400"/>
          </a:xfrm>
        </p:spPr>
        <p:txBody>
          <a:bodyPr/>
          <a:lstStyle/>
          <a:p>
            <a:fld id="{B19B0651-EE4F-4900-A07F-96A6BFA9D0F0}" type="slidenum">
              <a:rPr lang="ru-RU" smtClean="0"/>
              <a:t>‹#›</a:t>
            </a:fld>
            <a:endParaRPr lang="ru-RU"/>
          </a:p>
        </p:txBody>
      </p:sp>
      <p:sp>
        <p:nvSpPr>
          <p:cNvPr id="14" name="Footer Placeholder 13"/>
          <p:cNvSpPr>
            <a:spLocks noGrp="1"/>
          </p:cNvSpPr>
          <p:nvPr>
            <p:ph type="ftr" sz="quarter" idx="12"/>
          </p:nvPr>
        </p:nvSpPr>
        <p:spPr>
          <a:xfrm>
            <a:off x="838200" y="6296248"/>
            <a:ext cx="2820987" cy="152400"/>
          </a:xfrm>
        </p:spPr>
        <p:txBody>
          <a:bodyPr/>
          <a:lstStyle/>
          <a:p>
            <a:endParaRPr lang="ru-RU"/>
          </a:p>
        </p:txBody>
      </p:sp>
      <p:sp>
        <p:nvSpPr>
          <p:cNvPr id="15" name="Title 14"/>
          <p:cNvSpPr>
            <a:spLocks noGrp="1"/>
          </p:cNvSpPr>
          <p:nvPr>
            <p:ph type="title"/>
          </p:nvPr>
        </p:nvSpPr>
        <p:spPr>
          <a:xfrm>
            <a:off x="457200" y="1828800"/>
            <a:ext cx="3200400" cy="1752600"/>
          </a:xfrm>
        </p:spPr>
        <p:txBody>
          <a:bodyPr anchor="b"/>
          <a:lstStyle/>
          <a:p>
            <a:r>
              <a:rPr lang="ru-RU" smtClean="0"/>
              <a:t>Образец заголовка</a:t>
            </a:r>
            <a:endParaRPr lang="en-US"/>
          </a:p>
        </p:txBody>
      </p:sp>
      <p:sp>
        <p:nvSpPr>
          <p:cNvPr id="3" name="Text Placeholder 2"/>
          <p:cNvSpPr>
            <a:spLocks noGrp="1"/>
          </p:cNvSpPr>
          <p:nvPr>
            <p:ph type="body" sz="quarter" idx="13"/>
          </p:nvPr>
        </p:nvSpPr>
        <p:spPr>
          <a:xfrm>
            <a:off x="457200" y="3578224"/>
            <a:ext cx="3200645" cy="1459767"/>
          </a:xfrm>
        </p:spPr>
        <p:txBody>
          <a:bodyPr anchor="t">
            <a:normAutofit/>
          </a:bodyPr>
          <a:lstStyle>
            <a:lvl1pPr marL="0" indent="0" algn="r" defTabSz="914400" rtl="0" eaLnBrk="1" latinLnBrk="0" hangingPunct="1">
              <a:spcBef>
                <a:spcPct val="20000"/>
              </a:spcBef>
              <a:buClr>
                <a:schemeClr val="tx1">
                  <a:lumMod val="50000"/>
                  <a:lumOff val="50000"/>
                </a:schemeClr>
              </a:buClr>
              <a:buFont typeface="Wingdings" pitchFamily="2" charset="2"/>
              <a:buNone/>
              <a:defRPr lang="en-US" sz="1400" kern="1200" dirty="0" smtClean="0">
                <a:solidFill>
                  <a:schemeClr val="tx2"/>
                </a:solidFill>
                <a:latin typeface="+mn-lt"/>
                <a:ea typeface="+mn-ea"/>
                <a:cs typeface="+mn-cs"/>
              </a:defRPr>
            </a:lvl1pPr>
          </a:lstStyle>
          <a:p>
            <a:pPr lvl="0"/>
            <a:r>
              <a:rPr lang="ru-RU" smtClean="0"/>
              <a:t>Образец текста</a:t>
            </a:r>
          </a:p>
        </p:txBody>
      </p:sp>
    </p:spTree>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3429000"/>
            <a:ext cx="3124200" cy="2667000"/>
          </a:xfrm>
        </p:spPr>
        <p:txBody>
          <a:bodyPr>
            <a:normAutofit/>
          </a:bodyPr>
          <a:lstStyle>
            <a:lvl1pPr marL="228600" indent="-182880">
              <a:defRPr sz="1400"/>
            </a:lvl1pPr>
            <a:lvl2pPr>
              <a:defRPr sz="1400"/>
            </a:lvl2pPr>
            <a:lvl3pPr>
              <a:defRPr sz="1400"/>
            </a:lvl3pPr>
            <a:lvl4pPr>
              <a:defRPr sz="1400"/>
            </a:lvl4pPr>
            <a:lvl5pPr>
              <a:defRPr sz="1400"/>
            </a:lvl5pPr>
            <a:lvl6pPr>
              <a:defRPr sz="1400"/>
            </a:lvl6pPr>
            <a:lvl7pPr>
              <a:defRPr sz="1400"/>
            </a:lvl7pPr>
            <a:lvl8pPr>
              <a:defRPr sz="1400"/>
            </a:lvl8pPr>
            <a:lvl9pPr>
              <a:defRPr sz="14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457200" y="457200"/>
            <a:ext cx="3124200" cy="2667000"/>
          </a:xfrm>
        </p:spPr>
        <p:txBody>
          <a:bodyPr>
            <a:normAutofit/>
          </a:bodyPr>
          <a:lstStyle>
            <a:lvl1pPr marL="228600" indent="-182880">
              <a:defRPr sz="1400"/>
            </a:lvl1pPr>
            <a:lvl2pPr>
              <a:defRPr sz="1400"/>
            </a:lvl2pPr>
            <a:lvl3pPr>
              <a:defRPr sz="1400"/>
            </a:lvl3pPr>
            <a:lvl4pPr>
              <a:defRPr sz="1400"/>
            </a:lvl4pPr>
            <a:lvl5pPr>
              <a:defRPr sz="1400"/>
            </a:lvl5pPr>
            <a:lvl6pPr>
              <a:defRPr sz="1400"/>
            </a:lvl6pPr>
            <a:lvl7pPr>
              <a:defRPr sz="1400"/>
            </a:lvl7pPr>
            <a:lvl8pPr>
              <a:defRPr sz="1400"/>
            </a:lvl8pPr>
            <a:lvl9pPr>
              <a:defRPr sz="14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11" name="Title 1"/>
          <p:cNvSpPr>
            <a:spLocks noGrp="1"/>
          </p:cNvSpPr>
          <p:nvPr>
            <p:ph type="title"/>
          </p:nvPr>
        </p:nvSpPr>
        <p:spPr>
          <a:xfrm>
            <a:off x="4876800" y="457200"/>
            <a:ext cx="2819400" cy="5714999"/>
          </a:xfrm>
        </p:spPr>
        <p:txBody>
          <a:bodyPr/>
          <a:lstStyle/>
          <a:p>
            <a:r>
              <a:rPr lang="ru-RU" smtClean="0"/>
              <a:t>Образец заголовка</a:t>
            </a:r>
            <a:endParaRPr lang="en-US"/>
          </a:p>
        </p:txBody>
      </p:sp>
      <p:sp>
        <p:nvSpPr>
          <p:cNvPr id="9" name="Date Placeholder 8"/>
          <p:cNvSpPr>
            <a:spLocks noGrp="1"/>
          </p:cNvSpPr>
          <p:nvPr>
            <p:ph type="dt" sz="half" idx="10"/>
          </p:nvPr>
        </p:nvSpPr>
        <p:spPr/>
        <p:txBody>
          <a:bodyPr/>
          <a:lstStyle/>
          <a:p>
            <a:fld id="{B4C71EC6-210F-42DE-9C53-41977AD35B3D}" type="datetimeFigureOut">
              <a:rPr lang="ru-RU" smtClean="0"/>
              <a:t>11.09.2024</a:t>
            </a:fld>
            <a:endParaRPr lang="ru-RU"/>
          </a:p>
        </p:txBody>
      </p:sp>
      <p:sp>
        <p:nvSpPr>
          <p:cNvPr id="13" name="Slide Number Placeholder 12"/>
          <p:cNvSpPr>
            <a:spLocks noGrp="1"/>
          </p:cNvSpPr>
          <p:nvPr>
            <p:ph type="sldNum" sz="quarter" idx="11"/>
          </p:nvPr>
        </p:nvSpPr>
        <p:spPr/>
        <p:txBody>
          <a:bodyPr/>
          <a:lstStyle/>
          <a:p>
            <a:fld id="{B19B0651-EE4F-4900-A07F-96A6BFA9D0F0}" type="slidenum">
              <a:rPr lang="ru-RU" smtClean="0"/>
              <a:t>‹#›</a:t>
            </a:fld>
            <a:endParaRPr lang="ru-RU"/>
          </a:p>
        </p:txBody>
      </p:sp>
      <p:sp>
        <p:nvSpPr>
          <p:cNvPr id="14" name="Footer Placeholder 13"/>
          <p:cNvSpPr>
            <a:spLocks noGrp="1"/>
          </p:cNvSpPr>
          <p:nvPr>
            <p:ph type="ftr" sz="quarter" idx="12"/>
          </p:nvPr>
        </p:nvSpPr>
        <p:spPr/>
        <p:txBody>
          <a:bodyPr/>
          <a:lstStyle/>
          <a:p>
            <a:endParaRPr lang="ru-RU"/>
          </a:p>
        </p:txBody>
      </p:sp>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457200" y="275238"/>
            <a:ext cx="3581400" cy="411162"/>
          </a:xfrm>
        </p:spPr>
        <p:txBody>
          <a:bodyPr anchor="b">
            <a:noAutofit/>
          </a:bodyPr>
          <a:lstStyle>
            <a:lvl1pPr marL="0" indent="0" algn="ctr">
              <a:buNone/>
              <a:defRPr sz="1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457200" y="675288"/>
            <a:ext cx="3581400" cy="2525112"/>
          </a:xfrm>
        </p:spPr>
        <p:txBody>
          <a:bodyPr anchor="t">
            <a:normAutofit/>
          </a:bodyPr>
          <a:lstStyle>
            <a:lvl1pPr marL="228600" indent="-182880">
              <a:defRPr sz="1400"/>
            </a:lvl1pPr>
            <a:lvl2pPr>
              <a:defRPr sz="1400"/>
            </a:lvl2pPr>
            <a:lvl3pPr>
              <a:defRPr sz="1400"/>
            </a:lvl3pPr>
            <a:lvl4pPr>
              <a:defRPr sz="1400" baseline="0"/>
            </a:lvl4pPr>
            <a:lvl5pPr>
              <a:buFont typeface="Wingdings" pitchFamily="2" charset="2"/>
              <a:buChar char="§"/>
              <a:defRPr sz="1400"/>
            </a:lvl5pPr>
            <a:lvl6pPr>
              <a:buFont typeface="Wingdings" pitchFamily="2" charset="2"/>
              <a:buChar char="§"/>
              <a:defRPr sz="1400"/>
            </a:lvl6pPr>
            <a:lvl7pPr>
              <a:defRPr sz="1400"/>
            </a:lvl7pPr>
            <a:lvl8pPr>
              <a:defRPr sz="1400"/>
            </a:lvl8pPr>
            <a:lvl9pPr>
              <a:defRPr sz="14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smtClean="0"/>
          </a:p>
        </p:txBody>
      </p:sp>
      <p:sp>
        <p:nvSpPr>
          <p:cNvPr id="5" name="Text Placeholder 4"/>
          <p:cNvSpPr>
            <a:spLocks noGrp="1"/>
          </p:cNvSpPr>
          <p:nvPr>
            <p:ph type="body" sz="quarter" idx="3"/>
          </p:nvPr>
        </p:nvSpPr>
        <p:spPr>
          <a:xfrm>
            <a:off x="457199" y="3429000"/>
            <a:ext cx="3581400" cy="411162"/>
          </a:xfrm>
        </p:spPr>
        <p:txBody>
          <a:bodyPr anchor="b">
            <a:noAutofit/>
          </a:bodyPr>
          <a:lstStyle>
            <a:lvl1pPr marL="0" indent="0" algn="ctr">
              <a:buNone/>
              <a:defRPr sz="1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457199" y="3840162"/>
            <a:ext cx="3581400" cy="2515198"/>
          </a:xfrm>
        </p:spPr>
        <p:txBody>
          <a:bodyPr anchor="t">
            <a:normAutofit/>
          </a:bodyPr>
          <a:lstStyle>
            <a:lvl1pPr marL="228600" indent="-182880">
              <a:defRPr sz="1400"/>
            </a:lvl1pPr>
            <a:lvl2pPr>
              <a:defRPr sz="1400"/>
            </a:lvl2pPr>
            <a:lvl3pPr>
              <a:defRPr sz="1400"/>
            </a:lvl3pPr>
            <a:lvl4pPr>
              <a:defRPr sz="1400"/>
            </a:lvl4pPr>
            <a:lvl5pPr>
              <a:defRPr sz="1400"/>
            </a:lvl5pPr>
            <a:lvl6pPr>
              <a:defRPr sz="1400"/>
            </a:lvl6pPr>
            <a:lvl7pPr>
              <a:defRPr sz="1400"/>
            </a:lvl7pPr>
            <a:lvl8pPr>
              <a:defRPr sz="1400"/>
            </a:lvl8pPr>
            <a:lvl9pPr>
              <a:defRPr sz="14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smtClean="0"/>
          </a:p>
        </p:txBody>
      </p:sp>
      <p:sp>
        <p:nvSpPr>
          <p:cNvPr id="11" name="Title 1"/>
          <p:cNvSpPr>
            <a:spLocks noGrp="1"/>
          </p:cNvSpPr>
          <p:nvPr>
            <p:ph type="title"/>
          </p:nvPr>
        </p:nvSpPr>
        <p:spPr>
          <a:xfrm>
            <a:off x="4876800" y="457200"/>
            <a:ext cx="2819400" cy="5714999"/>
          </a:xfrm>
        </p:spPr>
        <p:txBody>
          <a:bodyPr/>
          <a:lstStyle/>
          <a:p>
            <a:r>
              <a:rPr lang="ru-RU" smtClean="0"/>
              <a:t>Образец заголовка</a:t>
            </a:r>
            <a:endParaRPr lang="en-US"/>
          </a:p>
        </p:txBody>
      </p:sp>
      <p:sp>
        <p:nvSpPr>
          <p:cNvPr id="12" name="Date Placeholder 11"/>
          <p:cNvSpPr>
            <a:spLocks noGrp="1"/>
          </p:cNvSpPr>
          <p:nvPr>
            <p:ph type="dt" sz="half" idx="10"/>
          </p:nvPr>
        </p:nvSpPr>
        <p:spPr/>
        <p:txBody>
          <a:bodyPr/>
          <a:lstStyle/>
          <a:p>
            <a:fld id="{B4C71EC6-210F-42DE-9C53-41977AD35B3D}" type="datetimeFigureOut">
              <a:rPr lang="ru-RU" smtClean="0"/>
              <a:t>11.09.2024</a:t>
            </a:fld>
            <a:endParaRPr lang="ru-RU"/>
          </a:p>
        </p:txBody>
      </p:sp>
      <p:sp>
        <p:nvSpPr>
          <p:cNvPr id="14" name="Slide Number Placeholder 13"/>
          <p:cNvSpPr>
            <a:spLocks noGrp="1"/>
          </p:cNvSpPr>
          <p:nvPr>
            <p:ph type="sldNum" sz="quarter" idx="11"/>
          </p:nvPr>
        </p:nvSpPr>
        <p:spPr/>
        <p:txBody>
          <a:bodyPr/>
          <a:lstStyle/>
          <a:p>
            <a:fld id="{B19B0651-EE4F-4900-A07F-96A6BFA9D0F0}" type="slidenum">
              <a:rPr lang="ru-RU" smtClean="0"/>
              <a:t>‹#›</a:t>
            </a:fld>
            <a:endParaRPr lang="ru-RU"/>
          </a:p>
        </p:txBody>
      </p:sp>
      <p:sp>
        <p:nvSpPr>
          <p:cNvPr id="16" name="Footer Placeholder 15"/>
          <p:cNvSpPr>
            <a:spLocks noGrp="1"/>
          </p:cNvSpPr>
          <p:nvPr>
            <p:ph type="ftr" sz="quarter" idx="12"/>
          </p:nvPr>
        </p:nvSpPr>
        <p:spPr/>
        <p:txBody>
          <a:bodyPr/>
          <a:lstStyle/>
          <a:p>
            <a:endParaRPr lang="ru-RU"/>
          </a:p>
        </p:txBody>
      </p:sp>
    </p:spTree>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3733800" y="457200"/>
            <a:ext cx="3962400" cy="5715000"/>
          </a:xfrm>
        </p:spPr>
        <p:txBody>
          <a:bodyPr/>
          <a:lstStyle/>
          <a:p>
            <a:r>
              <a:rPr lang="ru-RU" smtClean="0"/>
              <a:t>Образец заголовка</a:t>
            </a:r>
            <a:endParaRPr lang="en-US" dirty="0"/>
          </a:p>
        </p:txBody>
      </p:sp>
      <p:sp>
        <p:nvSpPr>
          <p:cNvPr id="9" name="Date Placeholder 8"/>
          <p:cNvSpPr>
            <a:spLocks noGrp="1"/>
          </p:cNvSpPr>
          <p:nvPr>
            <p:ph type="dt" sz="half" idx="10"/>
          </p:nvPr>
        </p:nvSpPr>
        <p:spPr/>
        <p:txBody>
          <a:bodyPr/>
          <a:lstStyle/>
          <a:p>
            <a:fld id="{B4C71EC6-210F-42DE-9C53-41977AD35B3D}" type="datetimeFigureOut">
              <a:rPr lang="ru-RU" smtClean="0"/>
              <a:t>11.09.2024</a:t>
            </a:fld>
            <a:endParaRPr lang="ru-RU"/>
          </a:p>
        </p:txBody>
      </p:sp>
      <p:sp>
        <p:nvSpPr>
          <p:cNvPr id="10" name="Slide Number Placeholder 9"/>
          <p:cNvSpPr>
            <a:spLocks noGrp="1"/>
          </p:cNvSpPr>
          <p:nvPr>
            <p:ph type="sldNum" sz="quarter" idx="11"/>
          </p:nvPr>
        </p:nvSpPr>
        <p:spPr/>
        <p:txBody>
          <a:bodyPr/>
          <a:lstStyle/>
          <a:p>
            <a:fld id="{B19B0651-EE4F-4900-A07F-96A6BFA9D0F0}" type="slidenum">
              <a:rPr lang="ru-RU" smtClean="0"/>
              <a:t>‹#›</a:t>
            </a:fld>
            <a:endParaRPr lang="ru-RU"/>
          </a:p>
        </p:txBody>
      </p:sp>
      <p:sp>
        <p:nvSpPr>
          <p:cNvPr id="11" name="Footer Placeholder 10"/>
          <p:cNvSpPr>
            <a:spLocks noGrp="1"/>
          </p:cNvSpPr>
          <p:nvPr>
            <p:ph type="ftr" sz="quarter" idx="12"/>
          </p:nvPr>
        </p:nvSpPr>
        <p:spPr/>
        <p:txBody>
          <a:bodyPr/>
          <a:lstStyle/>
          <a:p>
            <a:endParaRPr lang="ru-RU"/>
          </a:p>
        </p:txBody>
      </p:sp>
    </p:spTree>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8" name="Date Placeholder 7"/>
          <p:cNvSpPr>
            <a:spLocks noGrp="1"/>
          </p:cNvSpPr>
          <p:nvPr>
            <p:ph type="dt" sz="half" idx="10"/>
          </p:nvPr>
        </p:nvSpPr>
        <p:spPr/>
        <p:txBody>
          <a:bodyPr/>
          <a:lstStyle/>
          <a:p>
            <a:fld id="{B4C71EC6-210F-42DE-9C53-41977AD35B3D}" type="datetimeFigureOut">
              <a:rPr lang="ru-RU" smtClean="0"/>
              <a:t>11.09.2024</a:t>
            </a:fld>
            <a:endParaRPr lang="ru-RU"/>
          </a:p>
        </p:txBody>
      </p:sp>
      <p:sp>
        <p:nvSpPr>
          <p:cNvPr id="9" name="Slide Number Placeholder 8"/>
          <p:cNvSpPr>
            <a:spLocks noGrp="1"/>
          </p:cNvSpPr>
          <p:nvPr>
            <p:ph type="sldNum" sz="quarter" idx="11"/>
          </p:nvPr>
        </p:nvSpPr>
        <p:spPr/>
        <p:txBody>
          <a:bodyPr/>
          <a:lstStyle/>
          <a:p>
            <a:fld id="{B19B0651-EE4F-4900-A07F-96A6BFA9D0F0}" type="slidenum">
              <a:rPr lang="ru-RU" smtClean="0"/>
              <a:t>‹#›</a:t>
            </a:fld>
            <a:endParaRPr lang="ru-RU"/>
          </a:p>
        </p:txBody>
      </p:sp>
      <p:sp>
        <p:nvSpPr>
          <p:cNvPr id="10" name="Footer Placeholder 9"/>
          <p:cNvSpPr>
            <a:spLocks noGrp="1"/>
          </p:cNvSpPr>
          <p:nvPr>
            <p:ph type="ftr" sz="quarter" idx="12"/>
          </p:nvPr>
        </p:nvSpPr>
        <p:spPr/>
        <p:txBody>
          <a:bodyPr/>
          <a:lstStyle/>
          <a:p>
            <a:endParaRPr lang="ru-RU"/>
          </a:p>
        </p:txBody>
      </p:sp>
    </p:spTree>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5181600" y="1676400"/>
            <a:ext cx="2514600" cy="1874837"/>
          </a:xfrm>
        </p:spPr>
        <p:txBody>
          <a:bodyPr anchor="b">
            <a:normAutofit/>
          </a:bodyPr>
          <a:lstStyle>
            <a:lvl1pPr algn="r">
              <a:defRPr sz="2000" b="0">
                <a:effectLst/>
              </a:defRPr>
            </a:lvl1pPr>
          </a:lstStyle>
          <a:p>
            <a:r>
              <a:rPr lang="ru-RU" smtClean="0"/>
              <a:t>Образец заголовка</a:t>
            </a:r>
            <a:endParaRPr lang="en-US" dirty="0"/>
          </a:p>
        </p:txBody>
      </p:sp>
      <p:sp>
        <p:nvSpPr>
          <p:cNvPr id="3" name="Content Placeholder 2"/>
          <p:cNvSpPr>
            <a:spLocks noGrp="1"/>
          </p:cNvSpPr>
          <p:nvPr>
            <p:ph idx="1"/>
          </p:nvPr>
        </p:nvSpPr>
        <p:spPr>
          <a:xfrm>
            <a:off x="304800" y="1676400"/>
            <a:ext cx="4700016" cy="3505200"/>
          </a:xfrm>
        </p:spPr>
        <p:txBody>
          <a:bodyPr>
            <a:normAutofit/>
          </a:bodyPr>
          <a:lstStyle>
            <a:lvl1pPr marL="228600" indent="-182880">
              <a:defRPr sz="1200"/>
            </a:lvl1pPr>
            <a:lvl2pPr>
              <a:defRPr sz="1200"/>
            </a:lvl2pPr>
            <a:lvl3pPr>
              <a:defRPr sz="12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smtClean="0"/>
          </a:p>
        </p:txBody>
      </p:sp>
      <p:sp>
        <p:nvSpPr>
          <p:cNvPr id="14" name="Text Placeholder 3"/>
          <p:cNvSpPr>
            <a:spLocks noGrp="1"/>
          </p:cNvSpPr>
          <p:nvPr>
            <p:ph type="body" sz="half" idx="2"/>
          </p:nvPr>
        </p:nvSpPr>
        <p:spPr>
          <a:xfrm>
            <a:off x="5486400" y="3552372"/>
            <a:ext cx="2209800" cy="1629228"/>
          </a:xfrm>
        </p:spPr>
        <p:txBody>
          <a:bodyPr anchor="t">
            <a:normAutofit/>
          </a:bodyPr>
          <a:lstStyle>
            <a:lvl1pPr marL="0" indent="0" algn="r">
              <a:buNone/>
              <a:defRPr sz="12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15" name="Date Placeholder 14"/>
          <p:cNvSpPr>
            <a:spLocks noGrp="1"/>
          </p:cNvSpPr>
          <p:nvPr>
            <p:ph type="dt" sz="half" idx="10"/>
          </p:nvPr>
        </p:nvSpPr>
        <p:spPr/>
        <p:txBody>
          <a:bodyPr/>
          <a:lstStyle/>
          <a:p>
            <a:fld id="{B4C71EC6-210F-42DE-9C53-41977AD35B3D}" type="datetimeFigureOut">
              <a:rPr lang="ru-RU" smtClean="0"/>
              <a:t>11.09.2024</a:t>
            </a:fld>
            <a:endParaRPr lang="ru-RU"/>
          </a:p>
        </p:txBody>
      </p:sp>
      <p:sp>
        <p:nvSpPr>
          <p:cNvPr id="16" name="Slide Number Placeholder 15"/>
          <p:cNvSpPr>
            <a:spLocks noGrp="1"/>
          </p:cNvSpPr>
          <p:nvPr>
            <p:ph type="sldNum" sz="quarter" idx="11"/>
          </p:nvPr>
        </p:nvSpPr>
        <p:spPr/>
        <p:txBody>
          <a:bodyPr/>
          <a:lstStyle/>
          <a:p>
            <a:fld id="{B19B0651-EE4F-4900-A07F-96A6BFA9D0F0}" type="slidenum">
              <a:rPr lang="ru-RU" smtClean="0"/>
              <a:t>‹#›</a:t>
            </a:fld>
            <a:endParaRPr lang="ru-RU"/>
          </a:p>
        </p:txBody>
      </p:sp>
      <p:sp>
        <p:nvSpPr>
          <p:cNvPr id="17" name="Footer Placeholder 16"/>
          <p:cNvSpPr>
            <a:spLocks noGrp="1"/>
          </p:cNvSpPr>
          <p:nvPr>
            <p:ph type="ftr" sz="quarter" idx="12"/>
          </p:nvPr>
        </p:nvSpPr>
        <p:spPr/>
        <p:txBody>
          <a:bodyPr/>
          <a:lstStyle/>
          <a:p>
            <a:endParaRPr lang="ru-RU"/>
          </a:p>
        </p:txBody>
      </p:sp>
    </p:spTree>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3" name="Picture Placeholder 2"/>
          <p:cNvSpPr>
            <a:spLocks noGrp="1"/>
          </p:cNvSpPr>
          <p:nvPr>
            <p:ph type="pic" idx="1"/>
          </p:nvPr>
        </p:nvSpPr>
        <p:spPr>
          <a:xfrm>
            <a:off x="304800" y="1676400"/>
            <a:ext cx="4696967" cy="35052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a:p>
        </p:txBody>
      </p:sp>
      <p:sp>
        <p:nvSpPr>
          <p:cNvPr id="11" name="Title 1"/>
          <p:cNvSpPr>
            <a:spLocks noGrp="1"/>
          </p:cNvSpPr>
          <p:nvPr>
            <p:ph type="title"/>
          </p:nvPr>
        </p:nvSpPr>
        <p:spPr>
          <a:xfrm>
            <a:off x="5181600" y="1676400"/>
            <a:ext cx="2514600" cy="1875972"/>
          </a:xfrm>
        </p:spPr>
        <p:txBody>
          <a:bodyPr anchor="b">
            <a:normAutofit/>
          </a:bodyPr>
          <a:lstStyle>
            <a:lvl1pPr algn="r">
              <a:defRPr sz="2000" b="0">
                <a:effectLst/>
              </a:defRPr>
            </a:lvl1pPr>
          </a:lstStyle>
          <a:p>
            <a:r>
              <a:rPr lang="ru-RU" smtClean="0"/>
              <a:t>Образец заголовка</a:t>
            </a:r>
            <a:endParaRPr lang="en-US" dirty="0"/>
          </a:p>
        </p:txBody>
      </p:sp>
      <p:sp>
        <p:nvSpPr>
          <p:cNvPr id="12" name="Text Placeholder 3"/>
          <p:cNvSpPr>
            <a:spLocks noGrp="1"/>
          </p:cNvSpPr>
          <p:nvPr>
            <p:ph type="body" sz="half" idx="2"/>
          </p:nvPr>
        </p:nvSpPr>
        <p:spPr>
          <a:xfrm>
            <a:off x="5486400" y="3552372"/>
            <a:ext cx="2209800" cy="1629228"/>
          </a:xfrm>
        </p:spPr>
        <p:txBody>
          <a:bodyPr anchor="t">
            <a:normAutofit/>
          </a:bodyPr>
          <a:lstStyle>
            <a:lvl1pPr marL="0" indent="0" algn="r">
              <a:buNone/>
              <a:defRPr sz="12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16" name="Date Placeholder 15"/>
          <p:cNvSpPr>
            <a:spLocks noGrp="1"/>
          </p:cNvSpPr>
          <p:nvPr>
            <p:ph type="dt" sz="half" idx="10"/>
          </p:nvPr>
        </p:nvSpPr>
        <p:spPr/>
        <p:txBody>
          <a:bodyPr/>
          <a:lstStyle/>
          <a:p>
            <a:fld id="{B4C71EC6-210F-42DE-9C53-41977AD35B3D}" type="datetimeFigureOut">
              <a:rPr lang="ru-RU" smtClean="0"/>
              <a:t>11.09.2024</a:t>
            </a:fld>
            <a:endParaRPr lang="ru-RU"/>
          </a:p>
        </p:txBody>
      </p:sp>
      <p:sp>
        <p:nvSpPr>
          <p:cNvPr id="17" name="Slide Number Placeholder 16"/>
          <p:cNvSpPr>
            <a:spLocks noGrp="1"/>
          </p:cNvSpPr>
          <p:nvPr>
            <p:ph type="sldNum" sz="quarter" idx="11"/>
          </p:nvPr>
        </p:nvSpPr>
        <p:spPr/>
        <p:txBody>
          <a:bodyPr/>
          <a:lstStyle/>
          <a:p>
            <a:fld id="{B19B0651-EE4F-4900-A07F-96A6BFA9D0F0}" type="slidenum">
              <a:rPr lang="ru-RU" smtClean="0"/>
              <a:t>‹#›</a:t>
            </a:fld>
            <a:endParaRPr lang="ru-RU"/>
          </a:p>
        </p:txBody>
      </p:sp>
      <p:sp>
        <p:nvSpPr>
          <p:cNvPr id="18" name="Footer Placeholder 17"/>
          <p:cNvSpPr>
            <a:spLocks noGrp="1"/>
          </p:cNvSpPr>
          <p:nvPr>
            <p:ph type="ftr" sz="quarter" idx="12"/>
          </p:nvPr>
        </p:nvSpPr>
        <p:spPr/>
        <p:txBody>
          <a:bodyPr/>
          <a:lstStyle/>
          <a:p>
            <a:endParaRPr lang="ru-RU"/>
          </a:p>
        </p:txBody>
      </p:sp>
    </p:spTree>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13" name="Date Placeholder 12"/>
          <p:cNvSpPr>
            <a:spLocks noGrp="1"/>
          </p:cNvSpPr>
          <p:nvPr>
            <p:ph type="dt" sz="half" idx="10"/>
          </p:nvPr>
        </p:nvSpPr>
        <p:spPr/>
        <p:txBody>
          <a:bodyPr/>
          <a:lstStyle/>
          <a:p>
            <a:fld id="{B4C71EC6-210F-42DE-9C53-41977AD35B3D}" type="datetimeFigureOut">
              <a:rPr lang="ru-RU" smtClean="0"/>
              <a:t>11.09.2024</a:t>
            </a:fld>
            <a:endParaRPr lang="ru-RU"/>
          </a:p>
        </p:txBody>
      </p:sp>
      <p:sp>
        <p:nvSpPr>
          <p:cNvPr id="14" name="Slide Number Placeholder 13"/>
          <p:cNvSpPr>
            <a:spLocks noGrp="1"/>
          </p:cNvSpPr>
          <p:nvPr>
            <p:ph type="sldNum" sz="quarter" idx="11"/>
          </p:nvPr>
        </p:nvSpPr>
        <p:spPr/>
        <p:txBody>
          <a:bodyPr/>
          <a:lstStyle/>
          <a:p>
            <a:fld id="{B19B0651-EE4F-4900-A07F-96A6BFA9D0F0}" type="slidenum">
              <a:rPr lang="ru-RU" smtClean="0"/>
              <a:t>‹#›</a:t>
            </a:fld>
            <a:endParaRPr lang="ru-RU"/>
          </a:p>
        </p:txBody>
      </p:sp>
      <p:sp>
        <p:nvSpPr>
          <p:cNvPr id="15" name="Footer Placeholder 14"/>
          <p:cNvSpPr>
            <a:spLocks noGrp="1"/>
          </p:cNvSpPr>
          <p:nvPr>
            <p:ph type="ftr" sz="quarter" idx="12"/>
          </p:nvPr>
        </p:nvSpPr>
        <p:spPr/>
        <p:txBody>
          <a:bodyPr/>
          <a:lstStyle/>
          <a:p>
            <a:endParaRPr lang="ru-RU"/>
          </a:p>
        </p:txBody>
      </p:sp>
    </p:spTree>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ru-RU" smtClean="0"/>
              <a:t>Образец заголовка</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13" name="Date Placeholder 12"/>
          <p:cNvSpPr>
            <a:spLocks noGrp="1"/>
          </p:cNvSpPr>
          <p:nvPr>
            <p:ph type="dt" sz="half" idx="10"/>
          </p:nvPr>
        </p:nvSpPr>
        <p:spPr/>
        <p:txBody>
          <a:bodyPr/>
          <a:lstStyle/>
          <a:p>
            <a:fld id="{B4C71EC6-210F-42DE-9C53-41977AD35B3D}" type="datetimeFigureOut">
              <a:rPr lang="ru-RU" smtClean="0"/>
              <a:t>11.09.2024</a:t>
            </a:fld>
            <a:endParaRPr lang="ru-RU"/>
          </a:p>
        </p:txBody>
      </p:sp>
      <p:sp>
        <p:nvSpPr>
          <p:cNvPr id="14" name="Slide Number Placeholder 13"/>
          <p:cNvSpPr>
            <a:spLocks noGrp="1"/>
          </p:cNvSpPr>
          <p:nvPr>
            <p:ph type="sldNum" sz="quarter" idx="11"/>
          </p:nvPr>
        </p:nvSpPr>
        <p:spPr/>
        <p:txBody>
          <a:bodyPr/>
          <a:lstStyle/>
          <a:p>
            <a:fld id="{B19B0651-EE4F-4900-A07F-96A6BFA9D0F0}" type="slidenum">
              <a:rPr lang="ru-RU" smtClean="0"/>
              <a:t>‹#›</a:t>
            </a:fld>
            <a:endParaRPr lang="ru-RU"/>
          </a:p>
        </p:txBody>
      </p:sp>
      <p:sp>
        <p:nvSpPr>
          <p:cNvPr id="15" name="Footer Placeholder 14"/>
          <p:cNvSpPr>
            <a:spLocks noGrp="1"/>
          </p:cNvSpPr>
          <p:nvPr>
            <p:ph type="ftr" sz="quarter" idx="12"/>
          </p:nvPr>
        </p:nvSpPr>
        <p:spPr/>
        <p:txBody>
          <a:bodyPr/>
          <a:lstStyle/>
          <a:p>
            <a:endParaRPr lang="ru-RU"/>
          </a:p>
        </p:txBody>
      </p:sp>
    </p:spTree>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12" name="Picture 11" descr="sphere2.png"/>
          <p:cNvPicPr>
            <a:picLocks noChangeAspect="1"/>
          </p:cNvPicPr>
          <p:nvPr/>
        </p:nvPicPr>
        <p:blipFill>
          <a:blip r:embed="rId13" cstate="print"/>
          <a:stretch>
            <a:fillRect/>
          </a:stretch>
        </p:blipFill>
        <p:spPr>
          <a:xfrm>
            <a:off x="8823693" y="0"/>
            <a:ext cx="320307" cy="6858000"/>
          </a:xfrm>
          <a:prstGeom prst="rect">
            <a:avLst/>
          </a:prstGeom>
        </p:spPr>
      </p:pic>
      <p:sp>
        <p:nvSpPr>
          <p:cNvPr id="2" name="Title Placeholder 1"/>
          <p:cNvSpPr>
            <a:spLocks noGrp="1"/>
          </p:cNvSpPr>
          <p:nvPr>
            <p:ph type="title"/>
          </p:nvPr>
        </p:nvSpPr>
        <p:spPr>
          <a:xfrm>
            <a:off x="4876800" y="457200"/>
            <a:ext cx="2819400" cy="5715000"/>
          </a:xfrm>
          <a:prstGeom prst="rect">
            <a:avLst/>
          </a:prstGeom>
        </p:spPr>
        <p:txBody>
          <a:bodyPr vert="horz" lIns="91440" tIns="45720" rIns="91440" bIns="45720" rtlCol="0" anchor="ctr">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457200" y="457200"/>
            <a:ext cx="3657600" cy="5714999"/>
          </a:xfrm>
          <a:prstGeom prst="rect">
            <a:avLst/>
          </a:prstGeom>
        </p:spPr>
        <p:txBody>
          <a:bodyPr vert="horz" lIns="91440" tIns="45720" rIns="91440" bIns="45720" rtlCol="0"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8" name="Slide Number Placeholder 7"/>
          <p:cNvSpPr>
            <a:spLocks noGrp="1"/>
          </p:cNvSpPr>
          <p:nvPr>
            <p:ph type="sldNum" sz="quarter" idx="4"/>
          </p:nvPr>
        </p:nvSpPr>
        <p:spPr>
          <a:xfrm>
            <a:off x="7772400" y="6400800"/>
            <a:ext cx="533400" cy="152400"/>
          </a:xfrm>
          <a:prstGeom prst="rect">
            <a:avLst/>
          </a:prstGeom>
        </p:spPr>
        <p:txBody>
          <a:bodyPr vert="horz" lIns="91440" tIns="45720" rIns="91440" bIns="45720" rtlCol="0" anchor="ctr"/>
          <a:lstStyle>
            <a:lvl1pPr algn="ctr">
              <a:defRPr sz="1050">
                <a:solidFill>
                  <a:schemeClr val="tx1">
                    <a:lumMod val="50000"/>
                    <a:lumOff val="50000"/>
                  </a:schemeClr>
                </a:solidFill>
              </a:defRPr>
            </a:lvl1pPr>
          </a:lstStyle>
          <a:p>
            <a:fld id="{B19B0651-EE4F-4900-A07F-96A6BFA9D0F0}" type="slidenum">
              <a:rPr lang="ru-RU" smtClean="0"/>
              <a:t>‹#›</a:t>
            </a:fld>
            <a:endParaRPr lang="ru-RU"/>
          </a:p>
        </p:txBody>
      </p:sp>
      <p:sp>
        <p:nvSpPr>
          <p:cNvPr id="9" name="Date Placeholder 8"/>
          <p:cNvSpPr>
            <a:spLocks noGrp="1"/>
          </p:cNvSpPr>
          <p:nvPr>
            <p:ph type="dt" sz="half" idx="2"/>
          </p:nvPr>
        </p:nvSpPr>
        <p:spPr>
          <a:xfrm>
            <a:off x="4876801" y="6426201"/>
            <a:ext cx="2819399" cy="126999"/>
          </a:xfrm>
          <a:prstGeom prst="rect">
            <a:avLst/>
          </a:prstGeom>
        </p:spPr>
        <p:txBody>
          <a:bodyPr vert="horz" lIns="91440" tIns="45720" rIns="91440" bIns="45720" rtlCol="0" anchor="ctr"/>
          <a:lstStyle>
            <a:lvl1pPr algn="r">
              <a:defRPr sz="1050">
                <a:solidFill>
                  <a:schemeClr val="tx1">
                    <a:lumMod val="50000"/>
                    <a:lumOff val="50000"/>
                  </a:schemeClr>
                </a:solidFill>
              </a:defRPr>
            </a:lvl1pPr>
          </a:lstStyle>
          <a:p>
            <a:fld id="{B4C71EC6-210F-42DE-9C53-41977AD35B3D}" type="datetimeFigureOut">
              <a:rPr lang="ru-RU" smtClean="0"/>
              <a:t>11.09.2024</a:t>
            </a:fld>
            <a:endParaRPr lang="ru-RU"/>
          </a:p>
        </p:txBody>
      </p:sp>
      <p:sp>
        <p:nvSpPr>
          <p:cNvPr id="10" name="Footer Placeholder 9"/>
          <p:cNvSpPr>
            <a:spLocks noGrp="1"/>
          </p:cNvSpPr>
          <p:nvPr>
            <p:ph type="ftr" sz="quarter" idx="3"/>
          </p:nvPr>
        </p:nvSpPr>
        <p:spPr>
          <a:xfrm>
            <a:off x="4875213" y="6296248"/>
            <a:ext cx="2820987" cy="152400"/>
          </a:xfrm>
          <a:prstGeom prst="rect">
            <a:avLst/>
          </a:prstGeom>
        </p:spPr>
        <p:txBody>
          <a:bodyPr vert="horz" lIns="91440" tIns="45720" rIns="91440" bIns="45720" rtlCol="0" anchor="b"/>
          <a:lstStyle>
            <a:lvl1pPr algn="r">
              <a:defRPr sz="1050">
                <a:solidFill>
                  <a:schemeClr val="tx1"/>
                </a:solidFill>
              </a:defRPr>
            </a:lvl1pPr>
          </a:lstStyle>
          <a:p>
            <a:endParaRPr lang="ru-RU"/>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iming>
    <p:tnLst>
      <p:par>
        <p:cTn id="1" dur="indefinite" restart="never" nodeType="tmRoot"/>
      </p:par>
    </p:tnLst>
  </p:timing>
  <p:txStyles>
    <p:titleStyle>
      <a:lvl1pPr algn="r" defTabSz="914400" rtl="0" eaLnBrk="1" latinLnBrk="0" hangingPunct="1">
        <a:spcBef>
          <a:spcPct val="0"/>
        </a:spcBef>
        <a:buNone/>
        <a:defRPr sz="2800" kern="1200">
          <a:gradFill>
            <a:gsLst>
              <a:gs pos="0">
                <a:schemeClr val="tx1">
                  <a:lumMod val="50000"/>
                </a:schemeClr>
              </a:gs>
              <a:gs pos="61000">
                <a:schemeClr val="tx1"/>
              </a:gs>
            </a:gsLst>
            <a:lin ang="5400000" scaled="0"/>
          </a:gradFill>
          <a:effectLst/>
          <a:latin typeface="+mj-lt"/>
          <a:ea typeface="+mj-ea"/>
          <a:cs typeface="+mj-cs"/>
        </a:defRPr>
      </a:lvl1pPr>
    </p:titleStyle>
    <p:bodyStyle>
      <a:lvl1pPr marL="182880" indent="-182880" algn="l" defTabSz="914400" rtl="0" eaLnBrk="1" latinLnBrk="0" hangingPunct="1">
        <a:spcBef>
          <a:spcPct val="20000"/>
        </a:spcBef>
        <a:buClr>
          <a:schemeClr val="tx1">
            <a:lumMod val="50000"/>
            <a:lumOff val="50000"/>
          </a:schemeClr>
        </a:buClr>
        <a:buFont typeface="Wingdings" pitchFamily="2" charset="2"/>
        <a:buChar char="§"/>
        <a:defRPr sz="1800" kern="1200">
          <a:solidFill>
            <a:schemeClr val="tx1">
              <a:lumMod val="85000"/>
            </a:schemeClr>
          </a:solidFill>
          <a:latin typeface="+mn-lt"/>
          <a:ea typeface="+mn-ea"/>
          <a:cs typeface="+mn-cs"/>
        </a:defRPr>
      </a:lvl1pPr>
      <a:lvl2pPr marL="411480" indent="-182880" algn="l" defTabSz="914400" rtl="0" eaLnBrk="1" latinLnBrk="0" hangingPunct="1">
        <a:spcBef>
          <a:spcPct val="20000"/>
        </a:spcBef>
        <a:buClr>
          <a:schemeClr val="tx1">
            <a:lumMod val="50000"/>
            <a:lumOff val="50000"/>
          </a:schemeClr>
        </a:buClr>
        <a:buFont typeface="Wingdings" pitchFamily="2" charset="2"/>
        <a:buChar char="§"/>
        <a:defRPr sz="1400" kern="1200">
          <a:solidFill>
            <a:schemeClr val="tx1">
              <a:lumMod val="85000"/>
            </a:schemeClr>
          </a:solidFill>
          <a:latin typeface="+mn-lt"/>
          <a:ea typeface="+mn-ea"/>
          <a:cs typeface="+mn-cs"/>
        </a:defRPr>
      </a:lvl2pPr>
      <a:lvl3pPr marL="594360" indent="-182880" algn="l" defTabSz="914400" rtl="0" eaLnBrk="1" latinLnBrk="0" hangingPunct="1">
        <a:spcBef>
          <a:spcPct val="20000"/>
        </a:spcBef>
        <a:buClr>
          <a:schemeClr val="tx1">
            <a:lumMod val="50000"/>
            <a:lumOff val="50000"/>
          </a:schemeClr>
        </a:buClr>
        <a:buFont typeface="Wingdings" pitchFamily="2" charset="2"/>
        <a:buChar char="§"/>
        <a:defRPr sz="1400" kern="1200">
          <a:solidFill>
            <a:schemeClr val="tx1">
              <a:lumMod val="85000"/>
            </a:schemeClr>
          </a:solidFill>
          <a:latin typeface="+mn-lt"/>
          <a:ea typeface="+mn-ea"/>
          <a:cs typeface="+mn-cs"/>
        </a:defRPr>
      </a:lvl3pPr>
      <a:lvl4pPr marL="777240" indent="-182880" algn="l" defTabSz="914400" rtl="0" eaLnBrk="1" latinLnBrk="0" hangingPunct="1">
        <a:spcBef>
          <a:spcPct val="20000"/>
        </a:spcBef>
        <a:buClr>
          <a:schemeClr val="tx1">
            <a:lumMod val="50000"/>
            <a:lumOff val="50000"/>
          </a:schemeClr>
        </a:buClr>
        <a:buFont typeface="Wingdings" pitchFamily="2" charset="2"/>
        <a:buChar char="§"/>
        <a:defRPr sz="1400" kern="1200">
          <a:solidFill>
            <a:schemeClr val="tx1">
              <a:lumMod val="85000"/>
            </a:schemeClr>
          </a:solidFill>
          <a:latin typeface="+mn-lt"/>
          <a:ea typeface="+mn-ea"/>
          <a:cs typeface="+mn-cs"/>
        </a:defRPr>
      </a:lvl4pPr>
      <a:lvl5pPr marL="960120" indent="-182880" algn="l" defTabSz="914400" rtl="0" eaLnBrk="1" latinLnBrk="0" hangingPunct="1">
        <a:spcBef>
          <a:spcPct val="20000"/>
        </a:spcBef>
        <a:buClr>
          <a:schemeClr val="tx1">
            <a:lumMod val="50000"/>
            <a:lumOff val="50000"/>
          </a:schemeClr>
        </a:buClr>
        <a:buFont typeface="Wingdings" pitchFamily="2" charset="2"/>
        <a:buChar char="§"/>
        <a:defRPr sz="1400" kern="1200">
          <a:solidFill>
            <a:schemeClr val="tx1">
              <a:lumMod val="85000"/>
            </a:schemeClr>
          </a:solidFill>
          <a:latin typeface="+mn-lt"/>
          <a:ea typeface="+mn-ea"/>
          <a:cs typeface="+mn-cs"/>
        </a:defRPr>
      </a:lvl5pPr>
      <a:lvl6pPr marL="1143000" indent="-182880" algn="l" defTabSz="914400" rtl="0" eaLnBrk="1" latinLnBrk="0" hangingPunct="1">
        <a:spcBef>
          <a:spcPts val="288"/>
        </a:spcBef>
        <a:buClr>
          <a:schemeClr val="tx1">
            <a:lumMod val="50000"/>
            <a:lumOff val="50000"/>
          </a:schemeClr>
        </a:buClr>
        <a:buFont typeface="Wingdings" pitchFamily="2" charset="2"/>
        <a:buChar char="§"/>
        <a:defRPr sz="1400" kern="1200" baseline="0">
          <a:solidFill>
            <a:schemeClr val="tx1"/>
          </a:solidFill>
          <a:latin typeface="+mn-lt"/>
          <a:ea typeface="+mn-ea"/>
          <a:cs typeface="+mn-cs"/>
        </a:defRPr>
      </a:lvl6pPr>
      <a:lvl7pPr marL="1325880" indent="-182880" algn="l" defTabSz="914400" rtl="0" eaLnBrk="1" latinLnBrk="0" hangingPunct="1">
        <a:spcBef>
          <a:spcPts val="288"/>
        </a:spcBef>
        <a:buClr>
          <a:schemeClr val="tx1">
            <a:lumMod val="50000"/>
            <a:lumOff val="50000"/>
          </a:schemeClr>
        </a:buClr>
        <a:buFont typeface="Wingdings" pitchFamily="2" charset="2"/>
        <a:buChar char="§"/>
        <a:defRPr sz="1400" kern="1200" baseline="0">
          <a:solidFill>
            <a:schemeClr val="tx1"/>
          </a:solidFill>
          <a:latin typeface="+mn-lt"/>
          <a:ea typeface="+mn-ea"/>
          <a:cs typeface="+mn-cs"/>
        </a:defRPr>
      </a:lvl7pPr>
      <a:lvl8pPr marL="1508760" indent="-182880" algn="l" defTabSz="914400" rtl="0" eaLnBrk="1" latinLnBrk="0" hangingPunct="1">
        <a:spcBef>
          <a:spcPts val="288"/>
        </a:spcBef>
        <a:buClr>
          <a:schemeClr val="tx1">
            <a:lumMod val="50000"/>
            <a:lumOff val="50000"/>
          </a:schemeClr>
        </a:buClr>
        <a:buFont typeface="Wingdings" pitchFamily="2" charset="2"/>
        <a:buChar char="§"/>
        <a:defRPr sz="1400" kern="1200" baseline="0">
          <a:solidFill>
            <a:schemeClr val="tx1"/>
          </a:solidFill>
          <a:latin typeface="+mn-lt"/>
          <a:ea typeface="+mn-ea"/>
          <a:cs typeface="+mn-cs"/>
        </a:defRPr>
      </a:lvl8pPr>
      <a:lvl9pPr marL="1691640" indent="-182880" algn="l" defTabSz="914400" rtl="0" eaLnBrk="1" latinLnBrk="0" hangingPunct="1">
        <a:spcBef>
          <a:spcPts val="288"/>
        </a:spcBef>
        <a:buClr>
          <a:schemeClr val="tx1">
            <a:lumMod val="50000"/>
            <a:lumOff val="50000"/>
          </a:schemeClr>
        </a:buClr>
        <a:buFont typeface="Wingdings" pitchFamily="2" charset="2"/>
        <a:buChar char="§"/>
        <a:defRPr sz="1400" kern="1200" baseline="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дзаголовок 2"/>
          <p:cNvSpPr>
            <a:spLocks noGrp="1"/>
          </p:cNvSpPr>
          <p:nvPr>
            <p:ph type="subTitle" idx="1"/>
          </p:nvPr>
        </p:nvSpPr>
        <p:spPr>
          <a:xfrm>
            <a:off x="971600" y="3581400"/>
            <a:ext cx="5429200" cy="2133600"/>
          </a:xfrm>
        </p:spPr>
        <p:txBody>
          <a:bodyPr>
            <a:normAutofit/>
          </a:bodyPr>
          <a:lstStyle/>
          <a:p>
            <a:r>
              <a:rPr lang="uk-UA" sz="2800" dirty="0" smtClean="0"/>
              <a:t>Який вчений зображений на фото, яке відкриття він зробив?</a:t>
            </a:r>
            <a:endParaRPr lang="uk-UA" sz="2800" dirty="0"/>
          </a:p>
        </p:txBody>
      </p:sp>
      <p:sp>
        <p:nvSpPr>
          <p:cNvPr id="4" name="Прямоугольник 3"/>
          <p:cNvSpPr/>
          <p:nvPr/>
        </p:nvSpPr>
        <p:spPr>
          <a:xfrm>
            <a:off x="467544" y="1124744"/>
            <a:ext cx="6192688" cy="1323439"/>
          </a:xfrm>
          <a:prstGeom prst="rect">
            <a:avLst/>
          </a:prstGeom>
          <a:noFill/>
        </p:spPr>
        <p:txBody>
          <a:bodyPr wrap="square" lIns="91440" tIns="45720" rIns="91440" bIns="45720">
            <a:spAutoFit/>
            <a:scene3d>
              <a:camera prst="isometricOffAxis2Left"/>
              <a:lightRig rig="soft" dir="tl">
                <a:rot lat="0" lon="0" rev="0"/>
              </a:lightRig>
            </a:scene3d>
            <a:sp3d extrusionH="57150" contourW="25400" prstMaterial="matte">
              <a:bevelT w="25400" h="55880" prst="riblet"/>
              <a:contourClr>
                <a:schemeClr val="accent2">
                  <a:tint val="20000"/>
                </a:schemeClr>
              </a:contourClr>
            </a:sp3d>
          </a:bodyPr>
          <a:lstStyle/>
          <a:p>
            <a:pPr algn="ctr"/>
            <a:r>
              <a:rPr lang="uk-UA" sz="8000" b="1" cap="none" spc="50" dirty="0" smtClean="0">
                <a:ln w="11430"/>
                <a:gradFill>
                  <a:gsLst>
                    <a:gs pos="25000">
                      <a:schemeClr val="accent2">
                        <a:satMod val="155000"/>
                      </a:schemeClr>
                    </a:gs>
                    <a:gs pos="100000">
                      <a:schemeClr val="accent2">
                        <a:shade val="45000"/>
                        <a:satMod val="165000"/>
                      </a:schemeClr>
                    </a:gs>
                  </a:gsLst>
                  <a:lin ang="5400000"/>
                </a:gradFill>
                <a:effectLst>
                  <a:glow rad="228600">
                    <a:schemeClr val="accent4">
                      <a:satMod val="175000"/>
                      <a:alpha val="40000"/>
                    </a:schemeClr>
                  </a:glow>
                  <a:outerShdw blurRad="76200" dist="50800" dir="5400000" algn="tl" rotWithShape="0">
                    <a:srgbClr val="000000">
                      <a:alpha val="65000"/>
                    </a:srgbClr>
                  </a:outerShdw>
                </a:effectLst>
              </a:rPr>
              <a:t>Вчені-хіміки</a:t>
            </a:r>
            <a:endParaRPr lang="uk-UA" sz="8000" b="1" cap="none" spc="50" dirty="0">
              <a:ln w="11430"/>
              <a:gradFill>
                <a:gsLst>
                  <a:gs pos="25000">
                    <a:schemeClr val="accent2">
                      <a:satMod val="155000"/>
                    </a:schemeClr>
                  </a:gs>
                  <a:gs pos="100000">
                    <a:schemeClr val="accent2">
                      <a:shade val="45000"/>
                      <a:satMod val="165000"/>
                    </a:schemeClr>
                  </a:gs>
                </a:gsLst>
                <a:lin ang="5400000"/>
              </a:gradFill>
              <a:effectLst>
                <a:glow rad="228600">
                  <a:schemeClr val="accent4">
                    <a:satMod val="175000"/>
                    <a:alpha val="40000"/>
                  </a:schemeClr>
                </a:glow>
                <a:outerShdw blurRad="76200" dist="50800" dir="5400000" algn="tl" rotWithShape="0">
                  <a:srgbClr val="000000">
                    <a:alpha val="65000"/>
                  </a:srgbClr>
                </a:outerShdw>
              </a:effectLst>
            </a:endParaRPr>
          </a:p>
        </p:txBody>
      </p:sp>
      <p:sp>
        <p:nvSpPr>
          <p:cNvPr id="5" name="Заголовок 4"/>
          <p:cNvSpPr>
            <a:spLocks noGrp="1"/>
          </p:cNvSpPr>
          <p:nvPr>
            <p:ph type="title"/>
          </p:nvPr>
        </p:nvSpPr>
        <p:spPr/>
        <p:txBody>
          <a:bodyPr/>
          <a:lstStyle/>
          <a:p>
            <a:endParaRPr lang="uk-UA"/>
          </a:p>
        </p:txBody>
      </p:sp>
      <p:pic>
        <p:nvPicPr>
          <p:cNvPr id="1026" name="Picture 2" descr="Що вивчає хімія: для дітей провідний шлях до інновацій та винаходів у  майбутньому"/>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581394" y="4869159"/>
            <a:ext cx="1993511" cy="19935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48410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p:txBody>
          <a:bodyPr/>
          <a:lstStyle/>
          <a:p>
            <a:endParaRPr lang="uk-UA"/>
          </a:p>
        </p:txBody>
      </p:sp>
      <p:sp>
        <p:nvSpPr>
          <p:cNvPr id="3" name="Заголовок 2"/>
          <p:cNvSpPr>
            <a:spLocks noGrp="1"/>
          </p:cNvSpPr>
          <p:nvPr>
            <p:ph type="title"/>
          </p:nvPr>
        </p:nvSpPr>
        <p:spPr>
          <a:xfrm>
            <a:off x="107504" y="4725144"/>
            <a:ext cx="8856984" cy="2016224"/>
          </a:xfrm>
        </p:spPr>
        <p:txBody>
          <a:bodyPr>
            <a:normAutofit fontScale="90000"/>
          </a:bodyPr>
          <a:lstStyle/>
          <a:p>
            <a:pPr algn="ctr"/>
            <a:r>
              <a:rPr lang="uk-UA" sz="2400" b="1" dirty="0"/>
              <a:t>Марія </a:t>
            </a:r>
            <a:r>
              <a:rPr lang="uk-UA" sz="2400" b="1" dirty="0" err="1"/>
              <a:t>Склодовська-Кюрі</a:t>
            </a:r>
            <a:r>
              <a:rPr lang="uk-UA" sz="2400" dirty="0"/>
              <a:t> </a:t>
            </a:r>
            <a:r>
              <a:rPr lang="uk-UA" sz="2400" dirty="0" smtClean="0"/>
              <a:t/>
            </a:r>
            <a:br>
              <a:rPr lang="uk-UA" sz="2400" dirty="0" smtClean="0"/>
            </a:br>
            <a:r>
              <a:rPr lang="uk-UA" sz="2400" dirty="0" smtClean="0"/>
              <a:t>(</a:t>
            </a:r>
            <a:r>
              <a:rPr lang="uk-UA" sz="2400" dirty="0"/>
              <a:t>1867–1934) - лауреат Нобелівської премії з хімії за дослідження радіоактивності. </a:t>
            </a:r>
            <a:r>
              <a:rPr lang="uk-UA" sz="2400" dirty="0" smtClean="0"/>
              <a:t/>
            </a:r>
            <a:br>
              <a:rPr lang="uk-UA" sz="2400" dirty="0" smtClean="0"/>
            </a:br>
            <a:r>
              <a:rPr lang="uk-UA" sz="2400" dirty="0" smtClean="0"/>
              <a:t>Вона </a:t>
            </a:r>
            <a:r>
              <a:rPr lang="uk-UA" sz="2400" dirty="0"/>
              <a:t>була першою жінкою, яка отримала Нобелівську премію, і першою людиною, яка отримала цю премію в двох різних наукових галузях (фізиці та хімії).</a:t>
            </a:r>
          </a:p>
        </p:txBody>
      </p:sp>
      <p:pic>
        <p:nvPicPr>
          <p:cNvPr id="10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627784" y="116632"/>
            <a:ext cx="3294245" cy="44966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449947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p:txBody>
          <a:bodyPr/>
          <a:lstStyle/>
          <a:p>
            <a:endParaRPr lang="uk-UA"/>
          </a:p>
        </p:txBody>
      </p:sp>
      <p:sp>
        <p:nvSpPr>
          <p:cNvPr id="3" name="Заголовок 2"/>
          <p:cNvSpPr>
            <a:spLocks noGrp="1"/>
          </p:cNvSpPr>
          <p:nvPr>
            <p:ph type="title"/>
          </p:nvPr>
        </p:nvSpPr>
        <p:spPr>
          <a:xfrm>
            <a:off x="107504" y="4725144"/>
            <a:ext cx="8856984" cy="2016224"/>
          </a:xfrm>
        </p:spPr>
        <p:txBody>
          <a:bodyPr>
            <a:normAutofit/>
          </a:bodyPr>
          <a:lstStyle/>
          <a:p>
            <a:pPr algn="ctr"/>
            <a:r>
              <a:rPr lang="uk-UA" sz="2400" b="1" dirty="0"/>
              <a:t>Дмитро Менделєєв</a:t>
            </a:r>
            <a:r>
              <a:rPr lang="uk-UA" sz="2400" dirty="0"/>
              <a:t> </a:t>
            </a:r>
            <a:r>
              <a:rPr lang="uk-UA" sz="2400" dirty="0" smtClean="0"/>
              <a:t/>
            </a:r>
            <a:br>
              <a:rPr lang="uk-UA" sz="2400" dirty="0" smtClean="0"/>
            </a:br>
            <a:r>
              <a:rPr lang="uk-UA" sz="2400" dirty="0" smtClean="0"/>
              <a:t>(</a:t>
            </a:r>
            <a:r>
              <a:rPr lang="uk-UA" sz="2400" dirty="0"/>
              <a:t>1834–1907) - російський хімік, </a:t>
            </a:r>
            <a:r>
              <a:rPr lang="uk-UA" sz="2400" dirty="0" smtClean="0"/>
              <a:t/>
            </a:r>
            <a:br>
              <a:rPr lang="uk-UA" sz="2400" dirty="0" smtClean="0"/>
            </a:br>
            <a:r>
              <a:rPr lang="uk-UA" sz="2400" dirty="0" smtClean="0"/>
              <a:t>який </a:t>
            </a:r>
            <a:r>
              <a:rPr lang="uk-UA" sz="2400" dirty="0"/>
              <a:t>розробив періодичну таблицю елементів, яка показує закономірності в їх властивостях.</a:t>
            </a: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83768" y="188640"/>
            <a:ext cx="3707854" cy="44894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080160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p:txBody>
          <a:bodyPr/>
          <a:lstStyle/>
          <a:p>
            <a:endParaRPr lang="uk-UA"/>
          </a:p>
        </p:txBody>
      </p:sp>
      <p:sp>
        <p:nvSpPr>
          <p:cNvPr id="3" name="Заголовок 2"/>
          <p:cNvSpPr>
            <a:spLocks noGrp="1"/>
          </p:cNvSpPr>
          <p:nvPr>
            <p:ph type="title"/>
          </p:nvPr>
        </p:nvSpPr>
        <p:spPr>
          <a:xfrm>
            <a:off x="107504" y="4725144"/>
            <a:ext cx="8856984" cy="2016224"/>
          </a:xfrm>
        </p:spPr>
        <p:txBody>
          <a:bodyPr>
            <a:normAutofit/>
          </a:bodyPr>
          <a:lstStyle/>
          <a:p>
            <a:pPr algn="ctr"/>
            <a:r>
              <a:rPr lang="uk-UA" sz="2400" b="1" dirty="0"/>
              <a:t>Альфред Нобель</a:t>
            </a:r>
            <a:r>
              <a:rPr lang="uk-UA" sz="2400" dirty="0"/>
              <a:t> </a:t>
            </a:r>
            <a:r>
              <a:rPr lang="uk-UA" sz="2400" dirty="0" smtClean="0"/>
              <a:t/>
            </a:r>
            <a:br>
              <a:rPr lang="uk-UA" sz="2400" dirty="0" smtClean="0"/>
            </a:br>
            <a:r>
              <a:rPr lang="uk-UA" sz="2400" dirty="0" smtClean="0"/>
              <a:t>(</a:t>
            </a:r>
            <a:r>
              <a:rPr lang="uk-UA" sz="2400" dirty="0"/>
              <a:t>1833–1896) - шведський хімік, інженер і винахідник, відомий своїм винаходом динаміту. </a:t>
            </a:r>
            <a:r>
              <a:rPr lang="uk-UA" sz="2400" dirty="0" smtClean="0"/>
              <a:t/>
            </a:r>
            <a:br>
              <a:rPr lang="uk-UA" sz="2400" dirty="0" smtClean="0"/>
            </a:br>
            <a:r>
              <a:rPr lang="uk-UA" sz="2400" dirty="0" smtClean="0"/>
              <a:t>Засновник </a:t>
            </a:r>
            <a:r>
              <a:rPr lang="uk-UA" sz="2400" dirty="0"/>
              <a:t>Нобелівської премії.</a:t>
            </a:r>
          </a:p>
        </p:txBody>
      </p:sp>
      <p:pic>
        <p:nvPicPr>
          <p:cNvPr id="10242" name="Picture 2" descr="Альфред Нобель - Біографія"/>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15816" y="116632"/>
            <a:ext cx="3528392" cy="484289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28258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p:txBody>
          <a:bodyPr/>
          <a:lstStyle/>
          <a:p>
            <a:endParaRPr lang="uk-UA"/>
          </a:p>
        </p:txBody>
      </p:sp>
      <p:sp>
        <p:nvSpPr>
          <p:cNvPr id="3" name="Заголовок 2"/>
          <p:cNvSpPr>
            <a:spLocks noGrp="1"/>
          </p:cNvSpPr>
          <p:nvPr>
            <p:ph type="title"/>
          </p:nvPr>
        </p:nvSpPr>
        <p:spPr>
          <a:xfrm>
            <a:off x="107504" y="4725144"/>
            <a:ext cx="8856984" cy="2016224"/>
          </a:xfrm>
        </p:spPr>
        <p:txBody>
          <a:bodyPr>
            <a:normAutofit/>
          </a:bodyPr>
          <a:lstStyle/>
          <a:p>
            <a:pPr algn="ctr"/>
            <a:r>
              <a:rPr lang="uk-UA" sz="2400" b="1" dirty="0"/>
              <a:t>Антуан Лавуазьє</a:t>
            </a:r>
            <a:r>
              <a:rPr lang="uk-UA" sz="2400" dirty="0"/>
              <a:t> </a:t>
            </a:r>
            <a:r>
              <a:rPr lang="uk-UA" sz="2400" dirty="0" smtClean="0"/>
              <a:t/>
            </a:r>
            <a:br>
              <a:rPr lang="uk-UA" sz="2400" dirty="0" smtClean="0"/>
            </a:br>
            <a:r>
              <a:rPr lang="uk-UA" sz="2400" dirty="0" smtClean="0"/>
              <a:t>(</a:t>
            </a:r>
            <a:r>
              <a:rPr lang="uk-UA" sz="2400" dirty="0"/>
              <a:t>1743–1794) - французький хімік, якого часто називають "батьком сучасної хімії". </a:t>
            </a:r>
            <a:r>
              <a:rPr lang="uk-UA" sz="2400" dirty="0" smtClean="0"/>
              <a:t/>
            </a:r>
            <a:br>
              <a:rPr lang="uk-UA" sz="2400" dirty="0" smtClean="0"/>
            </a:br>
            <a:r>
              <a:rPr lang="uk-UA" sz="2400" dirty="0" smtClean="0"/>
              <a:t>Він </a:t>
            </a:r>
            <a:r>
              <a:rPr lang="uk-UA" sz="2400" dirty="0"/>
              <a:t>відкрив роль кисню у процесі горіння.</a:t>
            </a:r>
          </a:p>
        </p:txBody>
      </p:sp>
      <p:sp>
        <p:nvSpPr>
          <p:cNvPr id="4" name="AutoShape 2" descr="A detailed portrait of Antoine Lavoisier, the famous French chemist from the 18th century, wearing traditional 18th-century scientific attire. He is shown in a study, surrounded by scientific instruments such as flasks, scales, and a periodic table chart in the background. His expression is focused and thoughtful, reflecting his contributions to chemistry, particularly in discovering the role of oxygen in combustion. The scene is painted in the style of a classical oil painting, with rich colors and textures."/>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uk-UA"/>
          </a:p>
        </p:txBody>
      </p:sp>
      <p:pic>
        <p:nvPicPr>
          <p:cNvPr id="1027" name="Picture 3"/>
          <p:cNvPicPr>
            <a:picLocks noChangeAspect="1" noChangeArrowheads="1"/>
          </p:cNvPicPr>
          <p:nvPr/>
        </p:nvPicPr>
        <p:blipFill rotWithShape="1">
          <a:blip r:embed="rId2">
            <a:extLst>
              <a:ext uri="{28A0092B-C50C-407E-A947-70E740481C1C}">
                <a14:useLocalDpi xmlns:a14="http://schemas.microsoft.com/office/drawing/2010/main" val="0"/>
              </a:ext>
            </a:extLst>
          </a:blip>
          <a:srcRect t="7907"/>
          <a:stretch/>
        </p:blipFill>
        <p:spPr bwMode="auto">
          <a:xfrm>
            <a:off x="2051720" y="12434"/>
            <a:ext cx="5317009" cy="48965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529339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p:txBody>
          <a:bodyPr/>
          <a:lstStyle/>
          <a:p>
            <a:endParaRPr lang="uk-UA"/>
          </a:p>
        </p:txBody>
      </p:sp>
      <p:sp>
        <p:nvSpPr>
          <p:cNvPr id="3" name="Заголовок 2"/>
          <p:cNvSpPr>
            <a:spLocks noGrp="1"/>
          </p:cNvSpPr>
          <p:nvPr>
            <p:ph type="title"/>
          </p:nvPr>
        </p:nvSpPr>
        <p:spPr>
          <a:xfrm>
            <a:off x="107504" y="4725144"/>
            <a:ext cx="8856984" cy="2016224"/>
          </a:xfrm>
        </p:spPr>
        <p:txBody>
          <a:bodyPr>
            <a:normAutofit/>
          </a:bodyPr>
          <a:lstStyle/>
          <a:p>
            <a:pPr algn="ctr"/>
            <a:r>
              <a:rPr lang="uk-UA" sz="2400" b="1" dirty="0"/>
              <a:t>Луї Пастер</a:t>
            </a:r>
            <a:r>
              <a:rPr lang="uk-UA" sz="2400" dirty="0"/>
              <a:t> </a:t>
            </a:r>
            <a:r>
              <a:rPr lang="uk-UA" sz="2400" dirty="0" smtClean="0"/>
              <a:t/>
            </a:r>
            <a:br>
              <a:rPr lang="uk-UA" sz="2400" dirty="0" smtClean="0"/>
            </a:br>
            <a:r>
              <a:rPr lang="uk-UA" sz="2400" dirty="0" smtClean="0"/>
              <a:t>(</a:t>
            </a:r>
            <a:r>
              <a:rPr lang="uk-UA" sz="2400" dirty="0"/>
              <a:t>1822–1895) - французький хімік і мікробіолог, який зробив важливі відкриття в галузі вакцинації, мікробної ферментації та пастеризації.</a:t>
            </a:r>
          </a:p>
        </p:txBody>
      </p:sp>
      <p:pic>
        <p:nvPicPr>
          <p:cNvPr id="4098" name="Picture 2" descr="Робіть, як Луї Пастер, — і «закрутки не постріляють» - «Волинь» — незалежна громадсько-політична газета"/>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87624" y="260648"/>
            <a:ext cx="6804756" cy="45365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843595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p:txBody>
          <a:bodyPr/>
          <a:lstStyle/>
          <a:p>
            <a:endParaRPr lang="uk-UA"/>
          </a:p>
        </p:txBody>
      </p:sp>
      <p:sp>
        <p:nvSpPr>
          <p:cNvPr id="3" name="Заголовок 2"/>
          <p:cNvSpPr>
            <a:spLocks noGrp="1"/>
          </p:cNvSpPr>
          <p:nvPr>
            <p:ph type="title"/>
          </p:nvPr>
        </p:nvSpPr>
        <p:spPr>
          <a:xfrm>
            <a:off x="107504" y="4725144"/>
            <a:ext cx="8856984" cy="2016224"/>
          </a:xfrm>
        </p:spPr>
        <p:txBody>
          <a:bodyPr>
            <a:normAutofit/>
          </a:bodyPr>
          <a:lstStyle/>
          <a:p>
            <a:pPr algn="ctr"/>
            <a:r>
              <a:rPr lang="uk-UA" sz="2400" b="1" dirty="0"/>
              <a:t>Роберт </a:t>
            </a:r>
            <a:r>
              <a:rPr lang="uk-UA" sz="2400" b="1" dirty="0" err="1"/>
              <a:t>Бойль</a:t>
            </a:r>
            <a:r>
              <a:rPr lang="uk-UA" sz="2400" dirty="0"/>
              <a:t> </a:t>
            </a:r>
            <a:r>
              <a:rPr lang="uk-UA" sz="2400" dirty="0" smtClean="0"/>
              <a:t/>
            </a:r>
            <a:br>
              <a:rPr lang="uk-UA" sz="2400" dirty="0" smtClean="0"/>
            </a:br>
            <a:r>
              <a:rPr lang="uk-UA" sz="2400" dirty="0" smtClean="0"/>
              <a:t>(</a:t>
            </a:r>
            <a:r>
              <a:rPr lang="uk-UA" sz="2400" dirty="0"/>
              <a:t>1627–1691) - англійський природодослідник, якого вважають одним із засновників сучасної хімії. </a:t>
            </a:r>
            <a:r>
              <a:rPr lang="uk-UA" sz="2400" dirty="0" smtClean="0"/>
              <a:t/>
            </a:r>
            <a:br>
              <a:rPr lang="uk-UA" sz="2400" dirty="0" smtClean="0"/>
            </a:br>
            <a:r>
              <a:rPr lang="uk-UA" sz="2400" dirty="0" smtClean="0"/>
              <a:t>Відомий </a:t>
            </a:r>
            <a:r>
              <a:rPr lang="uk-UA" sz="2400" dirty="0"/>
              <a:t>своїм законом </a:t>
            </a:r>
            <a:r>
              <a:rPr lang="uk-UA" sz="2400" dirty="0" err="1"/>
              <a:t>Бойля</a:t>
            </a:r>
            <a:r>
              <a:rPr lang="uk-UA" sz="2400" dirty="0"/>
              <a:t>, який описує залежність об'єму газу від тиску.</a:t>
            </a: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1720" y="0"/>
            <a:ext cx="4785048" cy="47850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432360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p:txBody>
          <a:bodyPr/>
          <a:lstStyle/>
          <a:p>
            <a:endParaRPr lang="uk-UA"/>
          </a:p>
        </p:txBody>
      </p:sp>
      <p:sp>
        <p:nvSpPr>
          <p:cNvPr id="3" name="Заголовок 2"/>
          <p:cNvSpPr>
            <a:spLocks noGrp="1"/>
          </p:cNvSpPr>
          <p:nvPr>
            <p:ph type="title"/>
          </p:nvPr>
        </p:nvSpPr>
        <p:spPr>
          <a:xfrm>
            <a:off x="107504" y="4725144"/>
            <a:ext cx="8856984" cy="2016224"/>
          </a:xfrm>
        </p:spPr>
        <p:txBody>
          <a:bodyPr>
            <a:normAutofit/>
          </a:bodyPr>
          <a:lstStyle/>
          <a:p>
            <a:pPr algn="ctr"/>
            <a:r>
              <a:rPr lang="uk-UA" sz="2400" b="1" dirty="0" err="1"/>
              <a:t>Гленн</a:t>
            </a:r>
            <a:r>
              <a:rPr lang="uk-UA" sz="2400" b="1" dirty="0"/>
              <a:t> Теодор </a:t>
            </a:r>
            <a:r>
              <a:rPr lang="uk-UA" sz="2400" b="1" dirty="0" err="1"/>
              <a:t>Сіборг</a:t>
            </a:r>
            <a:r>
              <a:rPr lang="uk-UA" sz="2400" dirty="0"/>
              <a:t> </a:t>
            </a:r>
            <a:r>
              <a:rPr lang="uk-UA" sz="2400" dirty="0" smtClean="0"/>
              <a:t/>
            </a:r>
            <a:br>
              <a:rPr lang="uk-UA" sz="2400" dirty="0" smtClean="0"/>
            </a:br>
            <a:r>
              <a:rPr lang="uk-UA" sz="2400" dirty="0" smtClean="0"/>
              <a:t>(</a:t>
            </a:r>
            <a:r>
              <a:rPr lang="uk-UA" sz="2400" dirty="0"/>
              <a:t>1912–1999) - американський хімік, який брав участь у відкритті понад десяти хімічних елементів, включаючи плутоній. </a:t>
            </a:r>
            <a:r>
              <a:rPr lang="uk-UA" sz="2400" dirty="0" smtClean="0"/>
              <a:t/>
            </a:r>
            <a:br>
              <a:rPr lang="uk-UA" sz="2400" dirty="0" smtClean="0"/>
            </a:br>
            <a:r>
              <a:rPr lang="uk-UA" sz="2400" dirty="0" smtClean="0"/>
              <a:t>Він </a:t>
            </a:r>
            <a:r>
              <a:rPr lang="uk-UA" sz="2400" dirty="0"/>
              <a:t>отримав Нобелівську премію з хімії у 1951 році.</a:t>
            </a:r>
          </a:p>
        </p:txBody>
      </p:sp>
      <p:pic>
        <p:nvPicPr>
          <p:cNvPr id="7170" name="Picture 2" descr="Сіборг Глен. Велика російська енциклопедія"/>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71800" y="52378"/>
            <a:ext cx="3384376" cy="47811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769411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p:txBody>
          <a:bodyPr/>
          <a:lstStyle/>
          <a:p>
            <a:endParaRPr lang="uk-UA"/>
          </a:p>
        </p:txBody>
      </p:sp>
      <p:sp>
        <p:nvSpPr>
          <p:cNvPr id="3" name="Заголовок 2"/>
          <p:cNvSpPr>
            <a:spLocks noGrp="1"/>
          </p:cNvSpPr>
          <p:nvPr>
            <p:ph type="title"/>
          </p:nvPr>
        </p:nvSpPr>
        <p:spPr>
          <a:xfrm>
            <a:off x="107504" y="4725144"/>
            <a:ext cx="8856984" cy="2016224"/>
          </a:xfrm>
        </p:spPr>
        <p:txBody>
          <a:bodyPr>
            <a:normAutofit/>
          </a:bodyPr>
          <a:lstStyle/>
          <a:p>
            <a:pPr algn="ctr"/>
            <a:r>
              <a:rPr lang="uk-UA" sz="2400" b="1" dirty="0"/>
              <a:t>Фрідріх </a:t>
            </a:r>
            <a:r>
              <a:rPr lang="uk-UA" sz="2400" b="1" dirty="0" smtClean="0"/>
              <a:t>Август </a:t>
            </a:r>
            <a:r>
              <a:rPr lang="uk-UA" sz="2400" b="1" dirty="0" err="1" smtClean="0"/>
              <a:t>Кекуле</a:t>
            </a:r>
            <a:r>
              <a:rPr lang="uk-UA" sz="2400" dirty="0" smtClean="0"/>
              <a:t> </a:t>
            </a:r>
            <a:br>
              <a:rPr lang="uk-UA" sz="2400" dirty="0" smtClean="0"/>
            </a:br>
            <a:r>
              <a:rPr lang="uk-UA" sz="2400" dirty="0" smtClean="0"/>
              <a:t>(</a:t>
            </a:r>
            <a:r>
              <a:rPr lang="uk-UA" sz="2400" dirty="0"/>
              <a:t>1829–1896) - німецький хімік, який запропонував структуру бензольного кільця і зробив значний внесок у розвиток органічної хімії.</a:t>
            </a:r>
          </a:p>
        </p:txBody>
      </p:sp>
      <p:pic>
        <p:nvPicPr>
          <p:cNvPr id="8194" name="Picture 2" descr="Німецький хімік-органік, що обґрунтував чотиривалентність вуглецю 6 букв"/>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11760" y="195315"/>
            <a:ext cx="4464496" cy="44644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471490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p:txBody>
          <a:bodyPr/>
          <a:lstStyle/>
          <a:p>
            <a:endParaRPr lang="uk-UA"/>
          </a:p>
        </p:txBody>
      </p:sp>
      <p:sp>
        <p:nvSpPr>
          <p:cNvPr id="3" name="Заголовок 2"/>
          <p:cNvSpPr>
            <a:spLocks noGrp="1"/>
          </p:cNvSpPr>
          <p:nvPr>
            <p:ph type="title"/>
          </p:nvPr>
        </p:nvSpPr>
        <p:spPr>
          <a:xfrm>
            <a:off x="107504" y="4725144"/>
            <a:ext cx="8856984" cy="2016224"/>
          </a:xfrm>
        </p:spPr>
        <p:txBody>
          <a:bodyPr>
            <a:normAutofit/>
          </a:bodyPr>
          <a:lstStyle/>
          <a:p>
            <a:pPr algn="ctr"/>
            <a:r>
              <a:rPr lang="uk-UA" sz="2400" b="1" dirty="0" err="1"/>
              <a:t>Фріц</a:t>
            </a:r>
            <a:r>
              <a:rPr lang="uk-UA" sz="2400" b="1" dirty="0"/>
              <a:t> </a:t>
            </a:r>
            <a:r>
              <a:rPr lang="uk-UA" sz="2400" b="1" dirty="0" err="1"/>
              <a:t>Габер</a:t>
            </a:r>
            <a:r>
              <a:rPr lang="uk-UA" sz="2400" dirty="0"/>
              <a:t> </a:t>
            </a:r>
            <a:r>
              <a:rPr lang="uk-UA" sz="2400" dirty="0" smtClean="0"/>
              <a:t/>
            </a:r>
            <a:br>
              <a:rPr lang="uk-UA" sz="2400" dirty="0" smtClean="0"/>
            </a:br>
            <a:r>
              <a:rPr lang="uk-UA" sz="2400" dirty="0" smtClean="0"/>
              <a:t>(</a:t>
            </a:r>
            <a:r>
              <a:rPr lang="uk-UA" sz="2400" dirty="0"/>
              <a:t>1868–1934) - німецький хімік, який розробив метод синтезу аміаку, що був важливим для виробництва добрив. </a:t>
            </a:r>
            <a:r>
              <a:rPr lang="uk-UA" sz="2400" dirty="0" smtClean="0"/>
              <a:t/>
            </a:r>
            <a:br>
              <a:rPr lang="uk-UA" sz="2400" dirty="0" smtClean="0"/>
            </a:br>
            <a:r>
              <a:rPr lang="uk-UA" sz="2400" dirty="0" smtClean="0"/>
              <a:t>Отримав </a:t>
            </a:r>
            <a:r>
              <a:rPr lang="uk-UA" sz="2400" dirty="0"/>
              <a:t>Нобелівську премію з хімії у 1918 році.</a:t>
            </a:r>
          </a:p>
        </p:txBody>
      </p:sp>
      <p:pic>
        <p:nvPicPr>
          <p:cNvPr id="5122" name="Picture 2" descr="Фріц Габер — Вікіпедія"/>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71800" y="149003"/>
            <a:ext cx="3317354" cy="47106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638311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p:txBody>
          <a:bodyPr/>
          <a:lstStyle/>
          <a:p>
            <a:endParaRPr lang="uk-UA"/>
          </a:p>
        </p:txBody>
      </p:sp>
      <p:sp>
        <p:nvSpPr>
          <p:cNvPr id="3" name="Заголовок 2"/>
          <p:cNvSpPr>
            <a:spLocks noGrp="1"/>
          </p:cNvSpPr>
          <p:nvPr>
            <p:ph type="title"/>
          </p:nvPr>
        </p:nvSpPr>
        <p:spPr>
          <a:xfrm>
            <a:off x="107504" y="4725144"/>
            <a:ext cx="8856984" cy="2016224"/>
          </a:xfrm>
        </p:spPr>
        <p:txBody>
          <a:bodyPr>
            <a:normAutofit/>
          </a:bodyPr>
          <a:lstStyle/>
          <a:p>
            <a:pPr algn="ctr"/>
            <a:r>
              <a:rPr lang="uk-UA" sz="2400" b="1" dirty="0" err="1"/>
              <a:t>Ірен</a:t>
            </a:r>
            <a:r>
              <a:rPr lang="uk-UA" sz="2400" b="1" dirty="0"/>
              <a:t> </a:t>
            </a:r>
            <a:r>
              <a:rPr lang="uk-UA" sz="2400" b="1"/>
              <a:t>Жоліо-Кюрі</a:t>
            </a:r>
            <a:r>
              <a:rPr lang="uk-UA" sz="2400"/>
              <a:t> </a:t>
            </a:r>
            <a:r>
              <a:rPr lang="uk-UA" sz="2400" smtClean="0"/>
              <a:t/>
            </a:r>
            <a:br>
              <a:rPr lang="uk-UA" sz="2400" smtClean="0"/>
            </a:br>
            <a:r>
              <a:rPr lang="uk-UA" sz="2400" smtClean="0"/>
              <a:t>(</a:t>
            </a:r>
            <a:r>
              <a:rPr lang="uk-UA" sz="2400" dirty="0"/>
              <a:t>1897–1956) - французька хімік, донька Марії </a:t>
            </a:r>
            <a:r>
              <a:rPr lang="uk-UA" sz="2400" dirty="0" err="1"/>
              <a:t>Склодовської-Кюрі</a:t>
            </a:r>
            <a:r>
              <a:rPr lang="uk-UA" sz="2400" dirty="0"/>
              <a:t>, яка разом зі своїм чоловіком </a:t>
            </a:r>
            <a:r>
              <a:rPr lang="uk-UA" sz="2400" dirty="0" err="1"/>
              <a:t>Фредеріком</a:t>
            </a:r>
            <a:r>
              <a:rPr lang="uk-UA" sz="2400" dirty="0"/>
              <a:t> Жоліо-Кюрі відкрила штучну радіоактивність, за що вони отримали Нобелівську премію з хімії у 1935 році.</a:t>
            </a:r>
          </a:p>
        </p:txBody>
      </p:sp>
      <p:pic>
        <p:nvPicPr>
          <p:cNvPr id="9218" name="Picture 2" descr="Одна жизнь на двоих.Фредерик Жолио-Кюри"/>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9592" y="260648"/>
            <a:ext cx="6821277" cy="45438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544954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theme/theme1.xml><?xml version="1.0" encoding="utf-8"?>
<a:theme xmlns:a="http://schemas.openxmlformats.org/drawingml/2006/main" name="Составная">
  <a:themeElements>
    <a:clrScheme name="Составная">
      <a:dk1>
        <a:sysClr val="windowText" lastClr="000000"/>
      </a:dk1>
      <a:lt1>
        <a:sysClr val="window" lastClr="FFFFFF"/>
      </a:lt1>
      <a:dk2>
        <a:srgbClr val="5B6973"/>
      </a:dk2>
      <a:lt2>
        <a:srgbClr val="E7ECED"/>
      </a:lt2>
      <a:accent1>
        <a:srgbClr val="98C723"/>
      </a:accent1>
      <a:accent2>
        <a:srgbClr val="59B0B9"/>
      </a:accent2>
      <a:accent3>
        <a:srgbClr val="DEAE00"/>
      </a:accent3>
      <a:accent4>
        <a:srgbClr val="B77BB4"/>
      </a:accent4>
      <a:accent5>
        <a:srgbClr val="E0773C"/>
      </a:accent5>
      <a:accent6>
        <a:srgbClr val="A98D63"/>
      </a:accent6>
      <a:hlink>
        <a:srgbClr val="26CBEC"/>
      </a:hlink>
      <a:folHlink>
        <a:srgbClr val="598C8C"/>
      </a:folHlink>
    </a:clrScheme>
    <a:fontScheme name="Составная">
      <a:majorFont>
        <a:latin typeface="Calibri"/>
        <a:ea typeface=""/>
        <a:cs typeface=""/>
        <a:font script="Jpan" typeface="ＭＳ Ｐゴシック"/>
        <a:font script="Hang" typeface="맑은 고딕"/>
        <a:font script="Hans" typeface="宋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оставная">
      <a:fillStyleLst>
        <a:solidFill>
          <a:schemeClr val="phClr"/>
        </a:solidFill>
        <a:gradFill rotWithShape="1">
          <a:gsLst>
            <a:gs pos="0">
              <a:schemeClr val="phClr">
                <a:tint val="50000"/>
                <a:shade val="95000"/>
                <a:satMod val="300000"/>
              </a:schemeClr>
            </a:gs>
            <a:gs pos="12000">
              <a:schemeClr val="phClr">
                <a:tint val="50000"/>
                <a:shade val="90000"/>
                <a:satMod val="250000"/>
              </a:schemeClr>
            </a:gs>
            <a:gs pos="100000">
              <a:schemeClr val="phClr">
                <a:tint val="85000"/>
                <a:shade val="75000"/>
                <a:satMod val="150000"/>
              </a:schemeClr>
            </a:gs>
          </a:gsLst>
          <a:lin ang="16200000" scaled="1"/>
        </a:gradFill>
        <a:gradFill rotWithShape="1">
          <a:gsLst>
            <a:gs pos="0">
              <a:schemeClr val="phClr">
                <a:tint val="75000"/>
                <a:shade val="95000"/>
                <a:satMod val="175000"/>
              </a:schemeClr>
            </a:gs>
            <a:gs pos="12000">
              <a:schemeClr val="phClr">
                <a:tint val="90000"/>
                <a:shade val="90000"/>
                <a:satMod val="150000"/>
              </a:schemeClr>
            </a:gs>
            <a:gs pos="100000">
              <a:schemeClr val="phClr">
                <a:tint val="100000"/>
                <a:shade val="75000"/>
                <a:satMod val="150000"/>
              </a:schemeClr>
            </a:gs>
          </a:gsLst>
          <a:lin ang="16200000" scaled="1"/>
        </a:gradFill>
      </a:fillStyleLst>
      <a:lnStyleLst>
        <a:ln w="9525" cap="flat" cmpd="sng" algn="ctr">
          <a:solidFill>
            <a:schemeClr val="phClr">
              <a:shade val="95000"/>
              <a:satMod val="105000"/>
            </a:scheme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scene3d>
            <a:camera prst="orthographicFront">
              <a:rot lat="0" lon="0" rev="0"/>
            </a:camera>
            <a:lightRig rig="freezing" dir="t">
              <a:rot lat="0" lon="0" rev="6000000"/>
            </a:lightRig>
          </a:scene3d>
          <a:sp3d contourW="12700" prstMaterial="dkEdge">
            <a:bevelT w="44450" h="25400"/>
            <a:contourClr>
              <a:schemeClr val="phClr">
                <a:shade val="30000"/>
              </a:schemeClr>
            </a:contourClr>
          </a:sp3d>
        </a:effectStyle>
      </a:effectStyleLst>
      <a:bgFillStyleLst>
        <a:solidFill>
          <a:schemeClr val="phClr"/>
        </a:solidFill>
        <a:gradFill rotWithShape="1">
          <a:gsLst>
            <a:gs pos="0">
              <a:schemeClr val="phClr">
                <a:tint val="100000"/>
                <a:shade val="80000"/>
                <a:satMod val="110000"/>
                <a:lumMod val="80000"/>
              </a:schemeClr>
            </a:gs>
            <a:gs pos="79000">
              <a:schemeClr val="phClr">
                <a:tint val="100000"/>
                <a:shade val="90000"/>
                <a:satMod val="105000"/>
                <a:lumMod val="100000"/>
              </a:schemeClr>
            </a:gs>
            <a:gs pos="100000">
              <a:schemeClr val="phClr">
                <a:tint val="95000"/>
                <a:shade val="100000"/>
                <a:satMod val="110000"/>
                <a:lumMod val="115000"/>
              </a:schemeClr>
            </a:gs>
          </a:gsLst>
          <a:lin ang="5400000" scaled="0"/>
        </a:gradFill>
        <a:gradFill rotWithShape="1">
          <a:gsLst>
            <a:gs pos="0">
              <a:schemeClr val="phClr">
                <a:tint val="90000"/>
                <a:shade val="100000"/>
                <a:satMod val="100000"/>
                <a:lumMod val="110000"/>
              </a:schemeClr>
            </a:gs>
            <a:gs pos="83000">
              <a:schemeClr val="phClr">
                <a:shade val="75000"/>
                <a:satMod val="200000"/>
              </a:schemeClr>
            </a:gs>
            <a:gs pos="100000">
              <a:schemeClr val="phClr">
                <a:shade val="90000"/>
                <a:satMod val="200000"/>
              </a:schemeClr>
            </a:gs>
          </a:gsLst>
          <a:path path="circle">
            <a:fillToRect l="75000" t="100000" b="30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Composite</Template>
  <TotalTime>21</TotalTime>
  <Words>34</Words>
  <Application>Microsoft Office PowerPoint</Application>
  <PresentationFormat>Экран (4:3)</PresentationFormat>
  <Paragraphs>12</Paragraphs>
  <Slides>11</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11</vt:i4>
      </vt:variant>
    </vt:vector>
  </HeadingPairs>
  <TitlesOfParts>
    <vt:vector size="12" baseType="lpstr">
      <vt:lpstr>Составная</vt:lpstr>
      <vt:lpstr>Презентация PowerPoint</vt:lpstr>
      <vt:lpstr>Марія Склодовська-Кюрі  (1867–1934) - лауреат Нобелівської премії з хімії за дослідження радіоактивності.  Вона була першою жінкою, яка отримала Нобелівську премію, і першою людиною, яка отримала цю премію в двох різних наукових галузях (фізиці та хімії).</vt:lpstr>
      <vt:lpstr>Дмитро Менделєєв  (1834–1907) - російський хімік,  який розробив періодичну таблицю елементів, яка показує закономірності в їх властивостях.</vt:lpstr>
      <vt:lpstr>Альфред Нобель  (1833–1896) - шведський хімік, інженер і винахідник, відомий своїм винаходом динаміту.  Засновник Нобелівської премії.</vt:lpstr>
      <vt:lpstr>Антуан Лавуазьє  (1743–1794) - французький хімік, якого часто називають "батьком сучасної хімії".  Він відкрив роль кисню у процесі горіння.</vt:lpstr>
      <vt:lpstr>Луї Пастер  (1822–1895) - французький хімік і мікробіолог, який зробив важливі відкриття в галузі вакцинації, мікробної ферментації та пастеризації.</vt:lpstr>
      <vt:lpstr>Роберт Бойль  (1627–1691) - англійський природодослідник, якого вважають одним із засновників сучасної хімії.  Відомий своїм законом Бойля, який описує залежність об'єму газу від тиску.</vt:lpstr>
      <vt:lpstr>Гленн Теодор Сіборг  (1912–1999) - американський хімік, який брав участь у відкритті понад десяти хімічних елементів, включаючи плутоній.  Він отримав Нобелівську премію з хімії у 1951 році.</vt:lpstr>
      <vt:lpstr>Фрідріх Август Кекуле  (1829–1896) - німецький хімік, який запропонував структуру бензольного кільця і зробив значний внесок у розвиток органічної хімії.</vt:lpstr>
      <vt:lpstr>Фріц Габер  (1868–1934) - німецький хімік, який розробив метод синтезу аміаку, що був важливим для виробництва добрив.  Отримав Нобелівську премію з хімії у 1918 році.</vt:lpstr>
      <vt:lpstr>Ірен Жоліо-Кюрі  (1897–1956) - французька хімік, донька Марії Склодовської-Кюрі, яка разом зі своїм чоловіком Фредеріком Жоліо-Кюрі відкрила штучну радіоактивність, за що вони отримали Нобелівську премію з хімії у 1935 році.</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Лисенко;Наталя</dc:creator>
  <cp:lastModifiedBy>Administrator</cp:lastModifiedBy>
  <cp:revision>13</cp:revision>
  <dcterms:created xsi:type="dcterms:W3CDTF">2024-08-29T13:48:56Z</dcterms:created>
  <dcterms:modified xsi:type="dcterms:W3CDTF">2024-09-11T14:05:34Z</dcterms:modified>
</cp:coreProperties>
</file>