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1" r:id="rId5"/>
    <p:sldId id="260" r:id="rId6"/>
    <p:sldId id="262" r:id="rId7"/>
    <p:sldId id="263" r:id="rId8"/>
    <p:sldId id="258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6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t>11.09.2024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47864" y="5229200"/>
            <a:ext cx="5114778" cy="1101248"/>
          </a:xfrm>
        </p:spPr>
        <p:txBody>
          <a:bodyPr/>
          <a:lstStyle/>
          <a:p>
            <a:r>
              <a:rPr lang="uk-UA" dirty="0" smtClean="0"/>
              <a:t>Яке волокно зображено на малюнку?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115616" y="0"/>
            <a:ext cx="670375" cy="67403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Relaxed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uk-UA" sz="5400" b="1" cap="all" spc="0" dirty="0" smtClean="0">
                <a:ln/>
                <a:solidFill>
                  <a:schemeClr val="accent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Т</a:t>
            </a:r>
          </a:p>
          <a:p>
            <a:pPr algn="ctr"/>
            <a:r>
              <a:rPr lang="uk-UA" sz="5400" b="1" cap="all" spc="0" dirty="0" smtClean="0">
                <a:ln/>
                <a:solidFill>
                  <a:schemeClr val="accent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Е</a:t>
            </a:r>
          </a:p>
          <a:p>
            <a:pPr algn="ctr"/>
            <a:r>
              <a:rPr lang="uk-UA" sz="5400" b="1" cap="all" spc="0" dirty="0" smtClean="0">
                <a:ln/>
                <a:solidFill>
                  <a:schemeClr val="accent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К</a:t>
            </a:r>
          </a:p>
          <a:p>
            <a:pPr algn="ctr"/>
            <a:r>
              <a:rPr lang="uk-UA" sz="5400" b="1" cap="all" spc="0" dirty="0" smtClean="0">
                <a:ln/>
                <a:solidFill>
                  <a:schemeClr val="accent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С</a:t>
            </a:r>
          </a:p>
          <a:p>
            <a:pPr algn="ctr"/>
            <a:r>
              <a:rPr lang="uk-UA" sz="5400" b="1" cap="all" spc="0" dirty="0" smtClean="0">
                <a:ln/>
                <a:solidFill>
                  <a:schemeClr val="accent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Т</a:t>
            </a:r>
          </a:p>
          <a:p>
            <a:pPr algn="ctr"/>
            <a:r>
              <a:rPr lang="uk-UA" sz="5400" b="1" cap="all" spc="0" dirty="0" smtClean="0">
                <a:ln/>
                <a:solidFill>
                  <a:schemeClr val="accent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И</a:t>
            </a:r>
          </a:p>
          <a:p>
            <a:pPr algn="ctr"/>
            <a:r>
              <a:rPr lang="uk-UA" sz="5400" b="1" cap="all" spc="0" dirty="0" smtClean="0">
                <a:ln/>
                <a:solidFill>
                  <a:schemeClr val="accent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Л</a:t>
            </a:r>
          </a:p>
          <a:p>
            <a:pPr algn="ctr"/>
            <a:r>
              <a:rPr lang="uk-UA" sz="5400" b="1" cap="all" spc="0" dirty="0" smtClean="0">
                <a:ln/>
                <a:solidFill>
                  <a:schemeClr val="accent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ь</a:t>
            </a:r>
            <a:endParaRPr lang="uk-UA" sz="5400" b="1" cap="all" spc="0" dirty="0">
              <a:ln/>
              <a:solidFill>
                <a:schemeClr val="accent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981785">
            <a:off x="3617906" y="163981"/>
            <a:ext cx="5308495" cy="35339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5405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767" y="5733256"/>
            <a:ext cx="7239000" cy="1080120"/>
          </a:xfrm>
        </p:spPr>
        <p:txBody>
          <a:bodyPr>
            <a:normAutofit/>
          </a:bodyPr>
          <a:lstStyle/>
          <a:p>
            <a:pPr algn="ctr"/>
            <a:r>
              <a:rPr lang="uk-UA" i="1" dirty="0" smtClean="0"/>
              <a:t>Шерсть – природне волокно тваринного походження</a:t>
            </a:r>
            <a:endParaRPr lang="uk-UA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620688"/>
            <a:ext cx="6881629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2220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767" y="5733256"/>
            <a:ext cx="7239000" cy="1080120"/>
          </a:xfrm>
        </p:spPr>
        <p:txBody>
          <a:bodyPr>
            <a:normAutofit/>
          </a:bodyPr>
          <a:lstStyle/>
          <a:p>
            <a:pPr algn="ctr"/>
            <a:r>
              <a:rPr lang="uk-UA" i="1" dirty="0" smtClean="0"/>
              <a:t>Бавовна – природне волокно рослинного походження</a:t>
            </a:r>
            <a:endParaRPr lang="uk-UA" i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76672"/>
            <a:ext cx="7781510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92397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767" y="6021288"/>
            <a:ext cx="7239000" cy="792088"/>
          </a:xfrm>
        </p:spPr>
        <p:txBody>
          <a:bodyPr>
            <a:normAutofit/>
          </a:bodyPr>
          <a:lstStyle/>
          <a:p>
            <a:pPr algn="ctr"/>
            <a:r>
              <a:rPr lang="uk-UA" i="1" dirty="0" err="1" smtClean="0"/>
              <a:t>Поліестер</a:t>
            </a:r>
            <a:r>
              <a:rPr lang="uk-UA" i="1" dirty="0" smtClean="0"/>
              <a:t> – синтетичне волокно</a:t>
            </a:r>
            <a:endParaRPr lang="uk-UA" i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6632"/>
            <a:ext cx="7344815" cy="55015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5011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767" y="5733256"/>
            <a:ext cx="7239000" cy="1080120"/>
          </a:xfrm>
        </p:spPr>
        <p:txBody>
          <a:bodyPr>
            <a:normAutofit/>
          </a:bodyPr>
          <a:lstStyle/>
          <a:p>
            <a:pPr algn="ctr"/>
            <a:r>
              <a:rPr lang="uk-UA" i="1" dirty="0" smtClean="0"/>
              <a:t>Льон – природне волокно рослинного походження</a:t>
            </a:r>
            <a:endParaRPr lang="uk-UA" i="1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9566"/>
            <a:ext cx="5425658" cy="5425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5567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767" y="5733256"/>
            <a:ext cx="7239000" cy="1080120"/>
          </a:xfrm>
        </p:spPr>
        <p:txBody>
          <a:bodyPr>
            <a:normAutofit/>
          </a:bodyPr>
          <a:lstStyle/>
          <a:p>
            <a:pPr algn="ctr"/>
            <a:r>
              <a:rPr lang="uk-UA" i="1" dirty="0" smtClean="0"/>
              <a:t>Нейлон – синтетичне волокно</a:t>
            </a:r>
            <a:endParaRPr lang="uk-UA" i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7676052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8815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767" y="5733256"/>
            <a:ext cx="7239000" cy="1080120"/>
          </a:xfrm>
        </p:spPr>
        <p:txBody>
          <a:bodyPr>
            <a:normAutofit/>
          </a:bodyPr>
          <a:lstStyle/>
          <a:p>
            <a:pPr algn="ctr"/>
            <a:r>
              <a:rPr lang="uk-UA" i="1" dirty="0" smtClean="0"/>
              <a:t>Акрил – синтетичне волокно</a:t>
            </a:r>
            <a:endParaRPr lang="uk-UA" i="1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045"/>
            <a:ext cx="5531768" cy="5531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60227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767" y="5733256"/>
            <a:ext cx="7239000" cy="1080120"/>
          </a:xfrm>
        </p:spPr>
        <p:txBody>
          <a:bodyPr>
            <a:normAutofit/>
          </a:bodyPr>
          <a:lstStyle/>
          <a:p>
            <a:pPr algn="ctr"/>
            <a:r>
              <a:rPr lang="uk-UA" i="1" dirty="0" smtClean="0"/>
              <a:t>Кашемір – природне волокно тваринного походження</a:t>
            </a:r>
            <a:endParaRPr lang="uk-UA" i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620688"/>
            <a:ext cx="7052547" cy="4536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4769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767" y="5733256"/>
            <a:ext cx="7239000" cy="1080120"/>
          </a:xfrm>
        </p:spPr>
        <p:txBody>
          <a:bodyPr>
            <a:normAutofit/>
          </a:bodyPr>
          <a:lstStyle/>
          <a:p>
            <a:pPr algn="ctr"/>
            <a:r>
              <a:rPr lang="uk-UA" i="1" dirty="0" smtClean="0"/>
              <a:t>Віскоза – напівсинтетичне </a:t>
            </a:r>
            <a:r>
              <a:rPr lang="uk-UA" i="1" dirty="0"/>
              <a:t>волокно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7565750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656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767" y="5733256"/>
            <a:ext cx="7239000" cy="1080120"/>
          </a:xfrm>
        </p:spPr>
        <p:txBody>
          <a:bodyPr>
            <a:normAutofit/>
          </a:bodyPr>
          <a:lstStyle/>
          <a:p>
            <a:pPr algn="ctr"/>
            <a:r>
              <a:rPr lang="uk-UA" i="1" dirty="0" err="1" smtClean="0"/>
              <a:t>Арамід</a:t>
            </a:r>
            <a:r>
              <a:rPr lang="uk-UA" i="1" dirty="0" smtClean="0"/>
              <a:t> – синтетичне волокно</a:t>
            </a:r>
            <a:endParaRPr lang="uk-UA" i="1" dirty="0"/>
          </a:p>
        </p:txBody>
      </p:sp>
      <p:pic>
        <p:nvPicPr>
          <p:cNvPr id="9218" name="Picture 2" descr="Арамідні тканини для фільтр-пресів та вакуум-фільтрів - Гідротрен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88640"/>
            <a:ext cx="7056784" cy="5381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39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mtClean="0"/>
              <a:t> 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8767" y="5733256"/>
            <a:ext cx="7239000" cy="1080120"/>
          </a:xfrm>
        </p:spPr>
        <p:txBody>
          <a:bodyPr>
            <a:normAutofit/>
          </a:bodyPr>
          <a:lstStyle/>
          <a:p>
            <a:pPr algn="ctr"/>
            <a:r>
              <a:rPr lang="uk-UA" i="1" dirty="0" smtClean="0"/>
              <a:t>Конопляне – природне волокно рослинного походження</a:t>
            </a:r>
            <a:endParaRPr lang="uk-UA" i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04664"/>
            <a:ext cx="7352168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18960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28</TotalTime>
  <Words>65</Words>
  <Application>Microsoft Office PowerPoint</Application>
  <PresentationFormat>Экран (4:3)</PresentationFormat>
  <Paragraphs>20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Изящная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Лисенко;Наталя</dc:creator>
  <cp:lastModifiedBy>Administrator</cp:lastModifiedBy>
  <cp:revision>12</cp:revision>
  <dcterms:created xsi:type="dcterms:W3CDTF">2024-08-29T12:52:14Z</dcterms:created>
  <dcterms:modified xsi:type="dcterms:W3CDTF">2024-09-11T14:06:40Z</dcterms:modified>
</cp:coreProperties>
</file>