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3204692"/>
            <a:ext cx="7406640" cy="1752600"/>
          </a:xfrm>
        </p:spPr>
        <p:txBody>
          <a:bodyPr/>
          <a:lstStyle/>
          <a:p>
            <a:r>
              <a:rPr lang="uk-UA" dirty="0" smtClean="0"/>
              <a:t>Яке приладдя зображено на малюнку?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13063" y="1196752"/>
            <a:ext cx="74747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/>
            <a:r>
              <a:rPr lang="uk-UA" sz="72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Хімічне приладдя</a:t>
            </a:r>
            <a:endParaRPr lang="uk-UA" sz="7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 descr="Ось такий вигляд має справжня  хімічна лабораторія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952432"/>
            <a:ext cx="2987824" cy="190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49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err="1" smtClean="0"/>
              <a:t>Лабораторний</a:t>
            </a:r>
            <a:r>
              <a:rPr lang="ru-RU" b="1" dirty="0" smtClean="0"/>
              <a:t> штатив (штатив Бунзена)</a:t>
            </a:r>
            <a:r>
              <a:rPr lang="ru-RU" dirty="0" smtClean="0"/>
              <a:t> </a:t>
            </a:r>
          </a:p>
          <a:p>
            <a:pPr marL="82296" indent="0">
              <a:buNone/>
            </a:pPr>
            <a:r>
              <a:rPr lang="ru-RU" dirty="0" err="1" smtClean="0"/>
              <a:t>використовують</a:t>
            </a:r>
            <a:r>
              <a:rPr lang="ru-RU" dirty="0" smtClean="0"/>
              <a:t> </a:t>
            </a:r>
            <a:r>
              <a:rPr lang="ru-RU" dirty="0"/>
              <a:t>для </a:t>
            </a:r>
            <a:r>
              <a:rPr lang="ru-RU" dirty="0" err="1"/>
              <a:t>кріплення</a:t>
            </a:r>
            <a:r>
              <a:rPr lang="ru-RU" dirty="0"/>
              <a:t> лабораторного </a:t>
            </a:r>
            <a:r>
              <a:rPr lang="ru-RU" dirty="0" err="1"/>
              <a:t>обладнання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хімічних</a:t>
            </a:r>
            <a:r>
              <a:rPr lang="ru-RU" dirty="0"/>
              <a:t> склянок, </a:t>
            </a:r>
            <a:r>
              <a:rPr lang="ru-RU" dirty="0" err="1"/>
              <a:t>пробірок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для </a:t>
            </a:r>
            <a:r>
              <a:rPr lang="ru-RU" dirty="0" err="1"/>
              <a:t>встановлення</a:t>
            </a:r>
            <a:r>
              <a:rPr lang="ru-RU" dirty="0"/>
              <a:t> бюретки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титрування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2050" name="Picture 2" descr="Штатив Бунзена - цена в Украине. лабораторний посуд купить от &quot;ТОВ &quot;СПЕКТРО  ЛАБ&quot;&quot; - 31579753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1"/>
          <a:stretch/>
        </p:blipFill>
        <p:spPr bwMode="auto">
          <a:xfrm>
            <a:off x="3347864" y="-1"/>
            <a:ext cx="2444442" cy="530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98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Штатив для </a:t>
            </a:r>
            <a:r>
              <a:rPr lang="ru-RU" b="1" dirty="0" err="1"/>
              <a:t>пробірок</a:t>
            </a:r>
            <a:r>
              <a:rPr lang="ru-RU" dirty="0"/>
              <a:t> </a:t>
            </a:r>
            <a:r>
              <a:rPr lang="ru-RU" dirty="0" smtClean="0"/>
              <a:t>–</a:t>
            </a:r>
          </a:p>
          <a:p>
            <a:pPr marL="82296" indent="0">
              <a:buNone/>
            </a:pPr>
            <a:r>
              <a:rPr lang="ru-RU" dirty="0" err="1" smtClean="0"/>
              <a:t>спеціальна</a:t>
            </a:r>
            <a:r>
              <a:rPr lang="ru-RU" dirty="0" smtClean="0"/>
              <a:t> </a:t>
            </a:r>
            <a:r>
              <a:rPr lang="ru-RU" dirty="0" err="1"/>
              <a:t>підставка</a:t>
            </a:r>
            <a:r>
              <a:rPr lang="ru-RU" dirty="0"/>
              <a:t> з </a:t>
            </a:r>
            <a:r>
              <a:rPr lang="ru-RU" dirty="0" err="1"/>
              <a:t>отворами</a:t>
            </a:r>
            <a:r>
              <a:rPr lang="ru-RU" dirty="0"/>
              <a:t> для </a:t>
            </a:r>
            <a:r>
              <a:rPr lang="ru-RU" dirty="0" err="1"/>
              <a:t>розміщення</a:t>
            </a:r>
            <a:r>
              <a:rPr lang="ru-RU" dirty="0"/>
              <a:t> </a:t>
            </a:r>
            <a:r>
              <a:rPr lang="ru-RU" dirty="0" err="1"/>
              <a:t>пробірок</a:t>
            </a:r>
            <a:r>
              <a:rPr lang="ru-RU" dirty="0"/>
              <a:t> вертикально.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зручний</a:t>
            </a:r>
            <a:r>
              <a:rPr lang="ru-RU" dirty="0"/>
              <a:t> для </a:t>
            </a:r>
            <a:r>
              <a:rPr lang="ru-RU" dirty="0" err="1"/>
              <a:t>утримання</a:t>
            </a:r>
            <a:r>
              <a:rPr lang="ru-RU" dirty="0"/>
              <a:t> </a:t>
            </a:r>
            <a:r>
              <a:rPr lang="ru-RU" dirty="0" err="1"/>
              <a:t>пробірок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експериментів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3074" name="Picture 2" descr="Штатив універсальний для пробірок 15 та 50 мл, 30/20 місц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848" y="797801"/>
            <a:ext cx="3501752" cy="350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Штатив для пробірок П-20 Ø17 мм алюмінієвий - купити за найкращою ціною в Києві від компанії &quot;Термолаб&quot; - 80074334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3" t="22837" r="7296" b="20371"/>
          <a:stretch/>
        </p:blipFill>
        <p:spPr bwMode="auto">
          <a:xfrm>
            <a:off x="1043608" y="1594855"/>
            <a:ext cx="4206240" cy="270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46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err="1"/>
              <a:t>Пробіркотримач</a:t>
            </a:r>
            <a:r>
              <a:rPr lang="ru-RU" dirty="0"/>
              <a:t> </a:t>
            </a:r>
          </a:p>
          <a:p>
            <a:pPr marL="82296" indent="0">
              <a:buNone/>
            </a:pPr>
            <a:r>
              <a:rPr lang="ru-RU" dirty="0" smtClean="0"/>
              <a:t>невеликий </a:t>
            </a:r>
            <a:r>
              <a:rPr lang="ru-RU" dirty="0" err="1"/>
              <a:t>інструмент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безпечно</a:t>
            </a:r>
            <a:r>
              <a:rPr lang="ru-RU" dirty="0"/>
              <a:t> </a:t>
            </a:r>
            <a:r>
              <a:rPr lang="ru-RU" dirty="0" err="1"/>
              <a:t>утримувати</a:t>
            </a:r>
            <a:r>
              <a:rPr lang="ru-RU" dirty="0"/>
              <a:t> </a:t>
            </a:r>
            <a:r>
              <a:rPr lang="ru-RU" dirty="0" err="1"/>
              <a:t>гарячі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небезпечні</a:t>
            </a:r>
            <a:r>
              <a:rPr lang="ru-RU" dirty="0"/>
              <a:t> </a:t>
            </a:r>
            <a:r>
              <a:rPr lang="ru-RU" dirty="0" err="1"/>
              <a:t>пробірки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4098" name="Picture 2" descr="Тримач для пробірок - купити в B-Pr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496" t="16830" r="7096" b="12235"/>
          <a:stretch/>
        </p:blipFill>
        <p:spPr bwMode="auto">
          <a:xfrm>
            <a:off x="1043608" y="0"/>
            <a:ext cx="5467149" cy="3445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Тримач для пробірок 3D Модель $19 - .c4d - Free3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213" t="17411" r="24335" b="26936"/>
          <a:stretch/>
        </p:blipFill>
        <p:spPr bwMode="auto">
          <a:xfrm>
            <a:off x="5796136" y="3445844"/>
            <a:ext cx="2964581" cy="191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61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Зажим для </a:t>
            </a:r>
            <a:r>
              <a:rPr lang="ru-RU" b="1" dirty="0" smtClean="0"/>
              <a:t>колб</a:t>
            </a:r>
            <a:endParaRPr lang="ru-RU" dirty="0" smtClean="0"/>
          </a:p>
          <a:p>
            <a:pPr marL="82296" indent="0">
              <a:buNone/>
            </a:pPr>
            <a:r>
              <a:rPr lang="ru-RU" dirty="0" err="1" smtClean="0"/>
              <a:t>використовується</a:t>
            </a:r>
            <a:r>
              <a:rPr lang="ru-RU" dirty="0" smtClean="0"/>
              <a:t> </a:t>
            </a:r>
            <a:r>
              <a:rPr lang="ru-RU" dirty="0"/>
              <a:t>для </a:t>
            </a:r>
            <a:r>
              <a:rPr lang="ru-RU" dirty="0" err="1"/>
              <a:t>утримання</a:t>
            </a:r>
            <a:r>
              <a:rPr lang="ru-RU" dirty="0"/>
              <a:t> колб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іншого</a:t>
            </a:r>
            <a:r>
              <a:rPr lang="ru-RU" dirty="0"/>
              <a:t> посуду на </a:t>
            </a:r>
            <a:r>
              <a:rPr lang="ru-RU" dirty="0" err="1"/>
              <a:t>штативі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5122" name="Picture 2" descr="Затискачі для колб, Ширина захвату 40 мм, Довжина стрижня мін. 150 мм, Матеріал Чавун, хромований - 92244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2656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Щипці для колб, 18/10 E-Poli L=250 l=130 d=40 D=5 (218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23281"/>
            <a:ext cx="3295253" cy="329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85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lnSpcReduction="10000"/>
          </a:bodyPr>
          <a:lstStyle/>
          <a:p>
            <a:r>
              <a:rPr lang="uk-UA" b="1" dirty="0" smtClean="0"/>
              <a:t>Тигельні </a:t>
            </a:r>
            <a:r>
              <a:rPr lang="uk-UA" b="1" dirty="0"/>
              <a:t>щипці</a:t>
            </a:r>
            <a:r>
              <a:rPr lang="uk-UA" dirty="0"/>
              <a:t> </a:t>
            </a:r>
          </a:p>
          <a:p>
            <a:pPr marL="82296" indent="0">
              <a:buNone/>
            </a:pPr>
            <a:r>
              <a:rPr lang="uk-UA" dirty="0" smtClean="0"/>
              <a:t>для </a:t>
            </a:r>
            <a:r>
              <a:rPr lang="uk-UA" dirty="0"/>
              <a:t>утримання гарячих тиглів або іншого посуду, що нагрівається.</a:t>
            </a:r>
          </a:p>
        </p:txBody>
      </p:sp>
      <p:pic>
        <p:nvPicPr>
          <p:cNvPr id="6146" name="Picture 2" descr="Щипці тигельн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764704"/>
            <a:ext cx="4968552" cy="41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15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err="1"/>
              <a:t>Спиртівка</a:t>
            </a:r>
            <a:r>
              <a:rPr lang="ru-RU" dirty="0"/>
              <a:t> </a:t>
            </a:r>
          </a:p>
          <a:p>
            <a:pPr marL="82296" indent="0">
              <a:buNone/>
            </a:pPr>
            <a:r>
              <a:rPr lang="ru-RU" dirty="0" smtClean="0"/>
              <a:t>невеликий </a:t>
            </a:r>
            <a:r>
              <a:rPr lang="ru-RU" dirty="0"/>
              <a:t>пальник,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працює</a:t>
            </a:r>
            <a:r>
              <a:rPr lang="ru-RU" dirty="0"/>
              <a:t> на </a:t>
            </a:r>
            <a:r>
              <a:rPr lang="ru-RU" dirty="0" err="1"/>
              <a:t>спирті</a:t>
            </a:r>
            <a:r>
              <a:rPr lang="ru-RU" dirty="0"/>
              <a:t>, для </a:t>
            </a:r>
            <a:r>
              <a:rPr lang="ru-RU" dirty="0" err="1"/>
              <a:t>нагрівання</a:t>
            </a:r>
            <a:r>
              <a:rPr lang="ru-RU" dirty="0"/>
              <a:t> невеликих </a:t>
            </a:r>
            <a:r>
              <a:rPr lang="ru-RU" dirty="0" err="1"/>
              <a:t>об'ємів</a:t>
            </a:r>
            <a:r>
              <a:rPr lang="ru-RU" dirty="0"/>
              <a:t> </a:t>
            </a:r>
            <a:r>
              <a:rPr lang="ru-RU" dirty="0" err="1"/>
              <a:t>рідини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реактивів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7170" name="Picture 2" descr="Спиртівка tomshoo срібна — ціна 315 грн у каталозі Пальники ✓ Купити товари для спорту за доступною ціною на Шафі | Україна — стокове фото #1192425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0648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65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lnSpcReduction="10000"/>
          </a:bodyPr>
          <a:lstStyle/>
          <a:p>
            <a:r>
              <a:rPr lang="uk-UA" b="1" dirty="0"/>
              <a:t>Фільтрувальний папір</a:t>
            </a:r>
            <a:r>
              <a:rPr lang="uk-UA" dirty="0"/>
              <a:t> </a:t>
            </a:r>
          </a:p>
          <a:p>
            <a:pPr marL="82296" indent="0">
              <a:buNone/>
            </a:pPr>
            <a:r>
              <a:rPr lang="uk-UA" dirty="0" smtClean="0"/>
              <a:t>для </a:t>
            </a:r>
            <a:r>
              <a:rPr lang="uk-UA" dirty="0"/>
              <a:t>відділення твердої речовини від рідини під час фільтрування.</a:t>
            </a:r>
          </a:p>
        </p:txBody>
      </p:sp>
      <p:sp>
        <p:nvSpPr>
          <p:cNvPr id="2" name="AutoShape 2" descr="Папір фільтрувальний для фарбування 10x19 см 100 мікрон / Одноразовий фільтр для стягування фарби 50 шт – фото, відгуки, характеристики в інтернет-магазині ROZETKA від продавця: ZOOM Store | Купити в Україні: Київ,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84784"/>
            <a:ext cx="2640645" cy="2497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 descr="Фільтрувальний папі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053" y="1329581"/>
            <a:ext cx="336997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99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err="1"/>
              <a:t>Мірна</a:t>
            </a:r>
            <a:r>
              <a:rPr lang="ru-RU" b="1" dirty="0"/>
              <a:t> ложка</a:t>
            </a:r>
            <a:r>
              <a:rPr lang="ru-RU" dirty="0"/>
              <a:t> </a:t>
            </a:r>
          </a:p>
          <a:p>
            <a:pPr marL="82296" indent="0">
              <a:buNone/>
            </a:pPr>
            <a:r>
              <a:rPr lang="ru-RU" dirty="0" err="1" smtClean="0"/>
              <a:t>використовується</a:t>
            </a:r>
            <a:r>
              <a:rPr lang="ru-RU" dirty="0" smtClean="0"/>
              <a:t> </a:t>
            </a:r>
            <a:r>
              <a:rPr lang="ru-RU" dirty="0"/>
              <a:t>для точного </a:t>
            </a:r>
            <a:r>
              <a:rPr lang="ru-RU" dirty="0" err="1"/>
              <a:t>вимірювання</a:t>
            </a:r>
            <a:r>
              <a:rPr lang="ru-RU" dirty="0"/>
              <a:t> невеликих </a:t>
            </a:r>
            <a:r>
              <a:rPr lang="ru-RU" dirty="0" err="1"/>
              <a:t>кількостей</a:t>
            </a:r>
            <a:r>
              <a:rPr lang="ru-RU" dirty="0"/>
              <a:t> </a:t>
            </a:r>
            <a:r>
              <a:rPr lang="ru-RU" dirty="0" err="1"/>
              <a:t>порошкоподібних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кристалічних</a:t>
            </a:r>
            <a:r>
              <a:rPr lang="ru-RU" dirty="0"/>
              <a:t> </a:t>
            </a:r>
            <a:r>
              <a:rPr lang="ru-RU" dirty="0" err="1"/>
              <a:t>речовин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9218" name="Picture 2" descr="Група компаній PackGroup - Мирна ложка 5/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8" t="37168" r="11377" b="22731"/>
          <a:stretch/>
        </p:blipFill>
        <p:spPr bwMode="auto">
          <a:xfrm>
            <a:off x="1397694" y="1069445"/>
            <a:ext cx="2756770" cy="153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Мерная ложка (нержавейка) купить в Украине | Magistr Coffe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8" t="35178" r="7088" b="32411"/>
          <a:stretch/>
        </p:blipFill>
        <p:spPr bwMode="auto">
          <a:xfrm>
            <a:off x="2776079" y="2564904"/>
            <a:ext cx="4432968" cy="187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4" r="10016" b="11623"/>
          <a:stretch/>
        </p:blipFill>
        <p:spPr bwMode="auto">
          <a:xfrm>
            <a:off x="6300192" y="4947"/>
            <a:ext cx="2656573" cy="3170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324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lnSpcReduction="10000"/>
          </a:bodyPr>
          <a:lstStyle/>
          <a:p>
            <a:r>
              <a:rPr lang="ru-RU" b="1" dirty="0" err="1"/>
              <a:t>Скляна</a:t>
            </a:r>
            <a:r>
              <a:rPr lang="ru-RU" b="1" dirty="0"/>
              <a:t> </a:t>
            </a:r>
            <a:r>
              <a:rPr lang="ru-RU" b="1" dirty="0" err="1"/>
              <a:t>паличка</a:t>
            </a:r>
            <a:r>
              <a:rPr lang="ru-RU" dirty="0"/>
              <a:t> </a:t>
            </a:r>
          </a:p>
          <a:p>
            <a:pPr marL="82296" indent="0">
              <a:buNone/>
            </a:pPr>
            <a:r>
              <a:rPr lang="ru-RU" dirty="0" smtClean="0"/>
              <a:t>для </a:t>
            </a:r>
            <a:r>
              <a:rPr lang="ru-RU" dirty="0" err="1"/>
              <a:t>перемішування</a:t>
            </a:r>
            <a:r>
              <a:rPr lang="ru-RU" dirty="0"/>
              <a:t> </a:t>
            </a:r>
            <a:r>
              <a:rPr lang="ru-RU" dirty="0" err="1"/>
              <a:t>розчинів</a:t>
            </a:r>
            <a:r>
              <a:rPr lang="ru-RU" dirty="0"/>
              <a:t> у </a:t>
            </a:r>
            <a:r>
              <a:rPr lang="ru-RU" dirty="0" err="1"/>
              <a:t>пробірках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склянках.</a:t>
            </a:r>
            <a:endParaRPr lang="uk-UA" dirty="0"/>
          </a:p>
        </p:txBody>
      </p:sp>
      <p:sp>
        <p:nvSpPr>
          <p:cNvPr id="2" name="AutoShape 2" descr="Купити Паличка скляна (лопатка) ☛ miralab.in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8446"/>
            <a:ext cx="4778896" cy="438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088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229200"/>
            <a:ext cx="7498080" cy="1523256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Термометр</a:t>
            </a:r>
            <a:r>
              <a:rPr lang="ru-RU" dirty="0" smtClean="0"/>
              <a:t> </a:t>
            </a:r>
            <a:r>
              <a:rPr lang="ru-RU" dirty="0"/>
              <a:t>– </a:t>
            </a:r>
          </a:p>
          <a:p>
            <a:pPr marL="82296" indent="0">
              <a:buNone/>
            </a:pPr>
            <a:r>
              <a:rPr lang="ru-RU" dirty="0" smtClean="0"/>
              <a:t>для </a:t>
            </a:r>
            <a:r>
              <a:rPr lang="ru-RU" dirty="0" err="1"/>
              <a:t>вимірювання</a:t>
            </a:r>
            <a:r>
              <a:rPr lang="ru-RU" dirty="0"/>
              <a:t> </a:t>
            </a:r>
            <a:r>
              <a:rPr lang="ru-RU" dirty="0" err="1"/>
              <a:t>температури</a:t>
            </a:r>
            <a:r>
              <a:rPr lang="ru-RU" dirty="0"/>
              <a:t> в </a:t>
            </a:r>
            <a:r>
              <a:rPr lang="ru-RU" dirty="0" err="1"/>
              <a:t>реакціях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11266" name="Picture 2" descr="Термометри хімічні: 100 грн. - Господарський інвентар / побутова хімія Черкаси на Ol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4624"/>
            <a:ext cx="3816424" cy="508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442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3958</TotalTime>
  <Words>156</Words>
  <Application>Microsoft Office PowerPoint</Application>
  <PresentationFormat>Экран (4:3)</PresentationFormat>
  <Paragraphs>22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8</cp:revision>
  <dcterms:created xsi:type="dcterms:W3CDTF">2024-08-30T13:05:47Z</dcterms:created>
  <dcterms:modified xsi:type="dcterms:W3CDTF">2024-09-11T14:07:11Z</dcterms:modified>
</cp:coreProperties>
</file>