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1" r:id="rId6"/>
    <p:sldId id="260" r:id="rId7"/>
    <p:sldId id="259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6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3789040"/>
            <a:ext cx="6400800" cy="1600200"/>
          </a:xfrm>
        </p:spPr>
        <p:txBody>
          <a:bodyPr/>
          <a:lstStyle/>
          <a:p>
            <a:r>
              <a:rPr lang="uk-UA" dirty="0" smtClean="0"/>
              <a:t>Який посуд зображено на малюнку?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29973" y="1700808"/>
            <a:ext cx="639918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6600" b="1" dirty="0" err="1" smtClean="0">
                <a:ln/>
                <a:solidFill>
                  <a:schemeClr val="accent3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Хімічний</a:t>
            </a:r>
            <a:r>
              <a:rPr lang="ru-RU" sz="6600" b="1" dirty="0" smtClean="0">
                <a:ln/>
                <a:solidFill>
                  <a:schemeClr val="accent3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посуд</a:t>
            </a:r>
            <a:endParaRPr lang="ru-RU" sz="6600" b="1" dirty="0">
              <a:ln/>
              <a:solidFill>
                <a:schemeClr val="accent3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026" name="Picture 2" descr="Хімічний кабінет. Правила поведінки та безпеки під час роботи у ньому. Ознайомлення з обладнанням та лабораторним посудом - Хімія. 7 клас. Ярошен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581128"/>
            <a:ext cx="3096344" cy="2060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1891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5661248"/>
            <a:ext cx="7772400" cy="1196752"/>
          </a:xfrm>
        </p:spPr>
        <p:txBody>
          <a:bodyPr/>
          <a:lstStyle/>
          <a:p>
            <a:pPr algn="ctr"/>
            <a:r>
              <a:rPr lang="uk-UA" dirty="0" smtClean="0"/>
              <a:t>Хімічні стакани</a:t>
            </a:r>
            <a:endParaRPr lang="uk-UA" dirty="0"/>
          </a:p>
        </p:txBody>
      </p:sp>
      <p:pic>
        <p:nvPicPr>
          <p:cNvPr id="1028" name="Picture 4" descr="Стакан хімічний (набір) ПП – DIDACT.COM.UA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8640"/>
            <a:ext cx="7497430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408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5661248"/>
            <a:ext cx="7772400" cy="1196752"/>
          </a:xfrm>
        </p:spPr>
        <p:txBody>
          <a:bodyPr/>
          <a:lstStyle/>
          <a:p>
            <a:pPr algn="ctr"/>
            <a:r>
              <a:rPr lang="uk-UA" dirty="0" err="1" smtClean="0"/>
              <a:t>Круглодонна</a:t>
            </a:r>
            <a:r>
              <a:rPr lang="uk-UA" dirty="0" smtClean="0"/>
              <a:t> колба</a:t>
            </a:r>
            <a:endParaRPr lang="uk-UA" dirty="0"/>
          </a:p>
        </p:txBody>
      </p:sp>
      <p:pic>
        <p:nvPicPr>
          <p:cNvPr id="6148" name="Picture 4" descr="Колба круглодонна 250 мл - купити в B-Pro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98426"/>
            <a:ext cx="4536504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2811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5661248"/>
            <a:ext cx="7772400" cy="1196752"/>
          </a:xfrm>
        </p:spPr>
        <p:txBody>
          <a:bodyPr/>
          <a:lstStyle/>
          <a:p>
            <a:pPr algn="ctr"/>
            <a:r>
              <a:rPr lang="uk-UA" dirty="0" smtClean="0"/>
              <a:t>Конічна колба</a:t>
            </a:r>
            <a:endParaRPr lang="uk-UA" dirty="0"/>
          </a:p>
        </p:txBody>
      </p:sp>
      <p:pic>
        <p:nvPicPr>
          <p:cNvPr id="2050" name="Picture 2" descr="Купити Колба конічна з мітками без шліфа (вузьке горло) ☛ miralab.in.ua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19717"/>
            <a:ext cx="5184576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357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5661248"/>
            <a:ext cx="7772400" cy="1196752"/>
          </a:xfrm>
        </p:spPr>
        <p:txBody>
          <a:bodyPr/>
          <a:lstStyle/>
          <a:p>
            <a:pPr algn="ctr"/>
            <a:r>
              <a:rPr lang="uk-UA" dirty="0" smtClean="0"/>
              <a:t>Пробірки</a:t>
            </a:r>
            <a:endParaRPr lang="uk-UA" dirty="0"/>
          </a:p>
        </p:txBody>
      </p:sp>
      <p:pic>
        <p:nvPicPr>
          <p:cNvPr id="3074" name="Picture 2" descr="Пробірка — Вікіпед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32656"/>
            <a:ext cx="5444957" cy="486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6195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5661248"/>
            <a:ext cx="7772400" cy="1196752"/>
          </a:xfrm>
        </p:spPr>
        <p:txBody>
          <a:bodyPr/>
          <a:lstStyle/>
          <a:p>
            <a:pPr algn="ctr"/>
            <a:r>
              <a:rPr lang="uk-UA" dirty="0" smtClean="0"/>
              <a:t>Мірні циліндри</a:t>
            </a:r>
            <a:endParaRPr lang="uk-UA" dirty="0"/>
          </a:p>
        </p:txBody>
      </p:sp>
      <p:pic>
        <p:nvPicPr>
          <p:cNvPr id="4098" name="Picture 2" descr="Мирний циліндр 0.250мл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43" b="16647"/>
          <a:stretch/>
        </p:blipFill>
        <p:spPr bwMode="auto">
          <a:xfrm>
            <a:off x="2267744" y="332656"/>
            <a:ext cx="4909023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391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5661248"/>
            <a:ext cx="7772400" cy="1196752"/>
          </a:xfrm>
        </p:spPr>
        <p:txBody>
          <a:bodyPr/>
          <a:lstStyle/>
          <a:p>
            <a:pPr algn="ctr"/>
            <a:r>
              <a:rPr lang="uk-UA" dirty="0" smtClean="0"/>
              <a:t>Лійки</a:t>
            </a:r>
            <a:endParaRPr lang="uk-UA" dirty="0"/>
          </a:p>
        </p:txBody>
      </p:sp>
      <p:pic>
        <p:nvPicPr>
          <p:cNvPr id="5122" name="Picture 2" descr="Лійка лабораторна поліпропіленова купити онлайн, ціна на пластикову лійку.  Доставляємо до Києва, Львова, Харкова, Дніпро, Тернопіль, Ужгород, Луцьк,  Івано-Франківськ, Одеса, Житомир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32656"/>
            <a:ext cx="5194637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358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5661248"/>
            <a:ext cx="7772400" cy="1196752"/>
          </a:xfrm>
        </p:spPr>
        <p:txBody>
          <a:bodyPr/>
          <a:lstStyle/>
          <a:p>
            <a:pPr algn="ctr"/>
            <a:r>
              <a:rPr lang="uk-UA" dirty="0" smtClean="0"/>
              <a:t>Порцелянові чашки</a:t>
            </a:r>
            <a:endParaRPr lang="uk-UA" dirty="0"/>
          </a:p>
        </p:txBody>
      </p:sp>
      <p:pic>
        <p:nvPicPr>
          <p:cNvPr id="10242" name="Picture 2" descr="ЧАША ВІПАРЮВАЛЬНА N1 25 МЛ ПОРЦЕЛЯНОВА купити в Києві та по Україні, замовити з доставкою ЧАША ВІПАРЮВАЛЬНА N1 25 МЛ ПОРЦЕЛЯНОВА та прилади вимірювання в інтернет магазині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49" b="12906"/>
          <a:stretch/>
        </p:blipFill>
        <p:spPr bwMode="auto">
          <a:xfrm>
            <a:off x="827584" y="332657"/>
            <a:ext cx="7790413" cy="4170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3747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5661248"/>
            <a:ext cx="7772400" cy="1196752"/>
          </a:xfrm>
        </p:spPr>
        <p:txBody>
          <a:bodyPr/>
          <a:lstStyle/>
          <a:p>
            <a:pPr algn="ctr"/>
            <a:r>
              <a:rPr lang="uk-UA" dirty="0" smtClean="0"/>
              <a:t>Кристалізатор</a:t>
            </a:r>
            <a:endParaRPr lang="uk-UA" dirty="0"/>
          </a:p>
        </p:txBody>
      </p:sp>
      <p:pic>
        <p:nvPicPr>
          <p:cNvPr id="9218" name="Picture 2" descr="Чаші кристалізаційні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546" b="13858"/>
          <a:stretch/>
        </p:blipFill>
        <p:spPr bwMode="auto">
          <a:xfrm>
            <a:off x="1475656" y="476672"/>
            <a:ext cx="6235721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5763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5661248"/>
            <a:ext cx="7772400" cy="1196752"/>
          </a:xfrm>
        </p:spPr>
        <p:txBody>
          <a:bodyPr/>
          <a:lstStyle/>
          <a:p>
            <a:pPr algn="ctr"/>
            <a:r>
              <a:rPr lang="uk-UA" dirty="0" smtClean="0"/>
              <a:t>Колба </a:t>
            </a:r>
            <a:r>
              <a:rPr lang="uk-UA" dirty="0" err="1" smtClean="0"/>
              <a:t>Вюрца</a:t>
            </a:r>
            <a:endParaRPr lang="uk-UA" dirty="0"/>
          </a:p>
        </p:txBody>
      </p:sp>
      <p:pic>
        <p:nvPicPr>
          <p:cNvPr id="8194" name="Picture 2" descr="Купити Колба Вюрца зі шліфом (круглодонна з відведенням) ТЗ ☛ miralab.in.u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41"/>
          <a:stretch/>
        </p:blipFill>
        <p:spPr bwMode="auto">
          <a:xfrm>
            <a:off x="2483768" y="404664"/>
            <a:ext cx="4446421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1080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5661248"/>
            <a:ext cx="7772400" cy="1196752"/>
          </a:xfrm>
        </p:spPr>
        <p:txBody>
          <a:bodyPr/>
          <a:lstStyle/>
          <a:p>
            <a:pPr algn="ctr"/>
            <a:r>
              <a:rPr lang="uk-UA" smtClean="0"/>
              <a:t>Мірні колби</a:t>
            </a:r>
            <a:endParaRPr lang="uk-UA" dirty="0"/>
          </a:p>
        </p:txBody>
      </p:sp>
      <p:pic>
        <p:nvPicPr>
          <p:cNvPr id="7170" name="Picture 2" descr="Колба мірна 1 кл. 2 10мл ГОСТ 1770-74 зі скла. пробкою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6" b="1676"/>
          <a:stretch/>
        </p:blipFill>
        <p:spPr bwMode="auto">
          <a:xfrm>
            <a:off x="2051720" y="279133"/>
            <a:ext cx="5094406" cy="491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6767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20</TotalTime>
  <Words>25</Words>
  <Application>Microsoft Office PowerPoint</Application>
  <PresentationFormat>Экран (4:3)</PresentationFormat>
  <Paragraphs>12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Справедливость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Лисенко;Наталя</dc:creator>
  <cp:lastModifiedBy>Administrator</cp:lastModifiedBy>
  <cp:revision>13</cp:revision>
  <dcterms:created xsi:type="dcterms:W3CDTF">2024-08-30T12:36:34Z</dcterms:created>
  <dcterms:modified xsi:type="dcterms:W3CDTF">2024-09-11T14:07:30Z</dcterms:modified>
</cp:coreProperties>
</file>