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8" r:id="rId3"/>
    <p:sldId id="256" r:id="rId4"/>
    <p:sldId id="265" r:id="rId5"/>
    <p:sldId id="258" r:id="rId6"/>
    <p:sldId id="266" r:id="rId7"/>
    <p:sldId id="267" r:id="rId8"/>
    <p:sldId id="260" r:id="rId9"/>
    <p:sldId id="269" r:id="rId10"/>
    <p:sldId id="27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C50693-80B6-4FC2-AF5E-4385DB0217CD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1384C3C-301E-48D1-AAAB-51D9A156DDD4}">
      <dgm:prSet phldrT="[Текст]"/>
      <dgm:spPr/>
      <dgm:t>
        <a:bodyPr/>
        <a:lstStyle/>
        <a:p>
          <a:pPr algn="ctr"/>
          <a:r>
            <a:rPr lang="uk-UA" b="1" dirty="0" smtClean="0">
              <a:solidFill>
                <a:srgbClr val="002060"/>
              </a:solidFill>
            </a:rPr>
            <a:t>ФОРМУЛА ДЛЯ ОБЧИСЛЕННЯ МАСОВОЇ ЧАСТКИ</a:t>
          </a:r>
          <a:endParaRPr lang="ru-RU" b="1" dirty="0">
            <a:solidFill>
              <a:srgbClr val="002060"/>
            </a:solidFill>
          </a:endParaRPr>
        </a:p>
      </dgm:t>
    </dgm:pt>
    <dgm:pt modelId="{F43846E0-06D9-4226-B10F-94AEA65087E6}" type="parTrans" cxnId="{09FD48A8-D1E8-4DA7-8023-2D6EE180BF8B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BFF23A79-FDB7-4FE5-B75C-9FD192CE2404}" type="sibTrans" cxnId="{09FD48A8-D1E8-4DA7-8023-2D6EE180BF8B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CE950A1A-E9F5-4402-A64D-C6847343BBD1}">
      <dgm:prSet phldrT="[Текст]"/>
      <dgm:spPr/>
      <dgm:t>
        <a:bodyPr/>
        <a:lstStyle/>
        <a:p>
          <a:pPr algn="ctr"/>
          <a:r>
            <a:rPr lang="uk-UA" b="1" dirty="0" smtClean="0">
              <a:solidFill>
                <a:srgbClr val="002060"/>
              </a:solidFill>
            </a:rPr>
            <a:t>ВІДНОСНА МОЛЕКУЛЯРНА МАСА</a:t>
          </a:r>
          <a:endParaRPr lang="ru-RU" b="1" dirty="0">
            <a:solidFill>
              <a:srgbClr val="002060"/>
            </a:solidFill>
          </a:endParaRPr>
        </a:p>
      </dgm:t>
    </dgm:pt>
    <dgm:pt modelId="{B5A7D1C6-B7D6-4100-B30B-72CE87F6A940}" type="parTrans" cxnId="{E97D3447-B516-4208-8130-2CFAF4A06788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17A681D9-0C8D-409D-BA3B-C532304710D2}" type="sibTrans" cxnId="{E97D3447-B516-4208-8130-2CFAF4A06788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7391B802-22C2-4F3B-A25B-8AE764B2E626}">
      <dgm:prSet/>
      <dgm:spPr/>
      <dgm:t>
        <a:bodyPr/>
        <a:lstStyle/>
        <a:p>
          <a:pPr algn="ctr"/>
          <a:r>
            <a:rPr lang="uk-UA" b="1" dirty="0" smtClean="0">
              <a:solidFill>
                <a:srgbClr val="002060"/>
              </a:solidFill>
            </a:rPr>
            <a:t>ФОРМУЛА РЕЧОВИНИ     </a:t>
          </a:r>
          <a:endParaRPr lang="ru-RU" b="1" dirty="0">
            <a:solidFill>
              <a:srgbClr val="002060"/>
            </a:solidFill>
          </a:endParaRPr>
        </a:p>
      </dgm:t>
    </dgm:pt>
    <dgm:pt modelId="{943EFFA1-A4F7-4C41-BF3F-1FE53B30C360}" type="parTrans" cxnId="{ED627B37-7D83-4ECE-B69C-8BA61A6EF0DA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5EFCAF18-5DA0-459D-816F-5EFB9461E1A9}" type="sibTrans" cxnId="{ED627B37-7D83-4ECE-B69C-8BA61A6EF0DA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D11F80B1-B61A-4ADD-9BA6-6A77502A2C15}">
      <dgm:prSet/>
      <dgm:spPr/>
      <dgm:t>
        <a:bodyPr/>
        <a:lstStyle/>
        <a:p>
          <a:pPr algn="ctr"/>
          <a:r>
            <a:rPr lang="uk-UA" b="1" smtClean="0">
              <a:solidFill>
                <a:srgbClr val="002060"/>
              </a:solidFill>
            </a:rPr>
            <a:t>ОБЧИСЛЕННЯ</a:t>
          </a:r>
          <a:endParaRPr lang="ru-RU" b="1">
            <a:solidFill>
              <a:srgbClr val="002060"/>
            </a:solidFill>
          </a:endParaRPr>
        </a:p>
      </dgm:t>
    </dgm:pt>
    <dgm:pt modelId="{B3943440-2209-4A66-8180-199F66D6CD29}" type="parTrans" cxnId="{2A53F05D-F9F0-48D3-A89C-250C50AC2CA9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4D14B643-F2BF-4EB8-A6D2-39B0603AA319}" type="sibTrans" cxnId="{2A53F05D-F9F0-48D3-A89C-250C50AC2CA9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31973718-49C4-49C9-BEA7-2ED09D87A468}">
      <dgm:prSet/>
      <dgm:spPr/>
      <dgm:t>
        <a:bodyPr/>
        <a:lstStyle/>
        <a:p>
          <a:pPr algn="ctr"/>
          <a:r>
            <a:rPr lang="uk-UA" b="1" smtClean="0">
              <a:solidFill>
                <a:srgbClr val="002060"/>
              </a:solidFill>
            </a:rPr>
            <a:t>РЕЗУЛЬТАТ</a:t>
          </a:r>
          <a:endParaRPr lang="ru-RU" b="1">
            <a:solidFill>
              <a:srgbClr val="002060"/>
            </a:solidFill>
          </a:endParaRPr>
        </a:p>
      </dgm:t>
    </dgm:pt>
    <dgm:pt modelId="{CFBCFE69-B118-4CED-8040-0975FB367AC6}" type="parTrans" cxnId="{EE603D71-C5A1-454D-9484-5461A77A03CE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6088C6CD-629A-4965-A5D4-045C30B642D6}" type="sibTrans" cxnId="{EE603D71-C5A1-454D-9484-5461A77A03CE}">
      <dgm:prSet/>
      <dgm:spPr/>
      <dgm:t>
        <a:bodyPr/>
        <a:lstStyle/>
        <a:p>
          <a:pPr algn="ctr"/>
          <a:endParaRPr lang="ru-RU" b="1">
            <a:solidFill>
              <a:srgbClr val="002060"/>
            </a:solidFill>
          </a:endParaRPr>
        </a:p>
      </dgm:t>
    </dgm:pt>
    <dgm:pt modelId="{DCBF279A-3D1E-4909-BAC6-2D1B9741D541}" type="pres">
      <dgm:prSet presAssocID="{9BC50693-80B6-4FC2-AF5E-4385DB0217C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BB2F26-42F5-493D-AC0B-C5F202623F0A}" type="pres">
      <dgm:prSet presAssocID="{9BC50693-80B6-4FC2-AF5E-4385DB0217CD}" presName="dummyMaxCanvas" presStyleCnt="0">
        <dgm:presLayoutVars/>
      </dgm:prSet>
      <dgm:spPr/>
    </dgm:pt>
    <dgm:pt modelId="{F58337C6-3A29-4223-8BD6-9F0B5428FAD4}" type="pres">
      <dgm:prSet presAssocID="{9BC50693-80B6-4FC2-AF5E-4385DB0217CD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26C6C6-6D22-49ED-8186-9899BC879877}" type="pres">
      <dgm:prSet presAssocID="{9BC50693-80B6-4FC2-AF5E-4385DB0217CD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3105FE-CD30-4175-BCB3-BB20C6510187}" type="pres">
      <dgm:prSet presAssocID="{9BC50693-80B6-4FC2-AF5E-4385DB0217CD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A9B5A1-3CFC-4279-A7E1-60A4C1C808BD}" type="pres">
      <dgm:prSet presAssocID="{9BC50693-80B6-4FC2-AF5E-4385DB0217CD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65EEF5-4D36-475D-A2DC-C555BB535EC4}" type="pres">
      <dgm:prSet presAssocID="{9BC50693-80B6-4FC2-AF5E-4385DB0217CD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C7E8E9-4BAF-4E4F-91CB-D631F2F5B856}" type="pres">
      <dgm:prSet presAssocID="{9BC50693-80B6-4FC2-AF5E-4385DB0217CD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74304A-AD7F-4152-A6B2-05F52CFC9249}" type="pres">
      <dgm:prSet presAssocID="{9BC50693-80B6-4FC2-AF5E-4385DB0217CD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D948A0-1E2E-424A-986F-3E7859CD395B}" type="pres">
      <dgm:prSet presAssocID="{9BC50693-80B6-4FC2-AF5E-4385DB0217CD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8E2AD-C021-465E-9B6A-F3928C23BF01}" type="pres">
      <dgm:prSet presAssocID="{9BC50693-80B6-4FC2-AF5E-4385DB0217CD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0A6C-D5E2-439E-BACD-15738EA1752D}" type="pres">
      <dgm:prSet presAssocID="{9BC50693-80B6-4FC2-AF5E-4385DB0217C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D7D9C4-F0B7-4865-947D-E7914C278FBF}" type="pres">
      <dgm:prSet presAssocID="{9BC50693-80B6-4FC2-AF5E-4385DB0217CD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06F415-F663-4D18-80D5-82682B361A32}" type="pres">
      <dgm:prSet presAssocID="{9BC50693-80B6-4FC2-AF5E-4385DB0217CD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71C2E5-B72A-4520-A670-917455818EA3}" type="pres">
      <dgm:prSet presAssocID="{9BC50693-80B6-4FC2-AF5E-4385DB0217C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80E3ED-1915-4910-9A9D-A4FA7DC1FCB7}" type="pres">
      <dgm:prSet presAssocID="{9BC50693-80B6-4FC2-AF5E-4385DB0217CD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CCA5F8-DF42-46BA-8BBA-04A14D7D6711}" type="presOf" srcId="{D11F80B1-B61A-4ADD-9BA6-6A77502A2C15}" destId="{1A71C2E5-B72A-4520-A670-917455818EA3}" srcOrd="1" destOrd="0" presId="urn:microsoft.com/office/officeart/2005/8/layout/vProcess5"/>
    <dgm:cxn modelId="{5F221922-47A3-4C40-A1F9-96FEE4B7246D}" type="presOf" srcId="{5EFCAF18-5DA0-459D-816F-5EFB9461E1A9}" destId="{2AC7E8E9-4BAF-4E4F-91CB-D631F2F5B856}" srcOrd="0" destOrd="0" presId="urn:microsoft.com/office/officeart/2005/8/layout/vProcess5"/>
    <dgm:cxn modelId="{E43D4E42-45C9-48E8-A361-BE4EFE2BB62F}" type="presOf" srcId="{4D14B643-F2BF-4EB8-A6D2-39B0603AA319}" destId="{AD38E2AD-C021-465E-9B6A-F3928C23BF01}" srcOrd="0" destOrd="0" presId="urn:microsoft.com/office/officeart/2005/8/layout/vProcess5"/>
    <dgm:cxn modelId="{E9AC2AC2-C18D-41B6-B9E2-81351E970C59}" type="presOf" srcId="{31973718-49C4-49C9-BEA7-2ED09D87A468}" destId="{D365EEF5-4D36-475D-A2DC-C555BB535EC4}" srcOrd="0" destOrd="0" presId="urn:microsoft.com/office/officeart/2005/8/layout/vProcess5"/>
    <dgm:cxn modelId="{D4F5D981-5645-476A-BF50-1CF784A9A4DF}" type="presOf" srcId="{31973718-49C4-49C9-BEA7-2ED09D87A468}" destId="{5380E3ED-1915-4910-9A9D-A4FA7DC1FCB7}" srcOrd="1" destOrd="0" presId="urn:microsoft.com/office/officeart/2005/8/layout/vProcess5"/>
    <dgm:cxn modelId="{073B1938-E72E-4B1D-86E3-B8C652C2154A}" type="presOf" srcId="{7391B802-22C2-4F3B-A25B-8AE764B2E626}" destId="{05BC0A6C-D5E2-439E-BACD-15738EA1752D}" srcOrd="1" destOrd="0" presId="urn:microsoft.com/office/officeart/2005/8/layout/vProcess5"/>
    <dgm:cxn modelId="{894EA081-8498-4C07-98B8-C4F0263B59FF}" type="presOf" srcId="{17A681D9-0C8D-409D-BA3B-C532304710D2}" destId="{2BD948A0-1E2E-424A-986F-3E7859CD395B}" srcOrd="0" destOrd="0" presId="urn:microsoft.com/office/officeart/2005/8/layout/vProcess5"/>
    <dgm:cxn modelId="{4A1F5991-EC46-4BB9-AD7A-81601C0414C0}" type="presOf" srcId="{51384C3C-301E-48D1-AAAB-51D9A156DDD4}" destId="{01D7D9C4-F0B7-4865-947D-E7914C278FBF}" srcOrd="1" destOrd="0" presId="urn:microsoft.com/office/officeart/2005/8/layout/vProcess5"/>
    <dgm:cxn modelId="{693C44EB-996F-48AB-8570-02E2E82596FA}" type="presOf" srcId="{D11F80B1-B61A-4ADD-9BA6-6A77502A2C15}" destId="{23A9B5A1-3CFC-4279-A7E1-60A4C1C808BD}" srcOrd="0" destOrd="0" presId="urn:microsoft.com/office/officeart/2005/8/layout/vProcess5"/>
    <dgm:cxn modelId="{30FFA83C-1343-4820-892B-2876725B81AD}" type="presOf" srcId="{9BC50693-80B6-4FC2-AF5E-4385DB0217CD}" destId="{DCBF279A-3D1E-4909-BAC6-2D1B9741D541}" srcOrd="0" destOrd="0" presId="urn:microsoft.com/office/officeart/2005/8/layout/vProcess5"/>
    <dgm:cxn modelId="{09FD48A8-D1E8-4DA7-8023-2D6EE180BF8B}" srcId="{9BC50693-80B6-4FC2-AF5E-4385DB0217CD}" destId="{51384C3C-301E-48D1-AAAB-51D9A156DDD4}" srcOrd="1" destOrd="0" parTransId="{F43846E0-06D9-4226-B10F-94AEA65087E6}" sibTransId="{BFF23A79-FDB7-4FE5-B75C-9FD192CE2404}"/>
    <dgm:cxn modelId="{EE603D71-C5A1-454D-9484-5461A77A03CE}" srcId="{9BC50693-80B6-4FC2-AF5E-4385DB0217CD}" destId="{31973718-49C4-49C9-BEA7-2ED09D87A468}" srcOrd="4" destOrd="0" parTransId="{CFBCFE69-B118-4CED-8040-0975FB367AC6}" sibTransId="{6088C6CD-629A-4965-A5D4-045C30B642D6}"/>
    <dgm:cxn modelId="{E97D3447-B516-4208-8130-2CFAF4A06788}" srcId="{9BC50693-80B6-4FC2-AF5E-4385DB0217CD}" destId="{CE950A1A-E9F5-4402-A64D-C6847343BBD1}" srcOrd="2" destOrd="0" parTransId="{B5A7D1C6-B7D6-4100-B30B-72CE87F6A940}" sibTransId="{17A681D9-0C8D-409D-BA3B-C532304710D2}"/>
    <dgm:cxn modelId="{ED627B37-7D83-4ECE-B69C-8BA61A6EF0DA}" srcId="{9BC50693-80B6-4FC2-AF5E-4385DB0217CD}" destId="{7391B802-22C2-4F3B-A25B-8AE764B2E626}" srcOrd="0" destOrd="0" parTransId="{943EFFA1-A4F7-4C41-BF3F-1FE53B30C360}" sibTransId="{5EFCAF18-5DA0-459D-816F-5EFB9461E1A9}"/>
    <dgm:cxn modelId="{D37E5F99-76EF-48A5-9229-27DD97C9AEA7}" type="presOf" srcId="{51384C3C-301E-48D1-AAAB-51D9A156DDD4}" destId="{2226C6C6-6D22-49ED-8186-9899BC879877}" srcOrd="0" destOrd="0" presId="urn:microsoft.com/office/officeart/2005/8/layout/vProcess5"/>
    <dgm:cxn modelId="{A8B15FFD-D5F2-442F-A525-2E4F5144C46C}" type="presOf" srcId="{CE950A1A-E9F5-4402-A64D-C6847343BBD1}" destId="{0206F415-F663-4D18-80D5-82682B361A32}" srcOrd="1" destOrd="0" presId="urn:microsoft.com/office/officeart/2005/8/layout/vProcess5"/>
    <dgm:cxn modelId="{3A9C4812-9B9A-4A8F-AB4B-63C289993BEF}" type="presOf" srcId="{BFF23A79-FDB7-4FE5-B75C-9FD192CE2404}" destId="{3974304A-AD7F-4152-A6B2-05F52CFC9249}" srcOrd="0" destOrd="0" presId="urn:microsoft.com/office/officeart/2005/8/layout/vProcess5"/>
    <dgm:cxn modelId="{C5E66AAE-A88E-438F-9402-84D099AD38B2}" type="presOf" srcId="{CE950A1A-E9F5-4402-A64D-C6847343BBD1}" destId="{693105FE-CD30-4175-BCB3-BB20C6510187}" srcOrd="0" destOrd="0" presId="urn:microsoft.com/office/officeart/2005/8/layout/vProcess5"/>
    <dgm:cxn modelId="{2A53F05D-F9F0-48D3-A89C-250C50AC2CA9}" srcId="{9BC50693-80B6-4FC2-AF5E-4385DB0217CD}" destId="{D11F80B1-B61A-4ADD-9BA6-6A77502A2C15}" srcOrd="3" destOrd="0" parTransId="{B3943440-2209-4A66-8180-199F66D6CD29}" sibTransId="{4D14B643-F2BF-4EB8-A6D2-39B0603AA319}"/>
    <dgm:cxn modelId="{0FCC0CE6-0BD6-4AD3-ABD9-D01ED0B54AED}" type="presOf" srcId="{7391B802-22C2-4F3B-A25B-8AE764B2E626}" destId="{F58337C6-3A29-4223-8BD6-9F0B5428FAD4}" srcOrd="0" destOrd="0" presId="urn:microsoft.com/office/officeart/2005/8/layout/vProcess5"/>
    <dgm:cxn modelId="{4E4BAB2E-B192-4C71-8E15-40711A7D29C5}" type="presParOf" srcId="{DCBF279A-3D1E-4909-BAC6-2D1B9741D541}" destId="{AABB2F26-42F5-493D-AC0B-C5F202623F0A}" srcOrd="0" destOrd="0" presId="urn:microsoft.com/office/officeart/2005/8/layout/vProcess5"/>
    <dgm:cxn modelId="{A17B4387-421E-44F3-BEAB-AC79DED889AA}" type="presParOf" srcId="{DCBF279A-3D1E-4909-BAC6-2D1B9741D541}" destId="{F58337C6-3A29-4223-8BD6-9F0B5428FAD4}" srcOrd="1" destOrd="0" presId="urn:microsoft.com/office/officeart/2005/8/layout/vProcess5"/>
    <dgm:cxn modelId="{EF62BA89-F3FA-4FB6-AF2B-CC92905A0F5D}" type="presParOf" srcId="{DCBF279A-3D1E-4909-BAC6-2D1B9741D541}" destId="{2226C6C6-6D22-49ED-8186-9899BC879877}" srcOrd="2" destOrd="0" presId="urn:microsoft.com/office/officeart/2005/8/layout/vProcess5"/>
    <dgm:cxn modelId="{97889D90-08D0-426D-9F49-A84B221F8FDD}" type="presParOf" srcId="{DCBF279A-3D1E-4909-BAC6-2D1B9741D541}" destId="{693105FE-CD30-4175-BCB3-BB20C6510187}" srcOrd="3" destOrd="0" presId="urn:microsoft.com/office/officeart/2005/8/layout/vProcess5"/>
    <dgm:cxn modelId="{74A391A6-9828-41BA-83E4-A91154CE4554}" type="presParOf" srcId="{DCBF279A-3D1E-4909-BAC6-2D1B9741D541}" destId="{23A9B5A1-3CFC-4279-A7E1-60A4C1C808BD}" srcOrd="4" destOrd="0" presId="urn:microsoft.com/office/officeart/2005/8/layout/vProcess5"/>
    <dgm:cxn modelId="{2075FA6B-405D-4216-9B89-2CCEAB1668DB}" type="presParOf" srcId="{DCBF279A-3D1E-4909-BAC6-2D1B9741D541}" destId="{D365EEF5-4D36-475D-A2DC-C555BB535EC4}" srcOrd="5" destOrd="0" presId="urn:microsoft.com/office/officeart/2005/8/layout/vProcess5"/>
    <dgm:cxn modelId="{E7BC3AE3-1456-4FDE-BE93-7C192541F532}" type="presParOf" srcId="{DCBF279A-3D1E-4909-BAC6-2D1B9741D541}" destId="{2AC7E8E9-4BAF-4E4F-91CB-D631F2F5B856}" srcOrd="6" destOrd="0" presId="urn:microsoft.com/office/officeart/2005/8/layout/vProcess5"/>
    <dgm:cxn modelId="{5C8A918B-CA18-4D9E-B2D0-34557D38DA01}" type="presParOf" srcId="{DCBF279A-3D1E-4909-BAC6-2D1B9741D541}" destId="{3974304A-AD7F-4152-A6B2-05F52CFC9249}" srcOrd="7" destOrd="0" presId="urn:microsoft.com/office/officeart/2005/8/layout/vProcess5"/>
    <dgm:cxn modelId="{8323878C-A7AD-4244-966F-8C9CA17144EB}" type="presParOf" srcId="{DCBF279A-3D1E-4909-BAC6-2D1B9741D541}" destId="{2BD948A0-1E2E-424A-986F-3E7859CD395B}" srcOrd="8" destOrd="0" presId="urn:microsoft.com/office/officeart/2005/8/layout/vProcess5"/>
    <dgm:cxn modelId="{6C252B6C-797A-48B3-904A-309273180A4F}" type="presParOf" srcId="{DCBF279A-3D1E-4909-BAC6-2D1B9741D541}" destId="{AD38E2AD-C021-465E-9B6A-F3928C23BF01}" srcOrd="9" destOrd="0" presId="urn:microsoft.com/office/officeart/2005/8/layout/vProcess5"/>
    <dgm:cxn modelId="{C0FD88B7-D17D-4BDF-AF37-30502A067B38}" type="presParOf" srcId="{DCBF279A-3D1E-4909-BAC6-2D1B9741D541}" destId="{05BC0A6C-D5E2-439E-BACD-15738EA1752D}" srcOrd="10" destOrd="0" presId="urn:microsoft.com/office/officeart/2005/8/layout/vProcess5"/>
    <dgm:cxn modelId="{9F4A0B3C-A43A-41AC-808E-8487BB8623CF}" type="presParOf" srcId="{DCBF279A-3D1E-4909-BAC6-2D1B9741D541}" destId="{01D7D9C4-F0B7-4865-947D-E7914C278FBF}" srcOrd="11" destOrd="0" presId="urn:microsoft.com/office/officeart/2005/8/layout/vProcess5"/>
    <dgm:cxn modelId="{C5E40811-08C2-41CA-A787-7F753D7A5A2C}" type="presParOf" srcId="{DCBF279A-3D1E-4909-BAC6-2D1B9741D541}" destId="{0206F415-F663-4D18-80D5-82682B361A32}" srcOrd="12" destOrd="0" presId="urn:microsoft.com/office/officeart/2005/8/layout/vProcess5"/>
    <dgm:cxn modelId="{039452A3-AED4-4995-8663-54FBA99649E2}" type="presParOf" srcId="{DCBF279A-3D1E-4909-BAC6-2D1B9741D541}" destId="{1A71C2E5-B72A-4520-A670-917455818EA3}" srcOrd="13" destOrd="0" presId="urn:microsoft.com/office/officeart/2005/8/layout/vProcess5"/>
    <dgm:cxn modelId="{ED11A010-0FA2-45CD-A5FA-5EEEF1BCC42B}" type="presParOf" srcId="{DCBF279A-3D1E-4909-BAC6-2D1B9741D541}" destId="{5380E3ED-1915-4910-9A9D-A4FA7DC1FCB7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6C5BE9-E7D2-49AC-A671-87FD5C13FA2F}" type="doc">
      <dgm:prSet loTypeId="urn:microsoft.com/office/officeart/2005/8/layout/pList2#1" loCatId="list" qsTypeId="urn:microsoft.com/office/officeart/2005/8/quickstyle/simple1" qsCatId="simple" csTypeId="urn:microsoft.com/office/officeart/2005/8/colors/colorful5" csCatId="colorful" phldr="1"/>
      <dgm:spPr/>
    </dgm:pt>
    <dgm:pt modelId="{42793291-862F-4CFE-AF9C-192644E335EC}">
      <dgm:prSet phldrT="[Текст]" custT="1"/>
      <dgm:spPr/>
      <dgm:t>
        <a:bodyPr/>
        <a:lstStyle/>
        <a:p>
          <a:r>
            <a:rPr lang="uk-UA" sz="2200" dirty="0" smtClean="0">
              <a:latin typeface="Times New Roman" pitchFamily="18" charset="0"/>
              <a:cs typeface="Times New Roman" pitchFamily="18" charset="0"/>
            </a:rPr>
            <a:t>Нітрат амонію</a:t>
          </a:r>
        </a:p>
        <a:p>
          <a:r>
            <a:rPr lang="ru-RU" sz="3600" b="1" i="1" u="none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NH</a:t>
          </a:r>
          <a:r>
            <a:rPr lang="uk-UA" sz="3600" b="1" i="1" u="none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4</a:t>
          </a:r>
          <a:r>
            <a:rPr lang="ru-RU" sz="3600" b="1" i="1" u="none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NO</a:t>
          </a:r>
          <a:r>
            <a:rPr lang="uk-UA" sz="3600" b="1" i="1" u="none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</a:t>
          </a:r>
          <a:r>
            <a:rPr lang="ru-RU" sz="3600" b="1" i="1" u="none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 </a:t>
          </a:r>
        </a:p>
        <a:p>
          <a:r>
            <a:rPr lang="uk-UA" sz="2200" dirty="0" smtClean="0">
              <a:latin typeface="Times New Roman" pitchFamily="18" charset="0"/>
              <a:cs typeface="Times New Roman" pitchFamily="18" charset="0"/>
            </a:rPr>
            <a:t>(амонійна селітра) 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F076A635-F33F-4258-B085-20A4D0189142}" type="parTrans" cxnId="{870DA9C0-8D0B-4C6A-804E-A75DC3FEB9C3}">
      <dgm:prSet/>
      <dgm:spPr/>
      <dgm:t>
        <a:bodyPr/>
        <a:lstStyle/>
        <a:p>
          <a:endParaRPr lang="ru-RU"/>
        </a:p>
      </dgm:t>
    </dgm:pt>
    <dgm:pt modelId="{D40C2EE9-EBFF-446E-BC99-3A9437F5301F}" type="sibTrans" cxnId="{870DA9C0-8D0B-4C6A-804E-A75DC3FEB9C3}">
      <dgm:prSet/>
      <dgm:spPr/>
      <dgm:t>
        <a:bodyPr/>
        <a:lstStyle/>
        <a:p>
          <a:endParaRPr lang="ru-RU"/>
        </a:p>
      </dgm:t>
    </dgm:pt>
    <dgm:pt modelId="{E0321FEC-D637-4602-B1A1-3EF1D01D4199}">
      <dgm:prSet phldrT="[Текст]" custT="1"/>
      <dgm:spPr/>
      <dgm:t>
        <a:bodyPr/>
        <a:lstStyle/>
        <a:p>
          <a:r>
            <a:rPr lang="uk-UA" sz="2200" dirty="0" smtClean="0">
              <a:latin typeface="Times New Roman" pitchFamily="18" charset="0"/>
              <a:cs typeface="Times New Roman" pitchFamily="18" charset="0"/>
            </a:rPr>
            <a:t>Нітрат кальцію</a:t>
          </a:r>
        </a:p>
        <a:p>
          <a:r>
            <a:rPr lang="ru-RU" sz="3600" b="1" i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Ca</a:t>
          </a:r>
          <a:r>
            <a:rPr lang="uk-UA" sz="36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ru-RU" sz="36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NO</a:t>
          </a:r>
          <a:r>
            <a:rPr lang="uk-UA" sz="3600" b="1" i="1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</a:t>
          </a:r>
          <a:r>
            <a:rPr lang="uk-UA" sz="36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)</a:t>
          </a:r>
          <a:r>
            <a:rPr lang="uk-UA" sz="3600" b="1" i="1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3600" b="1" i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uk-UA" sz="2200" dirty="0" smtClean="0">
              <a:latin typeface="Times New Roman" pitchFamily="18" charset="0"/>
              <a:cs typeface="Times New Roman" pitchFamily="18" charset="0"/>
            </a:rPr>
            <a:t>(кальцієва, або норвезька, селітра)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1B466E45-F7CA-4B15-A487-57964217C907}" type="parTrans" cxnId="{440AE805-0190-4DD3-B843-5CE3E57E7055}">
      <dgm:prSet/>
      <dgm:spPr/>
      <dgm:t>
        <a:bodyPr/>
        <a:lstStyle/>
        <a:p>
          <a:endParaRPr lang="ru-RU"/>
        </a:p>
      </dgm:t>
    </dgm:pt>
    <dgm:pt modelId="{6CADB61F-FE60-4BFA-AD2F-6D907D4E488E}" type="sibTrans" cxnId="{440AE805-0190-4DD3-B843-5CE3E57E7055}">
      <dgm:prSet/>
      <dgm:spPr/>
      <dgm:t>
        <a:bodyPr/>
        <a:lstStyle/>
        <a:p>
          <a:endParaRPr lang="ru-RU"/>
        </a:p>
      </dgm:t>
    </dgm:pt>
    <dgm:pt modelId="{7AB71CA5-2BF8-477C-B6D5-12D7EC919E63}">
      <dgm:prSet phldrT="[Текст]" custT="1"/>
      <dgm:spPr/>
      <dgm:t>
        <a:bodyPr/>
        <a:lstStyle/>
        <a:p>
          <a:r>
            <a:rPr lang="uk-UA" sz="2200" dirty="0" smtClean="0">
              <a:latin typeface="Times New Roman" pitchFamily="18" charset="0"/>
              <a:cs typeface="Times New Roman" pitchFamily="18" charset="0"/>
            </a:rPr>
            <a:t>Нітрат натрію</a:t>
          </a:r>
        </a:p>
        <a:p>
          <a:r>
            <a:rPr lang="ru-RU" sz="3600" b="1" i="1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NaNO</a:t>
          </a:r>
          <a:r>
            <a:rPr lang="uk-UA" sz="3600" b="1" i="1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</a:t>
          </a:r>
          <a:r>
            <a:rPr lang="ru-RU" sz="36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 </a:t>
          </a:r>
        </a:p>
        <a:p>
          <a:r>
            <a:rPr lang="uk-UA" sz="2200" dirty="0" smtClean="0">
              <a:latin typeface="Times New Roman" pitchFamily="18" charset="0"/>
              <a:cs typeface="Times New Roman" pitchFamily="18" charset="0"/>
            </a:rPr>
            <a:t>(чилійська селітра)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7CC1EB8-ADE3-4E08-84E3-48D1E90BE8F8}" type="parTrans" cxnId="{FE96E679-73A0-497A-825A-086FC972B726}">
      <dgm:prSet/>
      <dgm:spPr/>
      <dgm:t>
        <a:bodyPr/>
        <a:lstStyle/>
        <a:p>
          <a:endParaRPr lang="ru-RU"/>
        </a:p>
      </dgm:t>
    </dgm:pt>
    <dgm:pt modelId="{10E85055-22FF-42F7-9E1B-A27CB73AECDE}" type="sibTrans" cxnId="{FE96E679-73A0-497A-825A-086FC972B726}">
      <dgm:prSet/>
      <dgm:spPr/>
      <dgm:t>
        <a:bodyPr/>
        <a:lstStyle/>
        <a:p>
          <a:endParaRPr lang="ru-RU"/>
        </a:p>
      </dgm:t>
    </dgm:pt>
    <dgm:pt modelId="{45C7DC75-0EA0-4523-BD4B-CC581D262A08}" type="pres">
      <dgm:prSet presAssocID="{C06C5BE9-E7D2-49AC-A671-87FD5C13FA2F}" presName="Name0" presStyleCnt="0">
        <dgm:presLayoutVars>
          <dgm:dir/>
          <dgm:resizeHandles val="exact"/>
        </dgm:presLayoutVars>
      </dgm:prSet>
      <dgm:spPr/>
    </dgm:pt>
    <dgm:pt modelId="{942C3187-EC29-4158-9DFD-8342D4C8154D}" type="pres">
      <dgm:prSet presAssocID="{C06C5BE9-E7D2-49AC-A671-87FD5C13FA2F}" presName="bkgdShp" presStyleLbl="alignAccFollowNode1" presStyleIdx="0" presStyleCnt="1"/>
      <dgm:spPr/>
    </dgm:pt>
    <dgm:pt modelId="{BD6A569B-FFAD-4C34-8EA8-3B17B3B095AC}" type="pres">
      <dgm:prSet presAssocID="{C06C5BE9-E7D2-49AC-A671-87FD5C13FA2F}" presName="linComp" presStyleCnt="0"/>
      <dgm:spPr/>
    </dgm:pt>
    <dgm:pt modelId="{03FA248F-EE8D-4347-BEAE-69F64EED6A86}" type="pres">
      <dgm:prSet presAssocID="{42793291-862F-4CFE-AF9C-192644E335EC}" presName="compNode" presStyleCnt="0"/>
      <dgm:spPr/>
    </dgm:pt>
    <dgm:pt modelId="{C33BE540-6C1E-4AED-88B7-BA7911E09A38}" type="pres">
      <dgm:prSet presAssocID="{42793291-862F-4CFE-AF9C-192644E335E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5FE800-5AA9-4134-8E07-3101B70C9604}" type="pres">
      <dgm:prSet presAssocID="{42793291-862F-4CFE-AF9C-192644E335EC}" presName="invisiNode" presStyleLbl="node1" presStyleIdx="0" presStyleCnt="3"/>
      <dgm:spPr/>
    </dgm:pt>
    <dgm:pt modelId="{F89097F4-ADAE-4505-B0EB-728D33CB727C}" type="pres">
      <dgm:prSet presAssocID="{42793291-862F-4CFE-AF9C-192644E335EC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89A3BD2-1DDC-4602-A44E-53E2AC8B5D7B}" type="pres">
      <dgm:prSet presAssocID="{D40C2EE9-EBFF-446E-BC99-3A9437F5301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FFF6543-93CF-4AE2-A365-F45013E64C21}" type="pres">
      <dgm:prSet presAssocID="{E0321FEC-D637-4602-B1A1-3EF1D01D4199}" presName="compNode" presStyleCnt="0"/>
      <dgm:spPr/>
    </dgm:pt>
    <dgm:pt modelId="{6502A6CB-4F20-40EB-A32D-944B5CC8035D}" type="pres">
      <dgm:prSet presAssocID="{E0321FEC-D637-4602-B1A1-3EF1D01D41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4565E4-E15E-4410-8D42-ED4D920254AB}" type="pres">
      <dgm:prSet presAssocID="{E0321FEC-D637-4602-B1A1-3EF1D01D4199}" presName="invisiNode" presStyleLbl="node1" presStyleIdx="1" presStyleCnt="3"/>
      <dgm:spPr/>
    </dgm:pt>
    <dgm:pt modelId="{B572D818-4F5A-4342-A8E2-9035AFC2C21F}" type="pres">
      <dgm:prSet presAssocID="{E0321FEC-D637-4602-B1A1-3EF1D01D4199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7A6F9C6-5C61-4980-9C53-022CD960D41A}" type="pres">
      <dgm:prSet presAssocID="{6CADB61F-FE60-4BFA-AD2F-6D907D4E488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B674A33-2968-4350-AD22-C87399469E04}" type="pres">
      <dgm:prSet presAssocID="{7AB71CA5-2BF8-477C-B6D5-12D7EC919E63}" presName="compNode" presStyleCnt="0"/>
      <dgm:spPr/>
    </dgm:pt>
    <dgm:pt modelId="{DF05A9B7-1E12-4E7E-BB5C-E8CD6BA5769E}" type="pres">
      <dgm:prSet presAssocID="{7AB71CA5-2BF8-477C-B6D5-12D7EC919E6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CE355-1C1E-486C-A8ED-29623C3FDC05}" type="pres">
      <dgm:prSet presAssocID="{7AB71CA5-2BF8-477C-B6D5-12D7EC919E63}" presName="invisiNode" presStyleLbl="node1" presStyleIdx="2" presStyleCnt="3"/>
      <dgm:spPr/>
    </dgm:pt>
    <dgm:pt modelId="{7137C15A-D5E9-4083-96D4-89F266202348}" type="pres">
      <dgm:prSet presAssocID="{7AB71CA5-2BF8-477C-B6D5-12D7EC919E63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9F836B69-EB6C-419D-B6C1-3EE19EC0E6B4}" type="presOf" srcId="{42793291-862F-4CFE-AF9C-192644E335EC}" destId="{C33BE540-6C1E-4AED-88B7-BA7911E09A38}" srcOrd="0" destOrd="0" presId="urn:microsoft.com/office/officeart/2005/8/layout/pList2#1"/>
    <dgm:cxn modelId="{440AE805-0190-4DD3-B843-5CE3E57E7055}" srcId="{C06C5BE9-E7D2-49AC-A671-87FD5C13FA2F}" destId="{E0321FEC-D637-4602-B1A1-3EF1D01D4199}" srcOrd="1" destOrd="0" parTransId="{1B466E45-F7CA-4B15-A487-57964217C907}" sibTransId="{6CADB61F-FE60-4BFA-AD2F-6D907D4E488E}"/>
    <dgm:cxn modelId="{A61F5E01-1A85-4E20-9D38-62C3C6AEA8A9}" type="presOf" srcId="{C06C5BE9-E7D2-49AC-A671-87FD5C13FA2F}" destId="{45C7DC75-0EA0-4523-BD4B-CC581D262A08}" srcOrd="0" destOrd="0" presId="urn:microsoft.com/office/officeart/2005/8/layout/pList2#1"/>
    <dgm:cxn modelId="{2B8D5062-CE52-4B22-8C3F-D3C7135BFC5C}" type="presOf" srcId="{E0321FEC-D637-4602-B1A1-3EF1D01D4199}" destId="{6502A6CB-4F20-40EB-A32D-944B5CC8035D}" srcOrd="0" destOrd="0" presId="urn:microsoft.com/office/officeart/2005/8/layout/pList2#1"/>
    <dgm:cxn modelId="{870DA9C0-8D0B-4C6A-804E-A75DC3FEB9C3}" srcId="{C06C5BE9-E7D2-49AC-A671-87FD5C13FA2F}" destId="{42793291-862F-4CFE-AF9C-192644E335EC}" srcOrd="0" destOrd="0" parTransId="{F076A635-F33F-4258-B085-20A4D0189142}" sibTransId="{D40C2EE9-EBFF-446E-BC99-3A9437F5301F}"/>
    <dgm:cxn modelId="{FE96E679-73A0-497A-825A-086FC972B726}" srcId="{C06C5BE9-E7D2-49AC-A671-87FD5C13FA2F}" destId="{7AB71CA5-2BF8-477C-B6D5-12D7EC919E63}" srcOrd="2" destOrd="0" parTransId="{27CC1EB8-ADE3-4E08-84E3-48D1E90BE8F8}" sibTransId="{10E85055-22FF-42F7-9E1B-A27CB73AECDE}"/>
    <dgm:cxn modelId="{566057FF-7692-4C72-B04C-78E25D78FFFC}" type="presOf" srcId="{D40C2EE9-EBFF-446E-BC99-3A9437F5301F}" destId="{289A3BD2-1DDC-4602-A44E-53E2AC8B5D7B}" srcOrd="0" destOrd="0" presId="urn:microsoft.com/office/officeart/2005/8/layout/pList2#1"/>
    <dgm:cxn modelId="{BA6E33F4-4591-45B0-A7DE-C2143C74E27A}" type="presOf" srcId="{6CADB61F-FE60-4BFA-AD2F-6D907D4E488E}" destId="{B7A6F9C6-5C61-4980-9C53-022CD960D41A}" srcOrd="0" destOrd="0" presId="urn:microsoft.com/office/officeart/2005/8/layout/pList2#1"/>
    <dgm:cxn modelId="{8E58DA0F-BBFE-4B11-9759-29DAD0697E4B}" type="presOf" srcId="{7AB71CA5-2BF8-477C-B6D5-12D7EC919E63}" destId="{DF05A9B7-1E12-4E7E-BB5C-E8CD6BA5769E}" srcOrd="0" destOrd="0" presId="urn:microsoft.com/office/officeart/2005/8/layout/pList2#1"/>
    <dgm:cxn modelId="{AD091CAD-1A4B-46D4-A965-95374BFA47D5}" type="presParOf" srcId="{45C7DC75-0EA0-4523-BD4B-CC581D262A08}" destId="{942C3187-EC29-4158-9DFD-8342D4C8154D}" srcOrd="0" destOrd="0" presId="urn:microsoft.com/office/officeart/2005/8/layout/pList2#1"/>
    <dgm:cxn modelId="{27E1DA65-31F5-49F3-8D07-9A50611D3B34}" type="presParOf" srcId="{45C7DC75-0EA0-4523-BD4B-CC581D262A08}" destId="{BD6A569B-FFAD-4C34-8EA8-3B17B3B095AC}" srcOrd="1" destOrd="0" presId="urn:microsoft.com/office/officeart/2005/8/layout/pList2#1"/>
    <dgm:cxn modelId="{2FFFADC0-4B44-4A4D-A9CC-FFEE69E933D9}" type="presParOf" srcId="{BD6A569B-FFAD-4C34-8EA8-3B17B3B095AC}" destId="{03FA248F-EE8D-4347-BEAE-69F64EED6A86}" srcOrd="0" destOrd="0" presId="urn:microsoft.com/office/officeart/2005/8/layout/pList2#1"/>
    <dgm:cxn modelId="{067F0316-745B-4A05-9947-8BD7513D2BA3}" type="presParOf" srcId="{03FA248F-EE8D-4347-BEAE-69F64EED6A86}" destId="{C33BE540-6C1E-4AED-88B7-BA7911E09A38}" srcOrd="0" destOrd="0" presId="urn:microsoft.com/office/officeart/2005/8/layout/pList2#1"/>
    <dgm:cxn modelId="{7D6683AA-97AD-4975-8079-C46645BAFD74}" type="presParOf" srcId="{03FA248F-EE8D-4347-BEAE-69F64EED6A86}" destId="{185FE800-5AA9-4134-8E07-3101B70C9604}" srcOrd="1" destOrd="0" presId="urn:microsoft.com/office/officeart/2005/8/layout/pList2#1"/>
    <dgm:cxn modelId="{073C7CE7-115C-4B65-962A-90DBC82A434B}" type="presParOf" srcId="{03FA248F-EE8D-4347-BEAE-69F64EED6A86}" destId="{F89097F4-ADAE-4505-B0EB-728D33CB727C}" srcOrd="2" destOrd="0" presId="urn:microsoft.com/office/officeart/2005/8/layout/pList2#1"/>
    <dgm:cxn modelId="{D2FBC0BD-17F4-4C31-B0C0-5DAAF2D66051}" type="presParOf" srcId="{BD6A569B-FFAD-4C34-8EA8-3B17B3B095AC}" destId="{289A3BD2-1DDC-4602-A44E-53E2AC8B5D7B}" srcOrd="1" destOrd="0" presId="urn:microsoft.com/office/officeart/2005/8/layout/pList2#1"/>
    <dgm:cxn modelId="{7D7F05D4-B6CA-4195-8B6B-A911905E18AE}" type="presParOf" srcId="{BD6A569B-FFAD-4C34-8EA8-3B17B3B095AC}" destId="{8FFF6543-93CF-4AE2-A365-F45013E64C21}" srcOrd="2" destOrd="0" presId="urn:microsoft.com/office/officeart/2005/8/layout/pList2#1"/>
    <dgm:cxn modelId="{37CB3E58-5C26-4452-A116-D8815C919EA9}" type="presParOf" srcId="{8FFF6543-93CF-4AE2-A365-F45013E64C21}" destId="{6502A6CB-4F20-40EB-A32D-944B5CC8035D}" srcOrd="0" destOrd="0" presId="urn:microsoft.com/office/officeart/2005/8/layout/pList2#1"/>
    <dgm:cxn modelId="{BF910B99-98C4-4C13-991B-6A6C2B7481E8}" type="presParOf" srcId="{8FFF6543-93CF-4AE2-A365-F45013E64C21}" destId="{E64565E4-E15E-4410-8D42-ED4D920254AB}" srcOrd="1" destOrd="0" presId="urn:microsoft.com/office/officeart/2005/8/layout/pList2#1"/>
    <dgm:cxn modelId="{FD3BCBE3-8193-4B99-BA0B-0EA0A568F4A3}" type="presParOf" srcId="{8FFF6543-93CF-4AE2-A365-F45013E64C21}" destId="{B572D818-4F5A-4342-A8E2-9035AFC2C21F}" srcOrd="2" destOrd="0" presId="urn:microsoft.com/office/officeart/2005/8/layout/pList2#1"/>
    <dgm:cxn modelId="{767D60F4-F3CD-4CB7-BAF4-2FC4AAFCF847}" type="presParOf" srcId="{BD6A569B-FFAD-4C34-8EA8-3B17B3B095AC}" destId="{B7A6F9C6-5C61-4980-9C53-022CD960D41A}" srcOrd="3" destOrd="0" presId="urn:microsoft.com/office/officeart/2005/8/layout/pList2#1"/>
    <dgm:cxn modelId="{E389E3D2-6CF7-4D97-B4FB-2259FE631C52}" type="presParOf" srcId="{BD6A569B-FFAD-4C34-8EA8-3B17B3B095AC}" destId="{CB674A33-2968-4350-AD22-C87399469E04}" srcOrd="4" destOrd="0" presId="urn:microsoft.com/office/officeart/2005/8/layout/pList2#1"/>
    <dgm:cxn modelId="{148920AC-11B0-437B-BE63-1E1C21AF58C8}" type="presParOf" srcId="{CB674A33-2968-4350-AD22-C87399469E04}" destId="{DF05A9B7-1E12-4E7E-BB5C-E8CD6BA5769E}" srcOrd="0" destOrd="0" presId="urn:microsoft.com/office/officeart/2005/8/layout/pList2#1"/>
    <dgm:cxn modelId="{158B14B2-B9C3-4CEA-A527-7AABAF164255}" type="presParOf" srcId="{CB674A33-2968-4350-AD22-C87399469E04}" destId="{294CE355-1C1E-486C-A8ED-29623C3FDC05}" srcOrd="1" destOrd="0" presId="urn:microsoft.com/office/officeart/2005/8/layout/pList2#1"/>
    <dgm:cxn modelId="{0DDA6FBC-B1BE-48D5-9383-A48EB7F994E0}" type="presParOf" srcId="{CB674A33-2968-4350-AD22-C87399469E04}" destId="{7137C15A-D5E9-4083-96D4-89F266202348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8337C6-3A29-4223-8BD6-9F0B5428FAD4}">
      <dsp:nvSpPr>
        <dsp:cNvPr id="0" name=""/>
        <dsp:cNvSpPr/>
      </dsp:nvSpPr>
      <dsp:spPr>
        <a:xfrm>
          <a:off x="0" y="0"/>
          <a:ext cx="6050756" cy="7576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002060"/>
              </a:solidFill>
            </a:rPr>
            <a:t>ФОРМУЛА РЕЧОВИНИ     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22192" y="22192"/>
        <a:ext cx="5144511" cy="713295"/>
      </dsp:txXfrm>
    </dsp:sp>
    <dsp:sp modelId="{2226C6C6-6D22-49ED-8186-9899BC879877}">
      <dsp:nvSpPr>
        <dsp:cNvPr id="0" name=""/>
        <dsp:cNvSpPr/>
      </dsp:nvSpPr>
      <dsp:spPr>
        <a:xfrm>
          <a:off x="451842" y="862912"/>
          <a:ext cx="6050756" cy="757679"/>
        </a:xfrm>
        <a:prstGeom prst="roundRect">
          <a:avLst>
            <a:gd name="adj" fmla="val 10000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002060"/>
              </a:solidFill>
            </a:rPr>
            <a:t>ФОРМУЛА ДЛЯ ОБЧИСЛЕННЯ МАСОВОЇ ЧАСТКИ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474034" y="885104"/>
        <a:ext cx="5062038" cy="713295"/>
      </dsp:txXfrm>
    </dsp:sp>
    <dsp:sp modelId="{693105FE-CD30-4175-BCB3-BB20C6510187}">
      <dsp:nvSpPr>
        <dsp:cNvPr id="0" name=""/>
        <dsp:cNvSpPr/>
      </dsp:nvSpPr>
      <dsp:spPr>
        <a:xfrm>
          <a:off x="903684" y="1725825"/>
          <a:ext cx="6050756" cy="757679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rgbClr val="002060"/>
              </a:solidFill>
            </a:rPr>
            <a:t>ВІДНОСНА МОЛЕКУЛЯРНА МАСА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925876" y="1748017"/>
        <a:ext cx="5062038" cy="713295"/>
      </dsp:txXfrm>
    </dsp:sp>
    <dsp:sp modelId="{23A9B5A1-3CFC-4279-A7E1-60A4C1C808BD}">
      <dsp:nvSpPr>
        <dsp:cNvPr id="0" name=""/>
        <dsp:cNvSpPr/>
      </dsp:nvSpPr>
      <dsp:spPr>
        <a:xfrm>
          <a:off x="1355526" y="2588738"/>
          <a:ext cx="6050756" cy="757679"/>
        </a:xfrm>
        <a:prstGeom prst="roundRect">
          <a:avLst>
            <a:gd name="adj" fmla="val 10000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smtClean="0">
              <a:solidFill>
                <a:srgbClr val="002060"/>
              </a:solidFill>
            </a:rPr>
            <a:t>ОБЧИСЛЕННЯ</a:t>
          </a:r>
          <a:endParaRPr lang="ru-RU" sz="2000" b="1" kern="1200">
            <a:solidFill>
              <a:srgbClr val="002060"/>
            </a:solidFill>
          </a:endParaRPr>
        </a:p>
      </dsp:txBody>
      <dsp:txXfrm>
        <a:off x="1377718" y="2610930"/>
        <a:ext cx="5062038" cy="713295"/>
      </dsp:txXfrm>
    </dsp:sp>
    <dsp:sp modelId="{D365EEF5-4D36-475D-A2DC-C555BB535EC4}">
      <dsp:nvSpPr>
        <dsp:cNvPr id="0" name=""/>
        <dsp:cNvSpPr/>
      </dsp:nvSpPr>
      <dsp:spPr>
        <a:xfrm>
          <a:off x="1807368" y="3451651"/>
          <a:ext cx="6050756" cy="757679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smtClean="0">
              <a:solidFill>
                <a:srgbClr val="002060"/>
              </a:solidFill>
            </a:rPr>
            <a:t>РЕЗУЛЬТАТ</a:t>
          </a:r>
          <a:endParaRPr lang="ru-RU" sz="2000" b="1" kern="1200">
            <a:solidFill>
              <a:srgbClr val="002060"/>
            </a:solidFill>
          </a:endParaRPr>
        </a:p>
      </dsp:txBody>
      <dsp:txXfrm>
        <a:off x="1829560" y="3473843"/>
        <a:ext cx="5062038" cy="713295"/>
      </dsp:txXfrm>
    </dsp:sp>
    <dsp:sp modelId="{2AC7E8E9-4BAF-4E4F-91CB-D631F2F5B856}">
      <dsp:nvSpPr>
        <dsp:cNvPr id="0" name=""/>
        <dsp:cNvSpPr/>
      </dsp:nvSpPr>
      <dsp:spPr>
        <a:xfrm>
          <a:off x="5558264" y="553527"/>
          <a:ext cx="492491" cy="49249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solidFill>
              <a:srgbClr val="002060"/>
            </a:solidFill>
          </a:endParaRPr>
        </a:p>
      </dsp:txBody>
      <dsp:txXfrm>
        <a:off x="5669074" y="553527"/>
        <a:ext cx="270871" cy="370599"/>
      </dsp:txXfrm>
    </dsp:sp>
    <dsp:sp modelId="{3974304A-AD7F-4152-A6B2-05F52CFC9249}">
      <dsp:nvSpPr>
        <dsp:cNvPr id="0" name=""/>
        <dsp:cNvSpPr/>
      </dsp:nvSpPr>
      <dsp:spPr>
        <a:xfrm>
          <a:off x="6010106" y="1416439"/>
          <a:ext cx="492491" cy="49249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3580161"/>
            <a:satOff val="16084"/>
            <a:lumOff val="1106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solidFill>
              <a:srgbClr val="002060"/>
            </a:solidFill>
          </a:endParaRPr>
        </a:p>
      </dsp:txBody>
      <dsp:txXfrm>
        <a:off x="6120916" y="1416439"/>
        <a:ext cx="270871" cy="370599"/>
      </dsp:txXfrm>
    </dsp:sp>
    <dsp:sp modelId="{2BD948A0-1E2E-424A-986F-3E7859CD395B}">
      <dsp:nvSpPr>
        <dsp:cNvPr id="0" name=""/>
        <dsp:cNvSpPr/>
      </dsp:nvSpPr>
      <dsp:spPr>
        <a:xfrm>
          <a:off x="6461948" y="2266724"/>
          <a:ext cx="492491" cy="49249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7160321"/>
            <a:satOff val="32169"/>
            <a:lumOff val="221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solidFill>
              <a:srgbClr val="002060"/>
            </a:solidFill>
          </a:endParaRPr>
        </a:p>
      </dsp:txBody>
      <dsp:txXfrm>
        <a:off x="6572758" y="2266724"/>
        <a:ext cx="270871" cy="370599"/>
      </dsp:txXfrm>
    </dsp:sp>
    <dsp:sp modelId="{AD38E2AD-C021-465E-9B6A-F3928C23BF01}">
      <dsp:nvSpPr>
        <dsp:cNvPr id="0" name=""/>
        <dsp:cNvSpPr/>
      </dsp:nvSpPr>
      <dsp:spPr>
        <a:xfrm>
          <a:off x="6913791" y="3138056"/>
          <a:ext cx="492491" cy="49249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>
            <a:solidFill>
              <a:srgbClr val="002060"/>
            </a:solidFill>
          </a:endParaRPr>
        </a:p>
      </dsp:txBody>
      <dsp:txXfrm>
        <a:off x="7024601" y="3138056"/>
        <a:ext cx="270871" cy="3705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C3187-EC29-4158-9DFD-8342D4C8154D}">
      <dsp:nvSpPr>
        <dsp:cNvPr id="0" name=""/>
        <dsp:cNvSpPr/>
      </dsp:nvSpPr>
      <dsp:spPr>
        <a:xfrm>
          <a:off x="0" y="0"/>
          <a:ext cx="7858125" cy="203668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9097F4-ADAE-4505-B0EB-728D33CB727C}">
      <dsp:nvSpPr>
        <dsp:cNvPr id="0" name=""/>
        <dsp:cNvSpPr/>
      </dsp:nvSpPr>
      <dsp:spPr>
        <a:xfrm>
          <a:off x="235743" y="271557"/>
          <a:ext cx="2308324" cy="149356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3BE540-6C1E-4AED-88B7-BA7911E09A38}">
      <dsp:nvSpPr>
        <dsp:cNvPr id="0" name=""/>
        <dsp:cNvSpPr/>
      </dsp:nvSpPr>
      <dsp:spPr>
        <a:xfrm rot="10800000">
          <a:off x="235743" y="2036683"/>
          <a:ext cx="230832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Times New Roman" pitchFamily="18" charset="0"/>
              <a:cs typeface="Times New Roman" pitchFamily="18" charset="0"/>
            </a:rPr>
            <a:t>Нітрат амонію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1" u="none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NH</a:t>
          </a:r>
          <a:r>
            <a:rPr lang="uk-UA" sz="3600" b="1" i="1" u="none" kern="1200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4</a:t>
          </a:r>
          <a:r>
            <a:rPr lang="ru-RU" sz="3600" b="1" i="1" u="none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NO</a:t>
          </a:r>
          <a:r>
            <a:rPr lang="uk-UA" sz="3600" b="1" i="1" u="none" kern="1200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</a:t>
          </a:r>
          <a:r>
            <a:rPr lang="ru-RU" sz="3600" b="1" i="1" u="none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 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Times New Roman" pitchFamily="18" charset="0"/>
              <a:cs typeface="Times New Roman" pitchFamily="18" charset="0"/>
            </a:rPr>
            <a:t>(амонійна селітра) 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306732" y="2036683"/>
        <a:ext cx="2166346" cy="2418290"/>
      </dsp:txXfrm>
    </dsp:sp>
    <dsp:sp modelId="{B572D818-4F5A-4342-A8E2-9035AFC2C21F}">
      <dsp:nvSpPr>
        <dsp:cNvPr id="0" name=""/>
        <dsp:cNvSpPr/>
      </dsp:nvSpPr>
      <dsp:spPr>
        <a:xfrm>
          <a:off x="2774900" y="271557"/>
          <a:ext cx="2308324" cy="149356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02A6CB-4F20-40EB-A32D-944B5CC8035D}">
      <dsp:nvSpPr>
        <dsp:cNvPr id="0" name=""/>
        <dsp:cNvSpPr/>
      </dsp:nvSpPr>
      <dsp:spPr>
        <a:xfrm rot="10800000">
          <a:off x="2774900" y="2036683"/>
          <a:ext cx="230832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Times New Roman" pitchFamily="18" charset="0"/>
              <a:cs typeface="Times New Roman" pitchFamily="18" charset="0"/>
            </a:rPr>
            <a:t>Нітрат кальцію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Ca</a:t>
          </a:r>
          <a:r>
            <a:rPr lang="uk-UA" sz="36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ru-RU" sz="36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NO</a:t>
          </a:r>
          <a:r>
            <a:rPr lang="uk-UA" sz="3600" b="1" i="1" kern="1200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</a:t>
          </a:r>
          <a:r>
            <a:rPr lang="uk-UA" sz="36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)</a:t>
          </a:r>
          <a:r>
            <a:rPr lang="uk-UA" sz="3600" b="1" i="1" kern="1200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3600" b="1" i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Times New Roman" pitchFamily="18" charset="0"/>
              <a:cs typeface="Times New Roman" pitchFamily="18" charset="0"/>
            </a:rPr>
            <a:t>(кальцієва, або норвезька, селітра)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2845889" y="2036683"/>
        <a:ext cx="2166346" cy="2418290"/>
      </dsp:txXfrm>
    </dsp:sp>
    <dsp:sp modelId="{7137C15A-D5E9-4083-96D4-89F266202348}">
      <dsp:nvSpPr>
        <dsp:cNvPr id="0" name=""/>
        <dsp:cNvSpPr/>
      </dsp:nvSpPr>
      <dsp:spPr>
        <a:xfrm>
          <a:off x="5314057" y="271557"/>
          <a:ext cx="2308324" cy="149356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05A9B7-1E12-4E7E-BB5C-E8CD6BA5769E}">
      <dsp:nvSpPr>
        <dsp:cNvPr id="0" name=""/>
        <dsp:cNvSpPr/>
      </dsp:nvSpPr>
      <dsp:spPr>
        <a:xfrm rot="10800000">
          <a:off x="5314057" y="2036683"/>
          <a:ext cx="230832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Times New Roman" pitchFamily="18" charset="0"/>
              <a:cs typeface="Times New Roman" pitchFamily="18" charset="0"/>
            </a:rPr>
            <a:t>Нітрат натрію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1" kern="1200" dirty="0" err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NaNO</a:t>
          </a:r>
          <a:r>
            <a:rPr lang="uk-UA" sz="3600" b="1" i="1" kern="1200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</a:t>
          </a:r>
          <a:r>
            <a:rPr lang="ru-RU" sz="36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 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latin typeface="Times New Roman" pitchFamily="18" charset="0"/>
              <a:cs typeface="Times New Roman" pitchFamily="18" charset="0"/>
            </a:rPr>
            <a:t>(чилійська селітра)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5385046" y="2036683"/>
        <a:ext cx="2166346" cy="24182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l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285861"/>
            <a:ext cx="7772400" cy="1214446"/>
          </a:xfrm>
        </p:spPr>
        <p:txBody>
          <a:bodyPr/>
          <a:lstStyle>
            <a:lvl1pPr>
              <a:defRPr>
                <a:solidFill>
                  <a:srgbClr val="D60093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57187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99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099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1600200"/>
            <a:ext cx="38528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528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1535113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2174875"/>
            <a:ext cx="385447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385606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385606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7929618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714356"/>
            <a:ext cx="2822603" cy="7207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14356"/>
            <a:ext cx="4926040" cy="54118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2910" y="1500174"/>
            <a:ext cx="2822603" cy="46259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57231"/>
            <a:ext cx="5486400" cy="387034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99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792961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1600200"/>
            <a:ext cx="78581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CA89B-DB49-4ABC-87BA-659818B0C664}" type="datetimeFigureOut">
              <a:rPr lang="ru-RU" smtClean="0"/>
              <a:pPr/>
              <a:t>17.12.2022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9F804-B7B9-433A-A832-BD5C6A035B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D60093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uk-UA" b="1" dirty="0" err="1" smtClean="0"/>
              <a:t>“Чарівна</a:t>
            </a:r>
            <a:r>
              <a:rPr lang="uk-UA" b="1" dirty="0" smtClean="0"/>
              <a:t> </a:t>
            </a:r>
            <a:r>
              <a:rPr lang="uk-UA" b="1" dirty="0" err="1" smtClean="0"/>
              <a:t>скриня”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 smtClean="0"/>
              <a:t>М</a:t>
            </a:r>
            <a:r>
              <a:rPr lang="en-US" b="1" dirty="0" smtClean="0"/>
              <a:t>r</a:t>
            </a:r>
            <a:r>
              <a:rPr lang="uk-UA" b="1" dirty="0" smtClean="0"/>
              <a:t> (</a:t>
            </a:r>
            <a:r>
              <a:rPr lang="en-US" b="1" dirty="0" smtClean="0"/>
              <a:t>H</a:t>
            </a:r>
            <a:r>
              <a:rPr lang="uk-UA" b="1" baseline="-25000" dirty="0" smtClean="0"/>
              <a:t>2</a:t>
            </a:r>
            <a:r>
              <a:rPr lang="en-US" b="1" dirty="0" smtClean="0"/>
              <a:t>SO</a:t>
            </a:r>
            <a:r>
              <a:rPr lang="uk-UA" b="1" baseline="-25000" dirty="0" smtClean="0"/>
              <a:t>4</a:t>
            </a:r>
            <a:r>
              <a:rPr lang="uk-UA" b="1" dirty="0" smtClean="0"/>
              <a:t>) </a:t>
            </a:r>
            <a:r>
              <a:rPr lang="uk-UA" dirty="0" smtClean="0"/>
              <a:t>= </a:t>
            </a:r>
            <a:r>
              <a:rPr lang="en-US" dirty="0" smtClean="0"/>
              <a:t>n*</a:t>
            </a:r>
            <a:r>
              <a:rPr lang="en-US" dirty="0" err="1" smtClean="0"/>
              <a:t>Ar</a:t>
            </a:r>
            <a:r>
              <a:rPr lang="en-US" dirty="0" smtClean="0"/>
              <a:t>(H) + n*</a:t>
            </a:r>
            <a:r>
              <a:rPr lang="en-US" dirty="0" err="1" smtClean="0"/>
              <a:t>Ar</a:t>
            </a:r>
            <a:r>
              <a:rPr lang="en-US" dirty="0" smtClean="0"/>
              <a:t>(S) + n*</a:t>
            </a:r>
            <a:r>
              <a:rPr lang="en-US" dirty="0" err="1" smtClean="0"/>
              <a:t>Ar</a:t>
            </a:r>
            <a:r>
              <a:rPr lang="en-US" dirty="0" smtClean="0"/>
              <a:t>(O) = 2*1 + 1*32 + 4*16 =</a:t>
            </a:r>
            <a:r>
              <a:rPr lang="uk-UA" dirty="0" smtClean="0"/>
              <a:t> </a:t>
            </a:r>
            <a:r>
              <a:rPr lang="uk-UA" b="1" dirty="0" smtClean="0"/>
              <a:t>98.</a:t>
            </a:r>
            <a:endParaRPr lang="ru-RU" b="1" dirty="0" smtClean="0"/>
          </a:p>
          <a:p>
            <a:r>
              <a:rPr lang="ru-RU" b="1" dirty="0" smtClean="0"/>
              <a:t>М</a:t>
            </a:r>
            <a:r>
              <a:rPr lang="en-US" b="1" dirty="0" smtClean="0"/>
              <a:t>r(</a:t>
            </a:r>
            <a:r>
              <a:rPr lang="ru-RU" b="1" dirty="0" smtClean="0"/>
              <a:t>А</a:t>
            </a:r>
            <a:r>
              <a:rPr lang="en-US" b="1" dirty="0" smtClean="0"/>
              <a:t>gNO</a:t>
            </a:r>
            <a:r>
              <a:rPr lang="en-US" b="1" baseline="-25000" dirty="0" smtClean="0"/>
              <a:t>3</a:t>
            </a:r>
            <a:r>
              <a:rPr lang="en-US" b="1" dirty="0" smtClean="0"/>
              <a:t>) </a:t>
            </a:r>
            <a:r>
              <a:rPr lang="en-US" dirty="0" smtClean="0"/>
              <a:t>= n*</a:t>
            </a:r>
            <a:r>
              <a:rPr lang="en-US" dirty="0" err="1" smtClean="0"/>
              <a:t>Ar</a:t>
            </a:r>
            <a:r>
              <a:rPr lang="en-US" dirty="0" smtClean="0"/>
              <a:t>(Ag) + n*</a:t>
            </a:r>
            <a:r>
              <a:rPr lang="en-US" dirty="0" err="1" smtClean="0"/>
              <a:t>Ar</a:t>
            </a:r>
            <a:r>
              <a:rPr lang="en-US" dirty="0" smtClean="0"/>
              <a:t>(N) + n*</a:t>
            </a:r>
            <a:r>
              <a:rPr lang="en-US" dirty="0" err="1" smtClean="0"/>
              <a:t>Ar</a:t>
            </a:r>
            <a:r>
              <a:rPr lang="en-US" dirty="0" smtClean="0"/>
              <a:t>(O) = 1*108 + 1*14 + 3*16 = </a:t>
            </a:r>
            <a:r>
              <a:rPr lang="en-US" b="1" dirty="0" smtClean="0"/>
              <a:t>170.</a:t>
            </a:r>
            <a:endParaRPr lang="ru-RU" b="1" dirty="0" smtClean="0"/>
          </a:p>
          <a:p>
            <a:r>
              <a:rPr lang="uk-UA" b="1" dirty="0" smtClean="0"/>
              <a:t>М</a:t>
            </a:r>
            <a:r>
              <a:rPr lang="en-US" b="1" dirty="0" smtClean="0"/>
              <a:t>r</a:t>
            </a:r>
            <a:r>
              <a:rPr lang="uk-UA" b="1" dirty="0" smtClean="0"/>
              <a:t> (С</a:t>
            </a:r>
            <a:r>
              <a:rPr lang="en-US" b="1" dirty="0" smtClean="0"/>
              <a:t>l</a:t>
            </a:r>
            <a:r>
              <a:rPr lang="uk-UA" b="1" baseline="-25000" dirty="0" smtClean="0"/>
              <a:t>2</a:t>
            </a:r>
            <a:r>
              <a:rPr lang="uk-UA" b="1" dirty="0" smtClean="0"/>
              <a:t>О</a:t>
            </a:r>
            <a:r>
              <a:rPr lang="uk-UA" b="1" baseline="-25000" dirty="0" smtClean="0"/>
              <a:t>7</a:t>
            </a:r>
            <a:r>
              <a:rPr lang="uk-UA" b="1" dirty="0" smtClean="0"/>
              <a:t>) </a:t>
            </a:r>
            <a:r>
              <a:rPr lang="uk-UA" dirty="0" smtClean="0"/>
              <a:t>=</a:t>
            </a:r>
            <a:r>
              <a:rPr lang="en-US" dirty="0" smtClean="0"/>
              <a:t> n*</a:t>
            </a:r>
            <a:r>
              <a:rPr lang="en-US" dirty="0" err="1" smtClean="0"/>
              <a:t>Ar</a:t>
            </a:r>
            <a:r>
              <a:rPr lang="en-US" dirty="0" smtClean="0"/>
              <a:t>(</a:t>
            </a:r>
            <a:r>
              <a:rPr lang="en-US" dirty="0" err="1" smtClean="0"/>
              <a:t>Cl</a:t>
            </a:r>
            <a:r>
              <a:rPr lang="en-US" dirty="0" smtClean="0"/>
              <a:t>) + n*</a:t>
            </a:r>
            <a:r>
              <a:rPr lang="en-US" dirty="0" err="1" smtClean="0"/>
              <a:t>Ar</a:t>
            </a:r>
            <a:r>
              <a:rPr lang="en-US" dirty="0" smtClean="0"/>
              <a:t>(O) = 2*35,5 + 7*16 = </a:t>
            </a:r>
            <a:r>
              <a:rPr lang="en-US" b="1" dirty="0" smtClean="0"/>
              <a:t>183.</a:t>
            </a:r>
            <a:endParaRPr lang="ru-RU" b="1" dirty="0" smtClean="0"/>
          </a:p>
          <a:p>
            <a:r>
              <a:rPr lang="uk-UA" b="1" dirty="0" smtClean="0"/>
              <a:t>М</a:t>
            </a:r>
            <a:r>
              <a:rPr lang="en-US" b="1" dirty="0" smtClean="0"/>
              <a:t>r</a:t>
            </a:r>
            <a:r>
              <a:rPr lang="uk-UA" b="1" dirty="0" smtClean="0"/>
              <a:t> (</a:t>
            </a:r>
            <a:r>
              <a:rPr lang="en-US" b="1" dirty="0" smtClean="0"/>
              <a:t>K</a:t>
            </a:r>
            <a:r>
              <a:rPr lang="uk-UA" b="1" baseline="-25000" dirty="0" smtClean="0"/>
              <a:t>2</a:t>
            </a:r>
            <a:r>
              <a:rPr lang="en-US" b="1" dirty="0" smtClean="0"/>
              <a:t>CO</a:t>
            </a:r>
            <a:r>
              <a:rPr lang="uk-UA" b="1" baseline="-25000" dirty="0" smtClean="0"/>
              <a:t>3</a:t>
            </a:r>
            <a:r>
              <a:rPr lang="uk-UA" b="1" dirty="0" smtClean="0"/>
              <a:t>) </a:t>
            </a:r>
            <a:r>
              <a:rPr lang="uk-UA" dirty="0" smtClean="0"/>
              <a:t>=</a:t>
            </a:r>
            <a:r>
              <a:rPr lang="en-US" dirty="0" smtClean="0"/>
              <a:t> n*</a:t>
            </a:r>
            <a:r>
              <a:rPr lang="en-US" dirty="0" err="1" smtClean="0"/>
              <a:t>Ar</a:t>
            </a:r>
            <a:r>
              <a:rPr lang="en-US" dirty="0" smtClean="0"/>
              <a:t>(K) + n*</a:t>
            </a:r>
            <a:r>
              <a:rPr lang="en-US" dirty="0" err="1" smtClean="0"/>
              <a:t>Ar</a:t>
            </a:r>
            <a:r>
              <a:rPr lang="en-US" dirty="0" smtClean="0"/>
              <a:t>(C) + n*</a:t>
            </a:r>
            <a:r>
              <a:rPr lang="en-US" dirty="0" err="1" smtClean="0"/>
              <a:t>Ar</a:t>
            </a:r>
            <a:r>
              <a:rPr lang="en-US" dirty="0" smtClean="0"/>
              <a:t>(O) = 2*39 + 1*12 + 3*16 = </a:t>
            </a:r>
            <a:r>
              <a:rPr lang="en-US" b="1" dirty="0" smtClean="0"/>
              <a:t>138</a:t>
            </a:r>
            <a:r>
              <a:rPr lang="uk-UA" b="1" dirty="0" smtClean="0"/>
              <a:t>.</a:t>
            </a:r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-660000">
            <a:off x="703463" y="496566"/>
            <a:ext cx="273630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20000">
            <a:off x="5318940" y="3464791"/>
            <a:ext cx="3597896" cy="2725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40000">
            <a:off x="2601984" y="1576338"/>
            <a:ext cx="345638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717032"/>
            <a:ext cx="4175125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404664"/>
            <a:ext cx="3240360" cy="2070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574486"/>
          </a:xfrm>
        </p:spPr>
        <p:txBody>
          <a:bodyPr>
            <a:noAutofit/>
          </a:bodyPr>
          <a:lstStyle/>
          <a:p>
            <a:r>
              <a:rPr lang="ru-RU" sz="5400" b="1" dirty="0" err="1"/>
              <a:t>Масова</a:t>
            </a:r>
            <a:r>
              <a:rPr lang="ru-RU" sz="5400" b="1" dirty="0"/>
              <a:t> </a:t>
            </a:r>
            <a:r>
              <a:rPr lang="ru-RU" sz="5400" b="1" dirty="0" err="1"/>
              <a:t>частка</a:t>
            </a:r>
            <a:r>
              <a:rPr lang="ru-RU" sz="5400" b="1" dirty="0"/>
              <a:t> </a:t>
            </a:r>
            <a:r>
              <a:rPr lang="ru-RU" sz="5400" b="1" dirty="0" err="1"/>
              <a:t>елемент</a:t>
            </a:r>
            <a:r>
              <a:rPr lang="uk-UA" sz="5400" b="1" dirty="0"/>
              <a:t>а в складній </a:t>
            </a:r>
            <a:r>
              <a:rPr lang="ru-RU" sz="5400" b="1" dirty="0" err="1" smtClean="0"/>
              <a:t>речовині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4365104"/>
            <a:ext cx="4176464" cy="144016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uk-UA" dirty="0" smtClean="0"/>
              <a:t>Підготувала в</a:t>
            </a:r>
          </a:p>
          <a:p>
            <a:pPr algn="just"/>
            <a:r>
              <a:rPr lang="uk-UA" dirty="0" smtClean="0"/>
              <a:t>вчитель біології та хімії </a:t>
            </a:r>
          </a:p>
          <a:p>
            <a:pPr algn="just"/>
            <a:r>
              <a:rPr lang="uk-UA" dirty="0" smtClean="0"/>
              <a:t>Козелецького ліцею </a:t>
            </a:r>
            <a:r>
              <a:rPr lang="uk-UA" dirty="0" smtClean="0"/>
              <a:t>№2</a:t>
            </a:r>
          </a:p>
          <a:p>
            <a:pPr algn="just"/>
            <a:r>
              <a:rPr lang="uk-UA" dirty="0" smtClean="0"/>
              <a:t>Логвин О.В.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611560" y="1412776"/>
            <a:ext cx="7817522" cy="1540768"/>
          </a:xfrm>
        </p:spPr>
        <p:txBody>
          <a:bodyPr/>
          <a:lstStyle/>
          <a:p>
            <a:pPr marL="174625" indent="363538" algn="just"/>
            <a:r>
              <a:rPr lang="uk-UA" b="1" dirty="0" smtClean="0"/>
              <a:t>Масова частка елемента у сполуці – </a:t>
            </a:r>
            <a:r>
              <a:rPr lang="uk-UA" dirty="0" smtClean="0"/>
              <a:t>це відношення маси елемента до відповідної маси сполуки. </a:t>
            </a:r>
            <a:endParaRPr lang="ru-RU" dirty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84279" y="3356992"/>
            <a:ext cx="6175442" cy="1296144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8683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7929618" cy="1143000"/>
          </a:xfrm>
        </p:spPr>
        <p:txBody>
          <a:bodyPr>
            <a:noAutofit/>
          </a:bodyPr>
          <a:lstStyle/>
          <a:p>
            <a:r>
              <a:rPr lang="uk-UA" sz="4000" b="1" dirty="0" smtClean="0"/>
              <a:t>Алгоритм знаходження масової частки елемента</a:t>
            </a:r>
            <a:endParaRPr lang="ru-RU" sz="4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42938" y="1916832"/>
          <a:ext cx="7858125" cy="4209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8337C6-3A29-4223-8BD6-9F0B5428FA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F58337C6-3A29-4223-8BD6-9F0B5428FA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C7E8E9-4BAF-4E4F-91CB-D631F2F5B8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AC7E8E9-4BAF-4E4F-91CB-D631F2F5B8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26C6C6-6D22-49ED-8186-9899BC879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2226C6C6-6D22-49ED-8186-9899BC8798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74304A-AD7F-4152-A6B2-05F52CFC92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3974304A-AD7F-4152-A6B2-05F52CFC92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3105FE-CD30-4175-BCB3-BB20C65101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693105FE-CD30-4175-BCB3-BB20C65101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D948A0-1E2E-424A-986F-3E7859CD39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2BD948A0-1E2E-424A-986F-3E7859CD39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A9B5A1-3CFC-4279-A7E1-60A4C1C808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23A9B5A1-3CFC-4279-A7E1-60A4C1C808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38E2AD-C021-465E-9B6A-F3928C23BF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AD38E2AD-C021-465E-9B6A-F3928C23BF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65EEF5-4D36-475D-A2DC-C555BB535E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D365EEF5-4D36-475D-A2DC-C555BB535E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 rot="-720000">
            <a:off x="676617" y="1193017"/>
            <a:ext cx="4453536" cy="317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>
          <a:xfrm rot="720000">
            <a:off x="4648200" y="1600200"/>
            <a:ext cx="385289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9600" dirty="0" smtClean="0"/>
          </a:p>
          <a:p>
            <a:pPr>
              <a:buNone/>
            </a:pPr>
            <a:r>
              <a:rPr lang="en-US" sz="9600" dirty="0" smtClean="0"/>
              <a:t>   Fe</a:t>
            </a:r>
            <a:r>
              <a:rPr lang="en-US" sz="9600" baseline="-25000" dirty="0" smtClean="0"/>
              <a:t>3</a:t>
            </a:r>
            <a:r>
              <a:rPr lang="en-US" sz="9600" dirty="0" smtClean="0"/>
              <a:t>O</a:t>
            </a:r>
            <a:r>
              <a:rPr lang="en-US" sz="9600" baseline="-25000" dirty="0" smtClean="0"/>
              <a:t>4</a:t>
            </a:r>
            <a:endParaRPr lang="ru-RU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3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 rot="-600000">
            <a:off x="941649" y="552628"/>
            <a:ext cx="4486656" cy="3364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645024"/>
            <a:ext cx="5383983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48680"/>
            <a:ext cx="7929618" cy="1080120"/>
          </a:xfrm>
        </p:spPr>
        <p:txBody>
          <a:bodyPr>
            <a:normAutofit/>
          </a:bodyPr>
          <a:lstStyle/>
          <a:p>
            <a:r>
              <a:rPr lang="uk-UA" sz="5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“Естафета”</a:t>
            </a:r>
            <a:endParaRPr lang="ru-RU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42938" y="1600200"/>
          <a:ext cx="7858125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76672"/>
            <a:ext cx="7929618" cy="1224136"/>
          </a:xfrm>
        </p:spPr>
        <p:txBody>
          <a:bodyPr>
            <a:normAutofit/>
          </a:bodyPr>
          <a:lstStyle/>
          <a:p>
            <a:r>
              <a:rPr lang="uk-UA" b="1" dirty="0" smtClean="0"/>
              <a:t>Домашнє завдання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600200"/>
            <a:ext cx="7457482" cy="4525963"/>
          </a:xfrm>
        </p:spPr>
        <p:txBody>
          <a:bodyPr/>
          <a:lstStyle/>
          <a:p>
            <a:pPr marL="0" indent="263525">
              <a:spcBef>
                <a:spcPts val="0"/>
              </a:spcBef>
              <a:buBlip>
                <a:blip r:embed="rId2"/>
              </a:buBlip>
            </a:pPr>
            <a:r>
              <a:rPr lang="uk-UA" b="1" dirty="0" smtClean="0"/>
              <a:t>§ 16; </a:t>
            </a:r>
          </a:p>
          <a:p>
            <a:pPr marL="0" indent="263525">
              <a:spcBef>
                <a:spcPts val="0"/>
              </a:spcBef>
              <a:buBlip>
                <a:blip r:embed="rId2"/>
              </a:buBlip>
            </a:pPr>
            <a:endParaRPr lang="ru-RU" b="1" dirty="0" smtClean="0"/>
          </a:p>
          <a:p>
            <a:pPr marL="0" indent="263525">
              <a:spcBef>
                <a:spcPts val="0"/>
              </a:spcBef>
              <a:buBlip>
                <a:blip r:embed="rId2"/>
              </a:buBlip>
            </a:pPr>
            <a:r>
              <a:rPr lang="uk-UA" b="1" dirty="0" smtClean="0"/>
              <a:t>№ 119, 120 (а,б);</a:t>
            </a:r>
          </a:p>
          <a:p>
            <a:pPr marL="0" indent="263525">
              <a:spcBef>
                <a:spcPts val="0"/>
              </a:spcBef>
              <a:buBlip>
                <a:blip r:embed="rId2"/>
              </a:buBlip>
            </a:pPr>
            <a:endParaRPr lang="uk-UA" b="1" dirty="0" smtClean="0"/>
          </a:p>
          <a:p>
            <a:pPr marL="0" indent="263525">
              <a:spcBef>
                <a:spcPts val="0"/>
              </a:spcBef>
              <a:buBlip>
                <a:blip r:embed="rId2"/>
              </a:buBlip>
            </a:pPr>
            <a:r>
              <a:rPr lang="uk-UA" b="1" dirty="0" smtClean="0"/>
              <a:t>Додаткове завдання</a:t>
            </a:r>
          </a:p>
          <a:p>
            <a:pPr marL="4763" indent="195263">
              <a:spcBef>
                <a:spcPts val="0"/>
              </a:spcBef>
              <a:buNone/>
            </a:pPr>
            <a:r>
              <a:rPr lang="uk-UA" b="1" i="1" dirty="0" smtClean="0"/>
              <a:t>Підготувати інформацію про коштовне каміння – рубін, смарагд, сапфір. 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9508"/>
          <a:stretch>
            <a:fillRect/>
          </a:stretch>
        </p:blipFill>
        <p:spPr bwMode="auto">
          <a:xfrm>
            <a:off x="755576" y="548562"/>
            <a:ext cx="7632848" cy="5755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chem_2010_30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TS010389964</Template>
  <TotalTime>496</TotalTime>
  <Words>202</Words>
  <Application>Microsoft Office PowerPoint</Application>
  <PresentationFormat>Экран (4:3)</PresentationFormat>
  <Paragraphs>37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7_chem_2010_3011</vt:lpstr>
      <vt:lpstr> “Чарівна скриня”</vt:lpstr>
      <vt:lpstr>Презентация PowerPoint</vt:lpstr>
      <vt:lpstr>Масова частка елемента в складній речовині</vt:lpstr>
      <vt:lpstr>Презентация PowerPoint</vt:lpstr>
      <vt:lpstr>Алгоритм знаходження масової частки елемента</vt:lpstr>
      <vt:lpstr>Презентация PowerPoint</vt:lpstr>
      <vt:lpstr>Презентация PowerPoint</vt:lpstr>
      <vt:lpstr>“Естафета”</vt:lpstr>
      <vt:lpstr>Домашнє завдання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Масова частка елемента в складній речовині.</dc:title>
  <dc:creator>Olya</dc:creator>
  <cp:lastModifiedBy>Оля</cp:lastModifiedBy>
  <cp:revision>39</cp:revision>
  <dcterms:created xsi:type="dcterms:W3CDTF">2017-12-04T14:26:29Z</dcterms:created>
  <dcterms:modified xsi:type="dcterms:W3CDTF">2022-12-17T20:22:08Z</dcterms:modified>
</cp:coreProperties>
</file>